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</p:sldMasterIdLst>
  <p:notesMasterIdLst>
    <p:notesMasterId r:id="rId34"/>
  </p:notesMasterIdLst>
  <p:sldIdLst>
    <p:sldId id="256" r:id="rId2"/>
    <p:sldId id="297" r:id="rId3"/>
    <p:sldId id="258" r:id="rId4"/>
    <p:sldId id="260" r:id="rId5"/>
    <p:sldId id="263" r:id="rId6"/>
    <p:sldId id="264" r:id="rId7"/>
    <p:sldId id="262" r:id="rId8"/>
    <p:sldId id="261" r:id="rId9"/>
    <p:sldId id="298" r:id="rId10"/>
    <p:sldId id="267" r:id="rId11"/>
    <p:sldId id="265" r:id="rId12"/>
    <p:sldId id="301" r:id="rId13"/>
    <p:sldId id="310" r:id="rId14"/>
    <p:sldId id="311" r:id="rId15"/>
    <p:sldId id="312" r:id="rId16"/>
    <p:sldId id="302" r:id="rId17"/>
    <p:sldId id="303" r:id="rId18"/>
    <p:sldId id="319" r:id="rId19"/>
    <p:sldId id="304" r:id="rId20"/>
    <p:sldId id="313" r:id="rId21"/>
    <p:sldId id="314" r:id="rId22"/>
    <p:sldId id="306" r:id="rId23"/>
    <p:sldId id="308" r:id="rId24"/>
    <p:sldId id="307" r:id="rId25"/>
    <p:sldId id="309" r:id="rId26"/>
    <p:sldId id="305" r:id="rId27"/>
    <p:sldId id="320" r:id="rId28"/>
    <p:sldId id="315" r:id="rId29"/>
    <p:sldId id="317" r:id="rId30"/>
    <p:sldId id="318" r:id="rId31"/>
    <p:sldId id="266" r:id="rId32"/>
    <p:sldId id="277" r:id="rId33"/>
  </p:sldIdLst>
  <p:sldSz cx="9144000" cy="5143500" type="screen16x9"/>
  <p:notesSz cx="6858000" cy="9144000"/>
  <p:embeddedFontLst>
    <p:embeddedFont>
      <p:font typeface="宅在家自動筆" panose="02020300000000000000" pitchFamily="18" charset="-120"/>
      <p:regular r:id="rId35"/>
    </p:embeddedFont>
    <p:embeddedFont>
      <p:font typeface="清松手寫體3" panose="02020500000000000000" charset="-120"/>
      <p:regular r:id="rId36"/>
    </p:embeddedFont>
    <p:embeddedFont>
      <p:font typeface="Bebas Neue" panose="020B0606020202050201" pitchFamily="34" charset="0"/>
      <p:regular r:id="rId37"/>
    </p:embeddedFont>
    <p:embeddedFont>
      <p:font typeface="Montserrat" panose="00000500000000000000" pitchFamily="2" charset="0"/>
      <p:regular r:id="rId38"/>
      <p:bold r:id="rId39"/>
      <p:italic r:id="rId40"/>
      <p:boldItalic r:id="rId41"/>
    </p:embeddedFont>
    <p:embeddedFont>
      <p:font typeface="Montserrat ExtraBold" panose="00000900000000000000" pitchFamily="2" charset="0"/>
      <p:bold r:id="rId42"/>
      <p:boldItalic r:id="rId43"/>
    </p:embeddedFont>
    <p:embeddedFont>
      <p:font typeface="Montserrat Medium" panose="00000600000000000000" pitchFamily="2" charset="0"/>
      <p:regular r:id="rId44"/>
      <p:bold r:id="rId45"/>
      <p:italic r:id="rId46"/>
      <p:boldItalic r:id="rId4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91BC17D-5627-498C-95F1-53A2DCCFF488}">
  <a:tblStyle styleId="{391BC17D-5627-498C-95F1-53A2DCCFF48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1" d="100"/>
          <a:sy n="91" d="100"/>
        </p:scale>
        <p:origin x="102" y="6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8.fntdata"/><Relationship Id="rId47" Type="http://schemas.openxmlformats.org/officeDocument/2006/relationships/font" Target="fonts/font13.fnt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Relationship Id="rId46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1d5ac897385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1d5ac897385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e1d838b627_4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6" name="Google Shape;596;ge1d838b627_4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1d722e43d60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1d722e43d60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e20d9cf87a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2" name="Google Shape;702;ge20d9cf87a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86441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ge1d838b627_4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3" name="Google Shape;673;ge1d838b627_4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008339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e1d838b627_4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6" name="Google Shape;596;ge1d838b627_4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57003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1d722e43d60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1d722e43d60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41701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1d722e43d60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1d722e43d60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19844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e20d9cf87a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2" name="Google Shape;702;ge20d9cf87a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133002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ge1d838b627_4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3" name="Google Shape;673;ge1d838b627_4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64527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ge1d838b627_4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3" name="Google Shape;673;ge1d838b627_4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97150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e1d838b627_4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e1d838b627_4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41120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ge1d838b627_4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3" name="Google Shape;673;ge1d838b627_4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281607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ge1d838b627_4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3" name="Google Shape;673;ge1d838b627_4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367603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e1d838b627_4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6" name="Google Shape;596;ge1d838b627_4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061241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e1d838b627_4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e1d838b627_4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324483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e1d838b627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e1d838b627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936171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e1d838b627_4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e1d838b627_4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2279309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e1d838b627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e1d838b627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975275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e1d838b627_4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e1d838b627_4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g1fb36570fca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1" name="Google Shape;961;g1fb36570fca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e1d838b627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e1d838b627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e1d838b627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e1d838b627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e1d838b627_4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e1d838b627_4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e1d838b627_4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e1d838b627_4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e1d838b627_4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e1d838b627_4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e1d838b627_4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e1d838b627_4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e1d838b627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e1d838b627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78709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 rot="10800000">
            <a:off x="5156700" y="4115700"/>
            <a:ext cx="4407850" cy="1041925"/>
          </a:xfrm>
          <a:custGeom>
            <a:avLst/>
            <a:gdLst/>
            <a:ahLst/>
            <a:cxnLst/>
            <a:rect l="l" t="t" r="r" b="b"/>
            <a:pathLst>
              <a:path w="176314" h="41677" extrusionOk="0">
                <a:moveTo>
                  <a:pt x="1" y="0"/>
                </a:moveTo>
                <a:lnTo>
                  <a:pt x="1" y="26973"/>
                </a:lnTo>
                <a:cubicBezTo>
                  <a:pt x="1" y="26973"/>
                  <a:pt x="7504" y="41676"/>
                  <a:pt x="29031" y="41676"/>
                </a:cubicBezTo>
                <a:cubicBezTo>
                  <a:pt x="34143" y="41676"/>
                  <a:pt x="40047" y="40847"/>
                  <a:pt x="46829" y="38794"/>
                </a:cubicBezTo>
                <a:cubicBezTo>
                  <a:pt x="77849" y="29407"/>
                  <a:pt x="87280" y="14815"/>
                  <a:pt x="111927" y="14815"/>
                </a:cubicBezTo>
                <a:cubicBezTo>
                  <a:pt x="115359" y="14815"/>
                  <a:pt x="119085" y="15098"/>
                  <a:pt x="123205" y="15717"/>
                </a:cubicBezTo>
                <a:cubicBezTo>
                  <a:pt x="126869" y="16267"/>
                  <a:pt x="130363" y="16513"/>
                  <a:pt x="133681" y="16513"/>
                </a:cubicBezTo>
                <a:cubicBezTo>
                  <a:pt x="160908" y="16513"/>
                  <a:pt x="176314" y="0"/>
                  <a:pt x="176314" y="0"/>
                </a:cubicBezTo>
                <a:close/>
              </a:path>
            </a:pathLst>
          </a:custGeom>
          <a:solidFill>
            <a:srgbClr val="C2E9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 flipH="1">
            <a:off x="4704400" y="-63500"/>
            <a:ext cx="4407850" cy="1041925"/>
          </a:xfrm>
          <a:custGeom>
            <a:avLst/>
            <a:gdLst/>
            <a:ahLst/>
            <a:cxnLst/>
            <a:rect l="l" t="t" r="r" b="b"/>
            <a:pathLst>
              <a:path w="176314" h="41677" extrusionOk="0">
                <a:moveTo>
                  <a:pt x="1" y="0"/>
                </a:moveTo>
                <a:lnTo>
                  <a:pt x="1" y="26973"/>
                </a:lnTo>
                <a:cubicBezTo>
                  <a:pt x="1" y="26973"/>
                  <a:pt x="7504" y="41676"/>
                  <a:pt x="29031" y="41676"/>
                </a:cubicBezTo>
                <a:cubicBezTo>
                  <a:pt x="34143" y="41676"/>
                  <a:pt x="40047" y="40847"/>
                  <a:pt x="46829" y="38794"/>
                </a:cubicBezTo>
                <a:cubicBezTo>
                  <a:pt x="77849" y="29407"/>
                  <a:pt x="87280" y="14815"/>
                  <a:pt x="111927" y="14815"/>
                </a:cubicBezTo>
                <a:cubicBezTo>
                  <a:pt x="115359" y="14815"/>
                  <a:pt x="119085" y="15098"/>
                  <a:pt x="123205" y="15717"/>
                </a:cubicBezTo>
                <a:cubicBezTo>
                  <a:pt x="126869" y="16267"/>
                  <a:pt x="130363" y="16513"/>
                  <a:pt x="133681" y="16513"/>
                </a:cubicBezTo>
                <a:cubicBezTo>
                  <a:pt x="160908" y="16513"/>
                  <a:pt x="176314" y="0"/>
                  <a:pt x="17631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5655863" y="-51925"/>
            <a:ext cx="3698175" cy="1055475"/>
          </a:xfrm>
          <a:custGeom>
            <a:avLst/>
            <a:gdLst/>
            <a:ahLst/>
            <a:cxnLst/>
            <a:rect l="l" t="t" r="r" b="b"/>
            <a:pathLst>
              <a:path w="147927" h="42219" extrusionOk="0">
                <a:moveTo>
                  <a:pt x="1" y="0"/>
                </a:moveTo>
                <a:lnTo>
                  <a:pt x="1" y="27326"/>
                </a:lnTo>
                <a:cubicBezTo>
                  <a:pt x="1" y="27326"/>
                  <a:pt x="6296" y="42219"/>
                  <a:pt x="24357" y="42219"/>
                </a:cubicBezTo>
                <a:cubicBezTo>
                  <a:pt x="28646" y="42219"/>
                  <a:pt x="33599" y="41379"/>
                  <a:pt x="39290" y="39299"/>
                </a:cubicBezTo>
                <a:cubicBezTo>
                  <a:pt x="65317" y="29790"/>
                  <a:pt x="73228" y="15009"/>
                  <a:pt x="93908" y="15009"/>
                </a:cubicBezTo>
                <a:cubicBezTo>
                  <a:pt x="96787" y="15009"/>
                  <a:pt x="99913" y="15295"/>
                  <a:pt x="103370" y="15922"/>
                </a:cubicBezTo>
                <a:cubicBezTo>
                  <a:pt x="106443" y="16479"/>
                  <a:pt x="109374" y="16728"/>
                  <a:pt x="112158" y="16728"/>
                </a:cubicBezTo>
                <a:cubicBezTo>
                  <a:pt x="135001" y="16728"/>
                  <a:pt x="147927" y="0"/>
                  <a:pt x="14792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810100" y="1115925"/>
            <a:ext cx="4673100" cy="246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8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810099" y="3633986"/>
            <a:ext cx="4673100" cy="393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6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4" name="Google Shape;14;p2"/>
          <p:cNvSpPr/>
          <p:nvPr/>
        </p:nvSpPr>
        <p:spPr>
          <a:xfrm rot="5400000">
            <a:off x="-1385450" y="1641238"/>
            <a:ext cx="3275400" cy="504525"/>
          </a:xfrm>
          <a:custGeom>
            <a:avLst/>
            <a:gdLst/>
            <a:ahLst/>
            <a:cxnLst/>
            <a:rect l="l" t="t" r="r" b="b"/>
            <a:pathLst>
              <a:path w="131016" h="20181" extrusionOk="0">
                <a:moveTo>
                  <a:pt x="25838" y="1"/>
                </a:moveTo>
                <a:cubicBezTo>
                  <a:pt x="6842" y="1"/>
                  <a:pt x="0" y="20178"/>
                  <a:pt x="0" y="20178"/>
                </a:cubicBezTo>
                <a:lnTo>
                  <a:pt x="0" y="20181"/>
                </a:lnTo>
                <a:lnTo>
                  <a:pt x="131016" y="20181"/>
                </a:lnTo>
                <a:cubicBezTo>
                  <a:pt x="131016" y="20181"/>
                  <a:pt x="122212" y="8215"/>
                  <a:pt x="108815" y="8215"/>
                </a:cubicBezTo>
                <a:cubicBezTo>
                  <a:pt x="105950" y="8215"/>
                  <a:pt x="102875" y="8763"/>
                  <a:pt x="99631" y="10091"/>
                </a:cubicBezTo>
                <a:cubicBezTo>
                  <a:pt x="93778" y="12488"/>
                  <a:pt x="87492" y="14982"/>
                  <a:pt x="78789" y="14982"/>
                </a:cubicBezTo>
                <a:cubicBezTo>
                  <a:pt x="69901" y="14982"/>
                  <a:pt x="58491" y="12380"/>
                  <a:pt x="42447" y="4415"/>
                </a:cubicBezTo>
                <a:cubicBezTo>
                  <a:pt x="36095" y="1262"/>
                  <a:pt x="30587" y="1"/>
                  <a:pt x="2583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 rot="5400000">
            <a:off x="-1210600" y="1210638"/>
            <a:ext cx="2862100" cy="440825"/>
          </a:xfrm>
          <a:custGeom>
            <a:avLst/>
            <a:gdLst/>
            <a:ahLst/>
            <a:cxnLst/>
            <a:rect l="l" t="t" r="r" b="b"/>
            <a:pathLst>
              <a:path w="114484" h="17633" extrusionOk="0">
                <a:moveTo>
                  <a:pt x="22578" y="1"/>
                </a:moveTo>
                <a:cubicBezTo>
                  <a:pt x="5980" y="1"/>
                  <a:pt x="1" y="17632"/>
                  <a:pt x="1" y="17632"/>
                </a:cubicBezTo>
                <a:lnTo>
                  <a:pt x="114484" y="17632"/>
                </a:lnTo>
                <a:cubicBezTo>
                  <a:pt x="114484" y="17632"/>
                  <a:pt x="106791" y="7178"/>
                  <a:pt x="95085" y="7178"/>
                </a:cubicBezTo>
                <a:cubicBezTo>
                  <a:pt x="92581" y="7178"/>
                  <a:pt x="89894" y="7656"/>
                  <a:pt x="87059" y="8817"/>
                </a:cubicBezTo>
                <a:cubicBezTo>
                  <a:pt x="81944" y="10911"/>
                  <a:pt x="76451" y="13091"/>
                  <a:pt x="68846" y="13091"/>
                </a:cubicBezTo>
                <a:cubicBezTo>
                  <a:pt x="61079" y="13091"/>
                  <a:pt x="51110" y="10817"/>
                  <a:pt x="37090" y="3858"/>
                </a:cubicBezTo>
                <a:cubicBezTo>
                  <a:pt x="31541" y="1103"/>
                  <a:pt x="26727" y="1"/>
                  <a:pt x="22578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1447123" y="-274115"/>
            <a:ext cx="685866" cy="681183"/>
          </a:xfrm>
          <a:custGeom>
            <a:avLst/>
            <a:gdLst/>
            <a:ahLst/>
            <a:cxnLst/>
            <a:rect l="l" t="t" r="r" b="b"/>
            <a:pathLst>
              <a:path w="147498" h="146491" extrusionOk="0">
                <a:moveTo>
                  <a:pt x="72248" y="0"/>
                </a:moveTo>
                <a:cubicBezTo>
                  <a:pt x="71233" y="0"/>
                  <a:pt x="70212" y="188"/>
                  <a:pt x="69234" y="574"/>
                </a:cubicBezTo>
                <a:cubicBezTo>
                  <a:pt x="68389" y="759"/>
                  <a:pt x="67597" y="1102"/>
                  <a:pt x="66857" y="1551"/>
                </a:cubicBezTo>
                <a:cubicBezTo>
                  <a:pt x="63715" y="3584"/>
                  <a:pt x="62659" y="7360"/>
                  <a:pt x="63425" y="10898"/>
                </a:cubicBezTo>
                <a:cubicBezTo>
                  <a:pt x="63768" y="12403"/>
                  <a:pt x="64402" y="13829"/>
                  <a:pt x="65326" y="15097"/>
                </a:cubicBezTo>
                <a:cubicBezTo>
                  <a:pt x="65722" y="15730"/>
                  <a:pt x="66224" y="16311"/>
                  <a:pt x="66752" y="16839"/>
                </a:cubicBezTo>
                <a:cubicBezTo>
                  <a:pt x="67650" y="17684"/>
                  <a:pt x="68785" y="18239"/>
                  <a:pt x="70000" y="18344"/>
                </a:cubicBezTo>
                <a:lnTo>
                  <a:pt x="69155" y="32524"/>
                </a:lnTo>
                <a:cubicBezTo>
                  <a:pt x="69128" y="32999"/>
                  <a:pt x="69102" y="33448"/>
                  <a:pt x="69075" y="33923"/>
                </a:cubicBezTo>
                <a:cubicBezTo>
                  <a:pt x="64032" y="34716"/>
                  <a:pt x="59226" y="36537"/>
                  <a:pt x="54896" y="39257"/>
                </a:cubicBezTo>
                <a:lnTo>
                  <a:pt x="48796" y="30808"/>
                </a:lnTo>
                <a:lnTo>
                  <a:pt x="45285" y="25923"/>
                </a:lnTo>
                <a:cubicBezTo>
                  <a:pt x="46209" y="24946"/>
                  <a:pt x="46895" y="23784"/>
                  <a:pt x="47371" y="22543"/>
                </a:cubicBezTo>
                <a:cubicBezTo>
                  <a:pt x="47846" y="21038"/>
                  <a:pt x="47819" y="19453"/>
                  <a:pt x="47291" y="18001"/>
                </a:cubicBezTo>
                <a:cubicBezTo>
                  <a:pt x="47133" y="17552"/>
                  <a:pt x="46948" y="17130"/>
                  <a:pt x="46737" y="16707"/>
                </a:cubicBezTo>
                <a:cubicBezTo>
                  <a:pt x="46209" y="15361"/>
                  <a:pt x="45469" y="14120"/>
                  <a:pt x="44545" y="13011"/>
                </a:cubicBezTo>
                <a:cubicBezTo>
                  <a:pt x="43410" y="11585"/>
                  <a:pt x="41799" y="10634"/>
                  <a:pt x="40004" y="10370"/>
                </a:cubicBezTo>
                <a:cubicBezTo>
                  <a:pt x="39630" y="10320"/>
                  <a:pt x="39258" y="10295"/>
                  <a:pt x="38889" y="10295"/>
                </a:cubicBezTo>
                <a:cubicBezTo>
                  <a:pt x="36357" y="10295"/>
                  <a:pt x="33963" y="11458"/>
                  <a:pt x="32373" y="13486"/>
                </a:cubicBezTo>
                <a:cubicBezTo>
                  <a:pt x="31765" y="14093"/>
                  <a:pt x="31237" y="14806"/>
                  <a:pt x="30867" y="15572"/>
                </a:cubicBezTo>
                <a:cubicBezTo>
                  <a:pt x="29204" y="18925"/>
                  <a:pt x="30234" y="22728"/>
                  <a:pt x="32689" y="25342"/>
                </a:cubicBezTo>
                <a:cubicBezTo>
                  <a:pt x="33772" y="26477"/>
                  <a:pt x="35066" y="27375"/>
                  <a:pt x="36492" y="27982"/>
                </a:cubicBezTo>
                <a:cubicBezTo>
                  <a:pt x="37178" y="28326"/>
                  <a:pt x="37865" y="28590"/>
                  <a:pt x="38604" y="28748"/>
                </a:cubicBezTo>
                <a:cubicBezTo>
                  <a:pt x="39017" y="28849"/>
                  <a:pt x="39440" y="28899"/>
                  <a:pt x="39862" y="28899"/>
                </a:cubicBezTo>
                <a:cubicBezTo>
                  <a:pt x="40654" y="28899"/>
                  <a:pt x="41445" y="28723"/>
                  <a:pt x="42169" y="28378"/>
                </a:cubicBezTo>
                <a:lnTo>
                  <a:pt x="48744" y="41000"/>
                </a:lnTo>
                <a:lnTo>
                  <a:pt x="49800" y="43059"/>
                </a:lnTo>
                <a:cubicBezTo>
                  <a:pt x="46737" y="45779"/>
                  <a:pt x="44123" y="48974"/>
                  <a:pt x="42063" y="52512"/>
                </a:cubicBezTo>
                <a:lnTo>
                  <a:pt x="31871" y="47337"/>
                </a:lnTo>
                <a:lnTo>
                  <a:pt x="26511" y="44617"/>
                </a:lnTo>
                <a:cubicBezTo>
                  <a:pt x="26854" y="43324"/>
                  <a:pt x="26960" y="41977"/>
                  <a:pt x="26801" y="40657"/>
                </a:cubicBezTo>
                <a:cubicBezTo>
                  <a:pt x="26537" y="39125"/>
                  <a:pt x="25771" y="37726"/>
                  <a:pt x="24636" y="36643"/>
                </a:cubicBezTo>
                <a:cubicBezTo>
                  <a:pt x="24293" y="36326"/>
                  <a:pt x="23923" y="36036"/>
                  <a:pt x="23553" y="35798"/>
                </a:cubicBezTo>
                <a:cubicBezTo>
                  <a:pt x="22471" y="34848"/>
                  <a:pt x="21230" y="34082"/>
                  <a:pt x="19909" y="33501"/>
                </a:cubicBezTo>
                <a:cubicBezTo>
                  <a:pt x="18978" y="33087"/>
                  <a:pt x="17980" y="32880"/>
                  <a:pt x="16981" y="32880"/>
                </a:cubicBezTo>
                <a:cubicBezTo>
                  <a:pt x="16196" y="32880"/>
                  <a:pt x="15410" y="33008"/>
                  <a:pt x="14655" y="33263"/>
                </a:cubicBezTo>
                <a:cubicBezTo>
                  <a:pt x="11882" y="34267"/>
                  <a:pt x="9876" y="36643"/>
                  <a:pt x="9347" y="39521"/>
                </a:cubicBezTo>
                <a:cubicBezTo>
                  <a:pt x="9057" y="40366"/>
                  <a:pt x="8925" y="41211"/>
                  <a:pt x="8951" y="42083"/>
                </a:cubicBezTo>
                <a:cubicBezTo>
                  <a:pt x="9004" y="45806"/>
                  <a:pt x="11671" y="48710"/>
                  <a:pt x="15077" y="49898"/>
                </a:cubicBezTo>
                <a:cubicBezTo>
                  <a:pt x="16291" y="50332"/>
                  <a:pt x="17559" y="50534"/>
                  <a:pt x="18836" y="50534"/>
                </a:cubicBezTo>
                <a:cubicBezTo>
                  <a:pt x="19114" y="50534"/>
                  <a:pt x="19393" y="50525"/>
                  <a:pt x="19672" y="50506"/>
                </a:cubicBezTo>
                <a:cubicBezTo>
                  <a:pt x="20411" y="50506"/>
                  <a:pt x="21177" y="50400"/>
                  <a:pt x="21890" y="50215"/>
                </a:cubicBezTo>
                <a:cubicBezTo>
                  <a:pt x="23078" y="49898"/>
                  <a:pt x="24134" y="49212"/>
                  <a:pt x="24900" y="48235"/>
                </a:cubicBezTo>
                <a:lnTo>
                  <a:pt x="36518" y="56394"/>
                </a:lnTo>
                <a:lnTo>
                  <a:pt x="39317" y="58374"/>
                </a:lnTo>
                <a:cubicBezTo>
                  <a:pt x="37970" y="61992"/>
                  <a:pt x="37205" y="65821"/>
                  <a:pt x="37020" y="69702"/>
                </a:cubicBezTo>
                <a:lnTo>
                  <a:pt x="24477" y="69808"/>
                </a:lnTo>
                <a:lnTo>
                  <a:pt x="18457" y="69861"/>
                </a:lnTo>
                <a:cubicBezTo>
                  <a:pt x="18167" y="68540"/>
                  <a:pt x="17639" y="67299"/>
                  <a:pt x="16873" y="66217"/>
                </a:cubicBezTo>
                <a:cubicBezTo>
                  <a:pt x="15949" y="64976"/>
                  <a:pt x="14628" y="64078"/>
                  <a:pt x="13123" y="63655"/>
                </a:cubicBezTo>
                <a:cubicBezTo>
                  <a:pt x="12674" y="63523"/>
                  <a:pt x="12226" y="63418"/>
                  <a:pt x="11750" y="63365"/>
                </a:cubicBezTo>
                <a:cubicBezTo>
                  <a:pt x="10701" y="63127"/>
                  <a:pt x="9621" y="63008"/>
                  <a:pt x="8546" y="63008"/>
                </a:cubicBezTo>
                <a:cubicBezTo>
                  <a:pt x="8187" y="63008"/>
                  <a:pt x="7829" y="63022"/>
                  <a:pt x="7473" y="63048"/>
                </a:cubicBezTo>
                <a:cubicBezTo>
                  <a:pt x="5651" y="63154"/>
                  <a:pt x="3934" y="63946"/>
                  <a:pt x="2667" y="65240"/>
                </a:cubicBezTo>
                <a:cubicBezTo>
                  <a:pt x="687" y="67405"/>
                  <a:pt x="0" y="70468"/>
                  <a:pt x="845" y="73267"/>
                </a:cubicBezTo>
                <a:cubicBezTo>
                  <a:pt x="977" y="74138"/>
                  <a:pt x="1268" y="74957"/>
                  <a:pt x="1690" y="75722"/>
                </a:cubicBezTo>
                <a:cubicBezTo>
                  <a:pt x="3220" y="78554"/>
                  <a:pt x="6191" y="79944"/>
                  <a:pt x="9271" y="79944"/>
                </a:cubicBezTo>
                <a:cubicBezTo>
                  <a:pt x="9753" y="79944"/>
                  <a:pt x="10238" y="79910"/>
                  <a:pt x="10721" y="79842"/>
                </a:cubicBezTo>
                <a:cubicBezTo>
                  <a:pt x="12278" y="79630"/>
                  <a:pt x="13757" y="79076"/>
                  <a:pt x="15077" y="78257"/>
                </a:cubicBezTo>
                <a:cubicBezTo>
                  <a:pt x="15737" y="77888"/>
                  <a:pt x="16345" y="77465"/>
                  <a:pt x="16899" y="76963"/>
                </a:cubicBezTo>
                <a:cubicBezTo>
                  <a:pt x="17823" y="76145"/>
                  <a:pt x="18457" y="75036"/>
                  <a:pt x="18668" y="73821"/>
                </a:cubicBezTo>
                <a:lnTo>
                  <a:pt x="32742" y="75722"/>
                </a:lnTo>
                <a:lnTo>
                  <a:pt x="37231" y="76330"/>
                </a:lnTo>
                <a:cubicBezTo>
                  <a:pt x="37680" y="79947"/>
                  <a:pt x="38657" y="83512"/>
                  <a:pt x="40136" y="86865"/>
                </a:cubicBezTo>
                <a:lnTo>
                  <a:pt x="39687" y="87103"/>
                </a:lnTo>
                <a:lnTo>
                  <a:pt x="28227" y="93176"/>
                </a:lnTo>
                <a:lnTo>
                  <a:pt x="22920" y="96002"/>
                </a:lnTo>
                <a:cubicBezTo>
                  <a:pt x="22075" y="94945"/>
                  <a:pt x="21018" y="94100"/>
                  <a:pt x="19857" y="93467"/>
                </a:cubicBezTo>
                <a:cubicBezTo>
                  <a:pt x="18885" y="93017"/>
                  <a:pt x="17839" y="92788"/>
                  <a:pt x="16796" y="92788"/>
                </a:cubicBezTo>
                <a:cubicBezTo>
                  <a:pt x="16308" y="92788"/>
                  <a:pt x="15821" y="92838"/>
                  <a:pt x="15341" y="92939"/>
                </a:cubicBezTo>
                <a:cubicBezTo>
                  <a:pt x="14866" y="93018"/>
                  <a:pt x="14417" y="93150"/>
                  <a:pt x="13968" y="93308"/>
                </a:cubicBezTo>
                <a:cubicBezTo>
                  <a:pt x="12569" y="93678"/>
                  <a:pt x="11249" y="94232"/>
                  <a:pt x="10008" y="94998"/>
                </a:cubicBezTo>
                <a:cubicBezTo>
                  <a:pt x="8450" y="95922"/>
                  <a:pt x="7314" y="97401"/>
                  <a:pt x="6813" y="99170"/>
                </a:cubicBezTo>
                <a:cubicBezTo>
                  <a:pt x="6020" y="101995"/>
                  <a:pt x="6813" y="105032"/>
                  <a:pt x="8872" y="107118"/>
                </a:cubicBezTo>
                <a:cubicBezTo>
                  <a:pt x="9374" y="107831"/>
                  <a:pt x="10008" y="108438"/>
                  <a:pt x="10747" y="108914"/>
                </a:cubicBezTo>
                <a:cubicBezTo>
                  <a:pt x="12093" y="109830"/>
                  <a:pt x="13603" y="110247"/>
                  <a:pt x="15123" y="110247"/>
                </a:cubicBezTo>
                <a:cubicBezTo>
                  <a:pt x="17062" y="110247"/>
                  <a:pt x="19018" y="109569"/>
                  <a:pt x="20675" y="108385"/>
                </a:cubicBezTo>
                <a:cubicBezTo>
                  <a:pt x="21943" y="107488"/>
                  <a:pt x="22999" y="106326"/>
                  <a:pt x="23791" y="105006"/>
                </a:cubicBezTo>
                <a:cubicBezTo>
                  <a:pt x="24213" y="104372"/>
                  <a:pt x="24557" y="103712"/>
                  <a:pt x="24821" y="103025"/>
                </a:cubicBezTo>
                <a:cubicBezTo>
                  <a:pt x="25270" y="101863"/>
                  <a:pt x="25322" y="100596"/>
                  <a:pt x="24953" y="99434"/>
                </a:cubicBezTo>
                <a:lnTo>
                  <a:pt x="38314" y="94628"/>
                </a:lnTo>
                <a:lnTo>
                  <a:pt x="43383" y="92780"/>
                </a:lnTo>
                <a:cubicBezTo>
                  <a:pt x="45337" y="95711"/>
                  <a:pt x="47661" y="98325"/>
                  <a:pt x="50328" y="100622"/>
                </a:cubicBezTo>
                <a:cubicBezTo>
                  <a:pt x="50117" y="100913"/>
                  <a:pt x="49905" y="101203"/>
                  <a:pt x="49694" y="101520"/>
                </a:cubicBezTo>
                <a:lnTo>
                  <a:pt x="42327" y="112161"/>
                </a:lnTo>
                <a:lnTo>
                  <a:pt x="38921" y="117125"/>
                </a:lnTo>
                <a:cubicBezTo>
                  <a:pt x="37680" y="116597"/>
                  <a:pt x="36360" y="116307"/>
                  <a:pt x="35039" y="116307"/>
                </a:cubicBezTo>
                <a:cubicBezTo>
                  <a:pt x="33482" y="116360"/>
                  <a:pt x="31976" y="116914"/>
                  <a:pt x="30788" y="117891"/>
                </a:cubicBezTo>
                <a:cubicBezTo>
                  <a:pt x="30419" y="118182"/>
                  <a:pt x="30075" y="118499"/>
                  <a:pt x="29758" y="118868"/>
                </a:cubicBezTo>
                <a:cubicBezTo>
                  <a:pt x="28676" y="119819"/>
                  <a:pt x="27752" y="120928"/>
                  <a:pt x="27012" y="122169"/>
                </a:cubicBezTo>
                <a:cubicBezTo>
                  <a:pt x="26062" y="123700"/>
                  <a:pt x="25718" y="125549"/>
                  <a:pt x="26062" y="127344"/>
                </a:cubicBezTo>
                <a:cubicBezTo>
                  <a:pt x="26669" y="130222"/>
                  <a:pt x="28781" y="132546"/>
                  <a:pt x="31580" y="133444"/>
                </a:cubicBezTo>
                <a:cubicBezTo>
                  <a:pt x="32346" y="133840"/>
                  <a:pt x="33191" y="134077"/>
                  <a:pt x="34062" y="134183"/>
                </a:cubicBezTo>
                <a:cubicBezTo>
                  <a:pt x="34376" y="134221"/>
                  <a:pt x="34687" y="134240"/>
                  <a:pt x="34993" y="134240"/>
                </a:cubicBezTo>
                <a:cubicBezTo>
                  <a:pt x="38295" y="134240"/>
                  <a:pt x="41122" y="132090"/>
                  <a:pt x="42644" y="129166"/>
                </a:cubicBezTo>
                <a:cubicBezTo>
                  <a:pt x="43331" y="127767"/>
                  <a:pt x="43753" y="126262"/>
                  <a:pt x="43832" y="124704"/>
                </a:cubicBezTo>
                <a:cubicBezTo>
                  <a:pt x="43938" y="123938"/>
                  <a:pt x="43938" y="123199"/>
                  <a:pt x="43832" y="122433"/>
                </a:cubicBezTo>
                <a:cubicBezTo>
                  <a:pt x="43700" y="121218"/>
                  <a:pt x="43146" y="120083"/>
                  <a:pt x="42301" y="119211"/>
                </a:cubicBezTo>
                <a:cubicBezTo>
                  <a:pt x="45522" y="115752"/>
                  <a:pt x="48744" y="112267"/>
                  <a:pt x="51965" y="108808"/>
                </a:cubicBezTo>
                <a:lnTo>
                  <a:pt x="55899" y="104557"/>
                </a:lnTo>
                <a:cubicBezTo>
                  <a:pt x="58857" y="106299"/>
                  <a:pt x="62078" y="107620"/>
                  <a:pt x="65405" y="108517"/>
                </a:cubicBezTo>
                <a:lnTo>
                  <a:pt x="65273" y="109679"/>
                </a:lnTo>
                <a:lnTo>
                  <a:pt x="63636" y="122539"/>
                </a:lnTo>
                <a:lnTo>
                  <a:pt x="62870" y="128506"/>
                </a:lnTo>
                <a:cubicBezTo>
                  <a:pt x="61524" y="128585"/>
                  <a:pt x="60230" y="128955"/>
                  <a:pt x="59015" y="129562"/>
                </a:cubicBezTo>
                <a:cubicBezTo>
                  <a:pt x="57668" y="130328"/>
                  <a:pt x="56612" y="131516"/>
                  <a:pt x="55979" y="132942"/>
                </a:cubicBezTo>
                <a:cubicBezTo>
                  <a:pt x="55794" y="133365"/>
                  <a:pt x="55635" y="133813"/>
                  <a:pt x="55530" y="134262"/>
                </a:cubicBezTo>
                <a:cubicBezTo>
                  <a:pt x="55002" y="135609"/>
                  <a:pt x="54711" y="137008"/>
                  <a:pt x="54605" y="138461"/>
                </a:cubicBezTo>
                <a:cubicBezTo>
                  <a:pt x="54473" y="140256"/>
                  <a:pt x="55028" y="142078"/>
                  <a:pt x="56163" y="143504"/>
                </a:cubicBezTo>
                <a:cubicBezTo>
                  <a:pt x="57751" y="145404"/>
                  <a:pt x="60095" y="146491"/>
                  <a:pt x="62540" y="146491"/>
                </a:cubicBezTo>
                <a:cubicBezTo>
                  <a:pt x="62982" y="146491"/>
                  <a:pt x="63428" y="146455"/>
                  <a:pt x="63874" y="146382"/>
                </a:cubicBezTo>
                <a:cubicBezTo>
                  <a:pt x="64719" y="146356"/>
                  <a:pt x="65590" y="146197"/>
                  <a:pt x="66408" y="145881"/>
                </a:cubicBezTo>
                <a:cubicBezTo>
                  <a:pt x="69894" y="144560"/>
                  <a:pt x="71716" y="141075"/>
                  <a:pt x="71689" y="137484"/>
                </a:cubicBezTo>
                <a:cubicBezTo>
                  <a:pt x="71663" y="135926"/>
                  <a:pt x="71346" y="134368"/>
                  <a:pt x="70686" y="132968"/>
                </a:cubicBezTo>
                <a:cubicBezTo>
                  <a:pt x="70422" y="132256"/>
                  <a:pt x="70079" y="131569"/>
                  <a:pt x="69656" y="130962"/>
                </a:cubicBezTo>
                <a:cubicBezTo>
                  <a:pt x="68970" y="129932"/>
                  <a:pt x="67966" y="129166"/>
                  <a:pt x="66805" y="128796"/>
                </a:cubicBezTo>
                <a:cubicBezTo>
                  <a:pt x="68046" y="124228"/>
                  <a:pt x="69313" y="119687"/>
                  <a:pt x="70554" y="115119"/>
                </a:cubicBezTo>
                <a:lnTo>
                  <a:pt x="72112" y="109626"/>
                </a:lnTo>
                <a:cubicBezTo>
                  <a:pt x="73089" y="109706"/>
                  <a:pt x="74066" y="109759"/>
                  <a:pt x="75096" y="109759"/>
                </a:cubicBezTo>
                <a:cubicBezTo>
                  <a:pt x="77578" y="109759"/>
                  <a:pt x="80060" y="109494"/>
                  <a:pt x="82515" y="109019"/>
                </a:cubicBezTo>
                <a:lnTo>
                  <a:pt x="82806" y="109759"/>
                </a:lnTo>
                <a:lnTo>
                  <a:pt x="87295" y="121931"/>
                </a:lnTo>
                <a:lnTo>
                  <a:pt x="89354" y="127582"/>
                </a:lnTo>
                <a:cubicBezTo>
                  <a:pt x="88219" y="128268"/>
                  <a:pt x="87242" y="129193"/>
                  <a:pt x="86450" y="130275"/>
                </a:cubicBezTo>
                <a:cubicBezTo>
                  <a:pt x="85605" y="131569"/>
                  <a:pt x="85182" y="133127"/>
                  <a:pt x="85314" y="134658"/>
                </a:cubicBezTo>
                <a:cubicBezTo>
                  <a:pt x="85341" y="135134"/>
                  <a:pt x="85394" y="135609"/>
                  <a:pt x="85499" y="136058"/>
                </a:cubicBezTo>
                <a:cubicBezTo>
                  <a:pt x="85658" y="137484"/>
                  <a:pt x="86027" y="138883"/>
                  <a:pt x="86635" y="140203"/>
                </a:cubicBezTo>
                <a:cubicBezTo>
                  <a:pt x="87321" y="141867"/>
                  <a:pt x="88641" y="143214"/>
                  <a:pt x="90305" y="143979"/>
                </a:cubicBezTo>
                <a:cubicBezTo>
                  <a:pt x="91345" y="144413"/>
                  <a:pt x="92442" y="144628"/>
                  <a:pt x="93533" y="144628"/>
                </a:cubicBezTo>
                <a:cubicBezTo>
                  <a:pt x="95295" y="144628"/>
                  <a:pt x="97039" y="144069"/>
                  <a:pt x="98490" y="142976"/>
                </a:cubicBezTo>
                <a:cubicBezTo>
                  <a:pt x="99256" y="142553"/>
                  <a:pt x="99943" y="142025"/>
                  <a:pt x="100524" y="141365"/>
                </a:cubicBezTo>
                <a:cubicBezTo>
                  <a:pt x="103006" y="138593"/>
                  <a:pt x="103006" y="134658"/>
                  <a:pt x="101342" y="131463"/>
                </a:cubicBezTo>
                <a:cubicBezTo>
                  <a:pt x="100603" y="130090"/>
                  <a:pt x="99599" y="128876"/>
                  <a:pt x="98385" y="127925"/>
                </a:cubicBezTo>
                <a:cubicBezTo>
                  <a:pt x="97830" y="127423"/>
                  <a:pt x="97197" y="126975"/>
                  <a:pt x="96536" y="126631"/>
                </a:cubicBezTo>
                <a:cubicBezTo>
                  <a:pt x="95727" y="126177"/>
                  <a:pt x="94828" y="125944"/>
                  <a:pt x="93918" y="125944"/>
                </a:cubicBezTo>
                <a:cubicBezTo>
                  <a:pt x="93612" y="125944"/>
                  <a:pt x="93304" y="125971"/>
                  <a:pt x="92998" y="126024"/>
                </a:cubicBezTo>
                <a:lnTo>
                  <a:pt x="90041" y="112135"/>
                </a:lnTo>
                <a:cubicBezTo>
                  <a:pt x="89671" y="110471"/>
                  <a:pt x="89328" y="108808"/>
                  <a:pt x="88958" y="107144"/>
                </a:cubicBezTo>
                <a:cubicBezTo>
                  <a:pt x="92365" y="105824"/>
                  <a:pt x="95533" y="104002"/>
                  <a:pt x="98411" y="101784"/>
                </a:cubicBezTo>
                <a:lnTo>
                  <a:pt x="107996" y="110498"/>
                </a:lnTo>
                <a:lnTo>
                  <a:pt x="112432" y="114538"/>
                </a:lnTo>
                <a:cubicBezTo>
                  <a:pt x="111746" y="115700"/>
                  <a:pt x="111297" y="116967"/>
                  <a:pt x="111112" y="118287"/>
                </a:cubicBezTo>
                <a:cubicBezTo>
                  <a:pt x="110954" y="119845"/>
                  <a:pt x="111297" y="121377"/>
                  <a:pt x="112115" y="122723"/>
                </a:cubicBezTo>
                <a:cubicBezTo>
                  <a:pt x="112353" y="123119"/>
                  <a:pt x="112643" y="123489"/>
                  <a:pt x="112934" y="123859"/>
                </a:cubicBezTo>
                <a:cubicBezTo>
                  <a:pt x="113726" y="125047"/>
                  <a:pt x="114729" y="126130"/>
                  <a:pt x="115838" y="127027"/>
                </a:cubicBezTo>
                <a:cubicBezTo>
                  <a:pt x="117130" y="128099"/>
                  <a:pt x="118758" y="128677"/>
                  <a:pt x="120433" y="128677"/>
                </a:cubicBezTo>
                <a:cubicBezTo>
                  <a:pt x="120574" y="128677"/>
                  <a:pt x="120714" y="128673"/>
                  <a:pt x="120855" y="128664"/>
                </a:cubicBezTo>
                <a:cubicBezTo>
                  <a:pt x="123786" y="128453"/>
                  <a:pt x="126374" y="126684"/>
                  <a:pt x="127641" y="124017"/>
                </a:cubicBezTo>
                <a:cubicBezTo>
                  <a:pt x="128143" y="123304"/>
                  <a:pt x="128486" y="122512"/>
                  <a:pt x="128698" y="121667"/>
                </a:cubicBezTo>
                <a:cubicBezTo>
                  <a:pt x="129648" y="118076"/>
                  <a:pt x="127853" y="114564"/>
                  <a:pt x="124869" y="112505"/>
                </a:cubicBezTo>
                <a:cubicBezTo>
                  <a:pt x="123602" y="111607"/>
                  <a:pt x="122149" y="111000"/>
                  <a:pt x="120618" y="110709"/>
                </a:cubicBezTo>
                <a:cubicBezTo>
                  <a:pt x="119878" y="110524"/>
                  <a:pt x="119139" y="110419"/>
                  <a:pt x="118400" y="110392"/>
                </a:cubicBezTo>
                <a:cubicBezTo>
                  <a:pt x="118361" y="110391"/>
                  <a:pt x="118322" y="110391"/>
                  <a:pt x="118283" y="110391"/>
                </a:cubicBezTo>
                <a:cubicBezTo>
                  <a:pt x="117083" y="110391"/>
                  <a:pt x="115913" y="110785"/>
                  <a:pt x="114967" y="111501"/>
                </a:cubicBezTo>
                <a:lnTo>
                  <a:pt x="105963" y="100543"/>
                </a:lnTo>
                <a:lnTo>
                  <a:pt x="103296" y="97295"/>
                </a:lnTo>
                <a:cubicBezTo>
                  <a:pt x="105884" y="94470"/>
                  <a:pt x="108023" y="91249"/>
                  <a:pt x="109660" y="87763"/>
                </a:cubicBezTo>
                <a:lnTo>
                  <a:pt x="121119" y="90826"/>
                </a:lnTo>
                <a:lnTo>
                  <a:pt x="126929" y="92358"/>
                </a:lnTo>
                <a:cubicBezTo>
                  <a:pt x="126849" y="93704"/>
                  <a:pt x="127034" y="95025"/>
                  <a:pt x="127483" y="96292"/>
                </a:cubicBezTo>
                <a:cubicBezTo>
                  <a:pt x="128038" y="97744"/>
                  <a:pt x="129067" y="98959"/>
                  <a:pt x="130414" y="99751"/>
                </a:cubicBezTo>
                <a:cubicBezTo>
                  <a:pt x="130810" y="100015"/>
                  <a:pt x="131233" y="100226"/>
                  <a:pt x="131655" y="100411"/>
                </a:cubicBezTo>
                <a:cubicBezTo>
                  <a:pt x="132922" y="101098"/>
                  <a:pt x="134296" y="101573"/>
                  <a:pt x="135695" y="101863"/>
                </a:cubicBezTo>
                <a:cubicBezTo>
                  <a:pt x="136204" y="101976"/>
                  <a:pt x="136718" y="102031"/>
                  <a:pt x="137228" y="102031"/>
                </a:cubicBezTo>
                <a:cubicBezTo>
                  <a:pt x="138516" y="102031"/>
                  <a:pt x="139781" y="101680"/>
                  <a:pt x="140897" y="101018"/>
                </a:cubicBezTo>
                <a:cubicBezTo>
                  <a:pt x="143405" y="99461"/>
                  <a:pt x="144884" y="96714"/>
                  <a:pt x="144805" y="93783"/>
                </a:cubicBezTo>
                <a:cubicBezTo>
                  <a:pt x="144884" y="92912"/>
                  <a:pt x="144857" y="92041"/>
                  <a:pt x="144646" y="91196"/>
                </a:cubicBezTo>
                <a:cubicBezTo>
                  <a:pt x="143828" y="87552"/>
                  <a:pt x="140606" y="85281"/>
                  <a:pt x="137015" y="84806"/>
                </a:cubicBezTo>
                <a:cubicBezTo>
                  <a:pt x="136541" y="84749"/>
                  <a:pt x="136062" y="84719"/>
                  <a:pt x="135582" y="84719"/>
                </a:cubicBezTo>
                <a:cubicBezTo>
                  <a:pt x="134511" y="84719"/>
                  <a:pt x="133434" y="84865"/>
                  <a:pt x="132394" y="85175"/>
                </a:cubicBezTo>
                <a:cubicBezTo>
                  <a:pt x="131655" y="85334"/>
                  <a:pt x="130942" y="85598"/>
                  <a:pt x="130282" y="85941"/>
                </a:cubicBezTo>
                <a:cubicBezTo>
                  <a:pt x="129173" y="86469"/>
                  <a:pt x="128275" y="87367"/>
                  <a:pt x="127747" y="88476"/>
                </a:cubicBezTo>
                <a:lnTo>
                  <a:pt x="114703" y="82905"/>
                </a:lnTo>
                <a:lnTo>
                  <a:pt x="111878" y="81690"/>
                </a:lnTo>
                <a:cubicBezTo>
                  <a:pt x="112776" y="78389"/>
                  <a:pt x="113224" y="75010"/>
                  <a:pt x="113224" y="71603"/>
                </a:cubicBezTo>
                <a:cubicBezTo>
                  <a:pt x="113224" y="70943"/>
                  <a:pt x="113198" y="70283"/>
                  <a:pt x="113172" y="69597"/>
                </a:cubicBezTo>
                <a:lnTo>
                  <a:pt x="123707" y="67273"/>
                </a:lnTo>
                <a:lnTo>
                  <a:pt x="129569" y="65979"/>
                </a:lnTo>
                <a:cubicBezTo>
                  <a:pt x="130124" y="67194"/>
                  <a:pt x="130889" y="68303"/>
                  <a:pt x="131866" y="69200"/>
                </a:cubicBezTo>
                <a:cubicBezTo>
                  <a:pt x="133028" y="70230"/>
                  <a:pt x="134507" y="70838"/>
                  <a:pt x="136065" y="70943"/>
                </a:cubicBezTo>
                <a:cubicBezTo>
                  <a:pt x="136302" y="70956"/>
                  <a:pt x="136533" y="70963"/>
                  <a:pt x="136764" y="70963"/>
                </a:cubicBezTo>
                <a:cubicBezTo>
                  <a:pt x="136995" y="70963"/>
                  <a:pt x="137226" y="70956"/>
                  <a:pt x="137464" y="70943"/>
                </a:cubicBezTo>
                <a:cubicBezTo>
                  <a:pt x="137555" y="70945"/>
                  <a:pt x="137645" y="70946"/>
                  <a:pt x="137735" y="70946"/>
                </a:cubicBezTo>
                <a:cubicBezTo>
                  <a:pt x="139094" y="70946"/>
                  <a:pt x="140429" y="70758"/>
                  <a:pt x="141742" y="70362"/>
                </a:cubicBezTo>
                <a:cubicBezTo>
                  <a:pt x="143484" y="69887"/>
                  <a:pt x="144990" y="68752"/>
                  <a:pt x="145966" y="67220"/>
                </a:cubicBezTo>
                <a:cubicBezTo>
                  <a:pt x="147472" y="64685"/>
                  <a:pt x="147498" y="61569"/>
                  <a:pt x="146072" y="58982"/>
                </a:cubicBezTo>
                <a:cubicBezTo>
                  <a:pt x="145755" y="58190"/>
                  <a:pt x="145306" y="57424"/>
                  <a:pt x="144752" y="56764"/>
                </a:cubicBezTo>
                <a:cubicBezTo>
                  <a:pt x="143127" y="54874"/>
                  <a:pt x="140852" y="54000"/>
                  <a:pt x="138504" y="54000"/>
                </a:cubicBezTo>
                <a:cubicBezTo>
                  <a:pt x="137342" y="54000"/>
                  <a:pt x="136163" y="54214"/>
                  <a:pt x="135035" y="54625"/>
                </a:cubicBezTo>
                <a:cubicBezTo>
                  <a:pt x="133583" y="55153"/>
                  <a:pt x="132236" y="55998"/>
                  <a:pt x="131127" y="57081"/>
                </a:cubicBezTo>
                <a:cubicBezTo>
                  <a:pt x="130546" y="57556"/>
                  <a:pt x="130044" y="58110"/>
                  <a:pt x="129595" y="58718"/>
                </a:cubicBezTo>
                <a:cubicBezTo>
                  <a:pt x="128856" y="59721"/>
                  <a:pt x="128486" y="60909"/>
                  <a:pt x="128539" y="62150"/>
                </a:cubicBezTo>
                <a:lnTo>
                  <a:pt x="114386" y="63206"/>
                </a:lnTo>
                <a:lnTo>
                  <a:pt x="112353" y="63365"/>
                </a:lnTo>
                <a:cubicBezTo>
                  <a:pt x="111429" y="59193"/>
                  <a:pt x="109818" y="55206"/>
                  <a:pt x="107574" y="51562"/>
                </a:cubicBezTo>
                <a:lnTo>
                  <a:pt x="115152" y="45198"/>
                </a:lnTo>
                <a:lnTo>
                  <a:pt x="119773" y="41343"/>
                </a:lnTo>
                <a:cubicBezTo>
                  <a:pt x="120829" y="42188"/>
                  <a:pt x="122017" y="42795"/>
                  <a:pt x="123311" y="43165"/>
                </a:cubicBezTo>
                <a:cubicBezTo>
                  <a:pt x="123866" y="43301"/>
                  <a:pt x="124431" y="43369"/>
                  <a:pt x="124995" y="43369"/>
                </a:cubicBezTo>
                <a:cubicBezTo>
                  <a:pt x="125962" y="43369"/>
                  <a:pt x="126926" y="43169"/>
                  <a:pt x="127826" y="42769"/>
                </a:cubicBezTo>
                <a:cubicBezTo>
                  <a:pt x="128249" y="42584"/>
                  <a:pt x="128671" y="42347"/>
                  <a:pt x="129067" y="42109"/>
                </a:cubicBezTo>
                <a:cubicBezTo>
                  <a:pt x="130361" y="41475"/>
                  <a:pt x="131549" y="40630"/>
                  <a:pt x="132579" y="39653"/>
                </a:cubicBezTo>
                <a:cubicBezTo>
                  <a:pt x="133926" y="38412"/>
                  <a:pt x="134744" y="36722"/>
                  <a:pt x="134903" y="34900"/>
                </a:cubicBezTo>
                <a:cubicBezTo>
                  <a:pt x="135061" y="31969"/>
                  <a:pt x="133635" y="29170"/>
                  <a:pt x="131180" y="27560"/>
                </a:cubicBezTo>
                <a:cubicBezTo>
                  <a:pt x="130546" y="26979"/>
                  <a:pt x="129780" y="26504"/>
                  <a:pt x="128988" y="26187"/>
                </a:cubicBezTo>
                <a:cubicBezTo>
                  <a:pt x="128024" y="25796"/>
                  <a:pt x="127040" y="25616"/>
                  <a:pt x="126071" y="25616"/>
                </a:cubicBezTo>
                <a:cubicBezTo>
                  <a:pt x="123564" y="25616"/>
                  <a:pt x="121148" y="26825"/>
                  <a:pt x="119377" y="28748"/>
                </a:cubicBezTo>
                <a:cubicBezTo>
                  <a:pt x="118321" y="29910"/>
                  <a:pt x="117528" y="31256"/>
                  <a:pt x="117027" y="32735"/>
                </a:cubicBezTo>
                <a:cubicBezTo>
                  <a:pt x="116736" y="33422"/>
                  <a:pt x="116551" y="34161"/>
                  <a:pt x="116419" y="34900"/>
                </a:cubicBezTo>
                <a:cubicBezTo>
                  <a:pt x="116235" y="36115"/>
                  <a:pt x="116472" y="37356"/>
                  <a:pt x="117080" y="38439"/>
                </a:cubicBezTo>
                <a:lnTo>
                  <a:pt x="105012" y="45885"/>
                </a:lnTo>
                <a:lnTo>
                  <a:pt x="103877" y="46598"/>
                </a:lnTo>
                <a:cubicBezTo>
                  <a:pt x="100999" y="43271"/>
                  <a:pt x="97566" y="40498"/>
                  <a:pt x="93738" y="38333"/>
                </a:cubicBezTo>
                <a:lnTo>
                  <a:pt x="97408" y="29567"/>
                </a:lnTo>
                <a:lnTo>
                  <a:pt x="99705" y="24021"/>
                </a:lnTo>
                <a:cubicBezTo>
                  <a:pt x="100365" y="24140"/>
                  <a:pt x="101032" y="24200"/>
                  <a:pt x="101695" y="24200"/>
                </a:cubicBezTo>
                <a:cubicBezTo>
                  <a:pt x="102359" y="24200"/>
                  <a:pt x="103019" y="24140"/>
                  <a:pt x="103666" y="24021"/>
                </a:cubicBezTo>
                <a:cubicBezTo>
                  <a:pt x="105171" y="23652"/>
                  <a:pt x="106518" y="22780"/>
                  <a:pt x="107495" y="21566"/>
                </a:cubicBezTo>
                <a:cubicBezTo>
                  <a:pt x="107785" y="21196"/>
                  <a:pt x="108049" y="20826"/>
                  <a:pt x="108287" y="20404"/>
                </a:cubicBezTo>
                <a:cubicBezTo>
                  <a:pt x="109132" y="19242"/>
                  <a:pt x="109818" y="17975"/>
                  <a:pt x="110267" y="16602"/>
                </a:cubicBezTo>
                <a:cubicBezTo>
                  <a:pt x="110901" y="14885"/>
                  <a:pt x="110848" y="13011"/>
                  <a:pt x="110135" y="11321"/>
                </a:cubicBezTo>
                <a:cubicBezTo>
                  <a:pt x="108920" y="8654"/>
                  <a:pt x="106386" y="6805"/>
                  <a:pt x="103481" y="6489"/>
                </a:cubicBezTo>
                <a:cubicBezTo>
                  <a:pt x="102882" y="6339"/>
                  <a:pt x="102270" y="6269"/>
                  <a:pt x="101655" y="6269"/>
                </a:cubicBezTo>
                <a:cubicBezTo>
                  <a:pt x="101401" y="6269"/>
                  <a:pt x="101147" y="6281"/>
                  <a:pt x="100893" y="6304"/>
                </a:cubicBezTo>
                <a:cubicBezTo>
                  <a:pt x="97197" y="6621"/>
                  <a:pt x="94477" y="9499"/>
                  <a:pt x="93553" y="12984"/>
                </a:cubicBezTo>
                <a:cubicBezTo>
                  <a:pt x="93157" y="14516"/>
                  <a:pt x="93051" y="16074"/>
                  <a:pt x="93315" y="17605"/>
                </a:cubicBezTo>
                <a:cubicBezTo>
                  <a:pt x="93368" y="18371"/>
                  <a:pt x="93526" y="19110"/>
                  <a:pt x="93764" y="19823"/>
                </a:cubicBezTo>
                <a:cubicBezTo>
                  <a:pt x="94160" y="20985"/>
                  <a:pt x="94926" y="21988"/>
                  <a:pt x="95956" y="22675"/>
                </a:cubicBezTo>
                <a:lnTo>
                  <a:pt x="88694" y="34848"/>
                </a:lnTo>
                <a:cubicBezTo>
                  <a:pt x="88509" y="35164"/>
                  <a:pt x="88325" y="35455"/>
                  <a:pt x="88140" y="35772"/>
                </a:cubicBezTo>
                <a:cubicBezTo>
                  <a:pt x="83994" y="34267"/>
                  <a:pt x="79637" y="33474"/>
                  <a:pt x="75228" y="33474"/>
                </a:cubicBezTo>
                <a:cubicBezTo>
                  <a:pt x="74937" y="30253"/>
                  <a:pt x="74673" y="27058"/>
                  <a:pt x="74409" y="23837"/>
                </a:cubicBezTo>
                <a:lnTo>
                  <a:pt x="73907" y="17843"/>
                </a:lnTo>
                <a:cubicBezTo>
                  <a:pt x="75201" y="17473"/>
                  <a:pt x="76390" y="16839"/>
                  <a:pt x="77446" y="16021"/>
                </a:cubicBezTo>
                <a:cubicBezTo>
                  <a:pt x="78608" y="14991"/>
                  <a:pt x="79400" y="13592"/>
                  <a:pt x="79717" y="12086"/>
                </a:cubicBezTo>
                <a:cubicBezTo>
                  <a:pt x="79796" y="11611"/>
                  <a:pt x="79849" y="11162"/>
                  <a:pt x="79875" y="10687"/>
                </a:cubicBezTo>
                <a:cubicBezTo>
                  <a:pt x="80113" y="9261"/>
                  <a:pt x="80113" y="7809"/>
                  <a:pt x="79901" y="6383"/>
                </a:cubicBezTo>
                <a:cubicBezTo>
                  <a:pt x="79664" y="4587"/>
                  <a:pt x="78766" y="2950"/>
                  <a:pt x="77393" y="1788"/>
                </a:cubicBezTo>
                <a:cubicBezTo>
                  <a:pt x="75897" y="615"/>
                  <a:pt x="74083" y="0"/>
                  <a:pt x="7224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/>
          <p:nvPr/>
        </p:nvSpPr>
        <p:spPr>
          <a:xfrm rot="-1502053">
            <a:off x="3889003" y="406607"/>
            <a:ext cx="297438" cy="265790"/>
          </a:xfrm>
          <a:custGeom>
            <a:avLst/>
            <a:gdLst/>
            <a:ahLst/>
            <a:cxnLst/>
            <a:rect l="l" t="t" r="r" b="b"/>
            <a:pathLst>
              <a:path w="9451" h="8446" extrusionOk="0">
                <a:moveTo>
                  <a:pt x="4726" y="1"/>
                </a:moveTo>
                <a:cubicBezTo>
                  <a:pt x="3911" y="1"/>
                  <a:pt x="3251" y="661"/>
                  <a:pt x="3251" y="1474"/>
                </a:cubicBezTo>
                <a:cubicBezTo>
                  <a:pt x="3251" y="1778"/>
                  <a:pt x="3343" y="2062"/>
                  <a:pt x="3503" y="2296"/>
                </a:cubicBezTo>
                <a:cubicBezTo>
                  <a:pt x="3299" y="2458"/>
                  <a:pt x="3113" y="2659"/>
                  <a:pt x="2953" y="2892"/>
                </a:cubicBezTo>
                <a:cubicBezTo>
                  <a:pt x="2359" y="2519"/>
                  <a:pt x="1766" y="2146"/>
                  <a:pt x="1172" y="1774"/>
                </a:cubicBezTo>
                <a:cubicBezTo>
                  <a:pt x="1125" y="1745"/>
                  <a:pt x="1080" y="1732"/>
                  <a:pt x="1037" y="1732"/>
                </a:cubicBezTo>
                <a:cubicBezTo>
                  <a:pt x="812" y="1732"/>
                  <a:pt x="666" y="2077"/>
                  <a:pt x="906" y="2228"/>
                </a:cubicBezTo>
                <a:cubicBezTo>
                  <a:pt x="1501" y="2602"/>
                  <a:pt x="2096" y="2974"/>
                  <a:pt x="2691" y="3348"/>
                </a:cubicBezTo>
                <a:cubicBezTo>
                  <a:pt x="2483" y="3785"/>
                  <a:pt x="2355" y="4293"/>
                  <a:pt x="2330" y="4840"/>
                </a:cubicBezTo>
                <a:cubicBezTo>
                  <a:pt x="1665" y="4771"/>
                  <a:pt x="1001" y="4701"/>
                  <a:pt x="337" y="4633"/>
                </a:cubicBezTo>
                <a:cubicBezTo>
                  <a:pt x="326" y="4631"/>
                  <a:pt x="315" y="4631"/>
                  <a:pt x="305" y="4631"/>
                </a:cubicBezTo>
                <a:cubicBezTo>
                  <a:pt x="1" y="4631"/>
                  <a:pt x="13" y="5124"/>
                  <a:pt x="337" y="5158"/>
                </a:cubicBezTo>
                <a:lnTo>
                  <a:pt x="2338" y="5367"/>
                </a:lnTo>
                <a:cubicBezTo>
                  <a:pt x="2374" y="5839"/>
                  <a:pt x="2490" y="6281"/>
                  <a:pt x="2663" y="6670"/>
                </a:cubicBezTo>
                <a:lnTo>
                  <a:pt x="1238" y="8001"/>
                </a:lnTo>
                <a:cubicBezTo>
                  <a:pt x="1045" y="8181"/>
                  <a:pt x="1227" y="8446"/>
                  <a:pt x="1434" y="8446"/>
                </a:cubicBezTo>
                <a:cubicBezTo>
                  <a:pt x="1494" y="8446"/>
                  <a:pt x="1555" y="8424"/>
                  <a:pt x="1610" y="8372"/>
                </a:cubicBezTo>
                <a:cubicBezTo>
                  <a:pt x="2049" y="7963"/>
                  <a:pt x="2488" y="7554"/>
                  <a:pt x="2927" y="7146"/>
                </a:cubicBezTo>
                <a:cubicBezTo>
                  <a:pt x="3366" y="7806"/>
                  <a:pt x="4010" y="8223"/>
                  <a:pt x="4726" y="8223"/>
                </a:cubicBezTo>
                <a:cubicBezTo>
                  <a:pt x="5442" y="8223"/>
                  <a:pt x="6084" y="7806"/>
                  <a:pt x="6525" y="7146"/>
                </a:cubicBezTo>
                <a:cubicBezTo>
                  <a:pt x="6963" y="7555"/>
                  <a:pt x="7401" y="7965"/>
                  <a:pt x="7841" y="8372"/>
                </a:cubicBezTo>
                <a:cubicBezTo>
                  <a:pt x="7896" y="8424"/>
                  <a:pt x="7957" y="8446"/>
                  <a:pt x="8017" y="8446"/>
                </a:cubicBezTo>
                <a:cubicBezTo>
                  <a:pt x="8224" y="8446"/>
                  <a:pt x="8407" y="8181"/>
                  <a:pt x="8214" y="8001"/>
                </a:cubicBezTo>
                <a:lnTo>
                  <a:pt x="6787" y="6671"/>
                </a:lnTo>
                <a:cubicBezTo>
                  <a:pt x="6963" y="6282"/>
                  <a:pt x="7077" y="5841"/>
                  <a:pt x="7114" y="5367"/>
                </a:cubicBezTo>
                <a:lnTo>
                  <a:pt x="9114" y="5158"/>
                </a:lnTo>
                <a:cubicBezTo>
                  <a:pt x="9438" y="5123"/>
                  <a:pt x="9451" y="4630"/>
                  <a:pt x="9146" y="4630"/>
                </a:cubicBezTo>
                <a:cubicBezTo>
                  <a:pt x="9136" y="4630"/>
                  <a:pt x="9125" y="4630"/>
                  <a:pt x="9114" y="4631"/>
                </a:cubicBezTo>
                <a:cubicBezTo>
                  <a:pt x="8450" y="4701"/>
                  <a:pt x="7785" y="4768"/>
                  <a:pt x="7121" y="4838"/>
                </a:cubicBezTo>
                <a:cubicBezTo>
                  <a:pt x="7096" y="4292"/>
                  <a:pt x="6967" y="3784"/>
                  <a:pt x="6760" y="3348"/>
                </a:cubicBezTo>
                <a:cubicBezTo>
                  <a:pt x="7356" y="2974"/>
                  <a:pt x="7951" y="2602"/>
                  <a:pt x="8546" y="2228"/>
                </a:cubicBezTo>
                <a:cubicBezTo>
                  <a:pt x="8786" y="2077"/>
                  <a:pt x="8640" y="1732"/>
                  <a:pt x="8415" y="1732"/>
                </a:cubicBezTo>
                <a:cubicBezTo>
                  <a:pt x="8372" y="1732"/>
                  <a:pt x="8326" y="1745"/>
                  <a:pt x="8279" y="1774"/>
                </a:cubicBezTo>
                <a:cubicBezTo>
                  <a:pt x="7685" y="2146"/>
                  <a:pt x="7091" y="2519"/>
                  <a:pt x="6498" y="2892"/>
                </a:cubicBezTo>
                <a:cubicBezTo>
                  <a:pt x="6337" y="2661"/>
                  <a:pt x="6154" y="2458"/>
                  <a:pt x="5948" y="2296"/>
                </a:cubicBezTo>
                <a:cubicBezTo>
                  <a:pt x="6107" y="2062"/>
                  <a:pt x="6200" y="1778"/>
                  <a:pt x="6200" y="1474"/>
                </a:cubicBezTo>
                <a:cubicBezTo>
                  <a:pt x="6200" y="661"/>
                  <a:pt x="5539" y="1"/>
                  <a:pt x="472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2"/>
          <p:cNvSpPr/>
          <p:nvPr/>
        </p:nvSpPr>
        <p:spPr>
          <a:xfrm rot="8920725">
            <a:off x="2342681" y="4661949"/>
            <a:ext cx="297437" cy="265790"/>
          </a:xfrm>
          <a:custGeom>
            <a:avLst/>
            <a:gdLst/>
            <a:ahLst/>
            <a:cxnLst/>
            <a:rect l="l" t="t" r="r" b="b"/>
            <a:pathLst>
              <a:path w="9451" h="8446" extrusionOk="0">
                <a:moveTo>
                  <a:pt x="4726" y="1"/>
                </a:moveTo>
                <a:cubicBezTo>
                  <a:pt x="3911" y="1"/>
                  <a:pt x="3251" y="661"/>
                  <a:pt x="3251" y="1474"/>
                </a:cubicBezTo>
                <a:cubicBezTo>
                  <a:pt x="3251" y="1778"/>
                  <a:pt x="3343" y="2062"/>
                  <a:pt x="3503" y="2296"/>
                </a:cubicBezTo>
                <a:cubicBezTo>
                  <a:pt x="3299" y="2458"/>
                  <a:pt x="3113" y="2659"/>
                  <a:pt x="2953" y="2892"/>
                </a:cubicBezTo>
                <a:cubicBezTo>
                  <a:pt x="2359" y="2519"/>
                  <a:pt x="1766" y="2146"/>
                  <a:pt x="1172" y="1774"/>
                </a:cubicBezTo>
                <a:cubicBezTo>
                  <a:pt x="1125" y="1745"/>
                  <a:pt x="1080" y="1732"/>
                  <a:pt x="1037" y="1732"/>
                </a:cubicBezTo>
                <a:cubicBezTo>
                  <a:pt x="812" y="1732"/>
                  <a:pt x="666" y="2077"/>
                  <a:pt x="906" y="2228"/>
                </a:cubicBezTo>
                <a:cubicBezTo>
                  <a:pt x="1501" y="2602"/>
                  <a:pt x="2096" y="2974"/>
                  <a:pt x="2691" y="3348"/>
                </a:cubicBezTo>
                <a:cubicBezTo>
                  <a:pt x="2483" y="3785"/>
                  <a:pt x="2355" y="4293"/>
                  <a:pt x="2330" y="4840"/>
                </a:cubicBezTo>
                <a:cubicBezTo>
                  <a:pt x="1665" y="4771"/>
                  <a:pt x="1001" y="4701"/>
                  <a:pt x="337" y="4633"/>
                </a:cubicBezTo>
                <a:cubicBezTo>
                  <a:pt x="326" y="4631"/>
                  <a:pt x="315" y="4631"/>
                  <a:pt x="305" y="4631"/>
                </a:cubicBezTo>
                <a:cubicBezTo>
                  <a:pt x="1" y="4631"/>
                  <a:pt x="13" y="5124"/>
                  <a:pt x="337" y="5158"/>
                </a:cubicBezTo>
                <a:lnTo>
                  <a:pt x="2338" y="5367"/>
                </a:lnTo>
                <a:cubicBezTo>
                  <a:pt x="2374" y="5839"/>
                  <a:pt x="2490" y="6281"/>
                  <a:pt x="2663" y="6670"/>
                </a:cubicBezTo>
                <a:lnTo>
                  <a:pt x="1238" y="8001"/>
                </a:lnTo>
                <a:cubicBezTo>
                  <a:pt x="1045" y="8181"/>
                  <a:pt x="1227" y="8446"/>
                  <a:pt x="1434" y="8446"/>
                </a:cubicBezTo>
                <a:cubicBezTo>
                  <a:pt x="1494" y="8446"/>
                  <a:pt x="1555" y="8424"/>
                  <a:pt x="1610" y="8372"/>
                </a:cubicBezTo>
                <a:cubicBezTo>
                  <a:pt x="2049" y="7963"/>
                  <a:pt x="2488" y="7554"/>
                  <a:pt x="2927" y="7146"/>
                </a:cubicBezTo>
                <a:cubicBezTo>
                  <a:pt x="3366" y="7806"/>
                  <a:pt x="4010" y="8223"/>
                  <a:pt x="4726" y="8223"/>
                </a:cubicBezTo>
                <a:cubicBezTo>
                  <a:pt x="5442" y="8223"/>
                  <a:pt x="6084" y="7806"/>
                  <a:pt x="6525" y="7146"/>
                </a:cubicBezTo>
                <a:cubicBezTo>
                  <a:pt x="6963" y="7555"/>
                  <a:pt x="7401" y="7965"/>
                  <a:pt x="7841" y="8372"/>
                </a:cubicBezTo>
                <a:cubicBezTo>
                  <a:pt x="7896" y="8424"/>
                  <a:pt x="7957" y="8446"/>
                  <a:pt x="8017" y="8446"/>
                </a:cubicBezTo>
                <a:cubicBezTo>
                  <a:pt x="8224" y="8446"/>
                  <a:pt x="8407" y="8181"/>
                  <a:pt x="8214" y="8001"/>
                </a:cubicBezTo>
                <a:lnTo>
                  <a:pt x="6787" y="6671"/>
                </a:lnTo>
                <a:cubicBezTo>
                  <a:pt x="6963" y="6282"/>
                  <a:pt x="7077" y="5841"/>
                  <a:pt x="7114" y="5367"/>
                </a:cubicBezTo>
                <a:lnTo>
                  <a:pt x="9114" y="5158"/>
                </a:lnTo>
                <a:cubicBezTo>
                  <a:pt x="9438" y="5123"/>
                  <a:pt x="9451" y="4630"/>
                  <a:pt x="9146" y="4630"/>
                </a:cubicBezTo>
                <a:cubicBezTo>
                  <a:pt x="9136" y="4630"/>
                  <a:pt x="9125" y="4630"/>
                  <a:pt x="9114" y="4631"/>
                </a:cubicBezTo>
                <a:cubicBezTo>
                  <a:pt x="8450" y="4701"/>
                  <a:pt x="7785" y="4768"/>
                  <a:pt x="7121" y="4838"/>
                </a:cubicBezTo>
                <a:cubicBezTo>
                  <a:pt x="7096" y="4292"/>
                  <a:pt x="6967" y="3784"/>
                  <a:pt x="6760" y="3348"/>
                </a:cubicBezTo>
                <a:cubicBezTo>
                  <a:pt x="7356" y="2974"/>
                  <a:pt x="7951" y="2602"/>
                  <a:pt x="8546" y="2228"/>
                </a:cubicBezTo>
                <a:cubicBezTo>
                  <a:pt x="8786" y="2077"/>
                  <a:pt x="8640" y="1732"/>
                  <a:pt x="8415" y="1732"/>
                </a:cubicBezTo>
                <a:cubicBezTo>
                  <a:pt x="8372" y="1732"/>
                  <a:pt x="8326" y="1745"/>
                  <a:pt x="8279" y="1774"/>
                </a:cubicBezTo>
                <a:cubicBezTo>
                  <a:pt x="7685" y="2146"/>
                  <a:pt x="7091" y="2519"/>
                  <a:pt x="6498" y="2892"/>
                </a:cubicBezTo>
                <a:cubicBezTo>
                  <a:pt x="6337" y="2661"/>
                  <a:pt x="6154" y="2458"/>
                  <a:pt x="5948" y="2296"/>
                </a:cubicBezTo>
                <a:cubicBezTo>
                  <a:pt x="6107" y="2062"/>
                  <a:pt x="6200" y="1778"/>
                  <a:pt x="6200" y="1474"/>
                </a:cubicBezTo>
                <a:cubicBezTo>
                  <a:pt x="6200" y="661"/>
                  <a:pt x="5539" y="1"/>
                  <a:pt x="472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2"/>
          <p:cNvSpPr/>
          <p:nvPr/>
        </p:nvSpPr>
        <p:spPr>
          <a:xfrm rot="2700193">
            <a:off x="8691442" y="1909795"/>
            <a:ext cx="297438" cy="265794"/>
          </a:xfrm>
          <a:custGeom>
            <a:avLst/>
            <a:gdLst/>
            <a:ahLst/>
            <a:cxnLst/>
            <a:rect l="l" t="t" r="r" b="b"/>
            <a:pathLst>
              <a:path w="9451" h="8446" extrusionOk="0">
                <a:moveTo>
                  <a:pt x="4726" y="1"/>
                </a:moveTo>
                <a:cubicBezTo>
                  <a:pt x="3911" y="1"/>
                  <a:pt x="3251" y="661"/>
                  <a:pt x="3251" y="1474"/>
                </a:cubicBezTo>
                <a:cubicBezTo>
                  <a:pt x="3251" y="1778"/>
                  <a:pt x="3343" y="2062"/>
                  <a:pt x="3503" y="2296"/>
                </a:cubicBezTo>
                <a:cubicBezTo>
                  <a:pt x="3299" y="2458"/>
                  <a:pt x="3113" y="2659"/>
                  <a:pt x="2953" y="2892"/>
                </a:cubicBezTo>
                <a:cubicBezTo>
                  <a:pt x="2359" y="2519"/>
                  <a:pt x="1766" y="2146"/>
                  <a:pt x="1172" y="1774"/>
                </a:cubicBezTo>
                <a:cubicBezTo>
                  <a:pt x="1125" y="1745"/>
                  <a:pt x="1080" y="1732"/>
                  <a:pt x="1037" y="1732"/>
                </a:cubicBezTo>
                <a:cubicBezTo>
                  <a:pt x="812" y="1732"/>
                  <a:pt x="666" y="2077"/>
                  <a:pt x="906" y="2228"/>
                </a:cubicBezTo>
                <a:cubicBezTo>
                  <a:pt x="1501" y="2602"/>
                  <a:pt x="2096" y="2974"/>
                  <a:pt x="2691" y="3348"/>
                </a:cubicBezTo>
                <a:cubicBezTo>
                  <a:pt x="2483" y="3785"/>
                  <a:pt x="2355" y="4293"/>
                  <a:pt x="2330" y="4840"/>
                </a:cubicBezTo>
                <a:cubicBezTo>
                  <a:pt x="1665" y="4771"/>
                  <a:pt x="1001" y="4701"/>
                  <a:pt x="337" y="4633"/>
                </a:cubicBezTo>
                <a:cubicBezTo>
                  <a:pt x="326" y="4631"/>
                  <a:pt x="315" y="4631"/>
                  <a:pt x="305" y="4631"/>
                </a:cubicBezTo>
                <a:cubicBezTo>
                  <a:pt x="1" y="4631"/>
                  <a:pt x="13" y="5124"/>
                  <a:pt x="337" y="5158"/>
                </a:cubicBezTo>
                <a:lnTo>
                  <a:pt x="2338" y="5367"/>
                </a:lnTo>
                <a:cubicBezTo>
                  <a:pt x="2374" y="5839"/>
                  <a:pt x="2490" y="6281"/>
                  <a:pt x="2663" y="6670"/>
                </a:cubicBezTo>
                <a:lnTo>
                  <a:pt x="1238" y="8001"/>
                </a:lnTo>
                <a:cubicBezTo>
                  <a:pt x="1045" y="8181"/>
                  <a:pt x="1227" y="8446"/>
                  <a:pt x="1434" y="8446"/>
                </a:cubicBezTo>
                <a:cubicBezTo>
                  <a:pt x="1494" y="8446"/>
                  <a:pt x="1555" y="8424"/>
                  <a:pt x="1610" y="8372"/>
                </a:cubicBezTo>
                <a:cubicBezTo>
                  <a:pt x="2049" y="7963"/>
                  <a:pt x="2488" y="7554"/>
                  <a:pt x="2927" y="7146"/>
                </a:cubicBezTo>
                <a:cubicBezTo>
                  <a:pt x="3366" y="7806"/>
                  <a:pt x="4010" y="8223"/>
                  <a:pt x="4726" y="8223"/>
                </a:cubicBezTo>
                <a:cubicBezTo>
                  <a:pt x="5442" y="8223"/>
                  <a:pt x="6084" y="7806"/>
                  <a:pt x="6525" y="7146"/>
                </a:cubicBezTo>
                <a:cubicBezTo>
                  <a:pt x="6963" y="7555"/>
                  <a:pt x="7401" y="7965"/>
                  <a:pt x="7841" y="8372"/>
                </a:cubicBezTo>
                <a:cubicBezTo>
                  <a:pt x="7896" y="8424"/>
                  <a:pt x="7957" y="8446"/>
                  <a:pt x="8017" y="8446"/>
                </a:cubicBezTo>
                <a:cubicBezTo>
                  <a:pt x="8224" y="8446"/>
                  <a:pt x="8407" y="8181"/>
                  <a:pt x="8214" y="8001"/>
                </a:cubicBezTo>
                <a:lnTo>
                  <a:pt x="6787" y="6671"/>
                </a:lnTo>
                <a:cubicBezTo>
                  <a:pt x="6963" y="6282"/>
                  <a:pt x="7077" y="5841"/>
                  <a:pt x="7114" y="5367"/>
                </a:cubicBezTo>
                <a:lnTo>
                  <a:pt x="9114" y="5158"/>
                </a:lnTo>
                <a:cubicBezTo>
                  <a:pt x="9438" y="5123"/>
                  <a:pt x="9451" y="4630"/>
                  <a:pt x="9146" y="4630"/>
                </a:cubicBezTo>
                <a:cubicBezTo>
                  <a:pt x="9136" y="4630"/>
                  <a:pt x="9125" y="4630"/>
                  <a:pt x="9114" y="4631"/>
                </a:cubicBezTo>
                <a:cubicBezTo>
                  <a:pt x="8450" y="4701"/>
                  <a:pt x="7785" y="4768"/>
                  <a:pt x="7121" y="4838"/>
                </a:cubicBezTo>
                <a:cubicBezTo>
                  <a:pt x="7096" y="4292"/>
                  <a:pt x="6967" y="3784"/>
                  <a:pt x="6760" y="3348"/>
                </a:cubicBezTo>
                <a:cubicBezTo>
                  <a:pt x="7356" y="2974"/>
                  <a:pt x="7951" y="2602"/>
                  <a:pt x="8546" y="2228"/>
                </a:cubicBezTo>
                <a:cubicBezTo>
                  <a:pt x="8786" y="2077"/>
                  <a:pt x="8640" y="1732"/>
                  <a:pt x="8415" y="1732"/>
                </a:cubicBezTo>
                <a:cubicBezTo>
                  <a:pt x="8372" y="1732"/>
                  <a:pt x="8326" y="1745"/>
                  <a:pt x="8279" y="1774"/>
                </a:cubicBezTo>
                <a:cubicBezTo>
                  <a:pt x="7685" y="2146"/>
                  <a:pt x="7091" y="2519"/>
                  <a:pt x="6498" y="2892"/>
                </a:cubicBezTo>
                <a:cubicBezTo>
                  <a:pt x="6337" y="2661"/>
                  <a:pt x="6154" y="2458"/>
                  <a:pt x="5948" y="2296"/>
                </a:cubicBezTo>
                <a:cubicBezTo>
                  <a:pt x="6107" y="2062"/>
                  <a:pt x="6200" y="1778"/>
                  <a:pt x="6200" y="1474"/>
                </a:cubicBezTo>
                <a:cubicBezTo>
                  <a:pt x="6200" y="661"/>
                  <a:pt x="5539" y="1"/>
                  <a:pt x="472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">
  <p:cSld name="CUSTOM_1"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6"/>
          <p:cNvSpPr txBox="1">
            <a:spLocks noGrp="1"/>
          </p:cNvSpPr>
          <p:nvPr>
            <p:ph type="subTitle" idx="1"/>
          </p:nvPr>
        </p:nvSpPr>
        <p:spPr>
          <a:xfrm>
            <a:off x="5118927" y="2639002"/>
            <a:ext cx="2948700" cy="99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9" name="Google Shape;189;p16"/>
          <p:cNvSpPr txBox="1">
            <a:spLocks noGrp="1"/>
          </p:cNvSpPr>
          <p:nvPr>
            <p:ph type="title"/>
          </p:nvPr>
        </p:nvSpPr>
        <p:spPr>
          <a:xfrm>
            <a:off x="5118927" y="1381152"/>
            <a:ext cx="2948700" cy="1174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90" name="Google Shape;190;p16"/>
          <p:cNvSpPr/>
          <p:nvPr/>
        </p:nvSpPr>
        <p:spPr>
          <a:xfrm rot="-38501">
            <a:off x="-559572" y="-218702"/>
            <a:ext cx="4408126" cy="1041990"/>
          </a:xfrm>
          <a:custGeom>
            <a:avLst/>
            <a:gdLst/>
            <a:ahLst/>
            <a:cxnLst/>
            <a:rect l="l" t="t" r="r" b="b"/>
            <a:pathLst>
              <a:path w="176314" h="41677" extrusionOk="0">
                <a:moveTo>
                  <a:pt x="1" y="0"/>
                </a:moveTo>
                <a:lnTo>
                  <a:pt x="1" y="26973"/>
                </a:lnTo>
                <a:cubicBezTo>
                  <a:pt x="1" y="26973"/>
                  <a:pt x="7504" y="41676"/>
                  <a:pt x="29031" y="41676"/>
                </a:cubicBezTo>
                <a:cubicBezTo>
                  <a:pt x="34143" y="41676"/>
                  <a:pt x="40047" y="40847"/>
                  <a:pt x="46829" y="38794"/>
                </a:cubicBezTo>
                <a:cubicBezTo>
                  <a:pt x="77849" y="29407"/>
                  <a:pt x="87280" y="14815"/>
                  <a:pt x="111927" y="14815"/>
                </a:cubicBezTo>
                <a:cubicBezTo>
                  <a:pt x="115359" y="14815"/>
                  <a:pt x="119085" y="15098"/>
                  <a:pt x="123205" y="15717"/>
                </a:cubicBezTo>
                <a:cubicBezTo>
                  <a:pt x="126869" y="16267"/>
                  <a:pt x="130363" y="16513"/>
                  <a:pt x="133681" y="16513"/>
                </a:cubicBezTo>
                <a:cubicBezTo>
                  <a:pt x="160908" y="16513"/>
                  <a:pt x="176314" y="0"/>
                  <a:pt x="17631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16"/>
          <p:cNvSpPr/>
          <p:nvPr/>
        </p:nvSpPr>
        <p:spPr>
          <a:xfrm rot="-38501">
            <a:off x="-801117" y="-200450"/>
            <a:ext cx="3698407" cy="1055541"/>
          </a:xfrm>
          <a:custGeom>
            <a:avLst/>
            <a:gdLst/>
            <a:ahLst/>
            <a:cxnLst/>
            <a:rect l="l" t="t" r="r" b="b"/>
            <a:pathLst>
              <a:path w="147927" h="42219" extrusionOk="0">
                <a:moveTo>
                  <a:pt x="1" y="0"/>
                </a:moveTo>
                <a:lnTo>
                  <a:pt x="1" y="27326"/>
                </a:lnTo>
                <a:cubicBezTo>
                  <a:pt x="1" y="27326"/>
                  <a:pt x="6296" y="42219"/>
                  <a:pt x="24357" y="42219"/>
                </a:cubicBezTo>
                <a:cubicBezTo>
                  <a:pt x="28646" y="42219"/>
                  <a:pt x="33599" y="41379"/>
                  <a:pt x="39290" y="39299"/>
                </a:cubicBezTo>
                <a:cubicBezTo>
                  <a:pt x="65317" y="29790"/>
                  <a:pt x="73228" y="15009"/>
                  <a:pt x="93908" y="15009"/>
                </a:cubicBezTo>
                <a:cubicBezTo>
                  <a:pt x="96787" y="15009"/>
                  <a:pt x="99913" y="15295"/>
                  <a:pt x="103370" y="15922"/>
                </a:cubicBezTo>
                <a:cubicBezTo>
                  <a:pt x="106443" y="16479"/>
                  <a:pt x="109374" y="16728"/>
                  <a:pt x="112158" y="16728"/>
                </a:cubicBezTo>
                <a:cubicBezTo>
                  <a:pt x="135001" y="16728"/>
                  <a:pt x="147927" y="0"/>
                  <a:pt x="14792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16"/>
          <p:cNvSpPr/>
          <p:nvPr/>
        </p:nvSpPr>
        <p:spPr>
          <a:xfrm>
            <a:off x="56806" y="4710544"/>
            <a:ext cx="3275400" cy="504525"/>
          </a:xfrm>
          <a:custGeom>
            <a:avLst/>
            <a:gdLst/>
            <a:ahLst/>
            <a:cxnLst/>
            <a:rect l="l" t="t" r="r" b="b"/>
            <a:pathLst>
              <a:path w="131016" h="20181" extrusionOk="0">
                <a:moveTo>
                  <a:pt x="25838" y="1"/>
                </a:moveTo>
                <a:cubicBezTo>
                  <a:pt x="6842" y="1"/>
                  <a:pt x="0" y="20178"/>
                  <a:pt x="0" y="20178"/>
                </a:cubicBezTo>
                <a:lnTo>
                  <a:pt x="0" y="20181"/>
                </a:lnTo>
                <a:lnTo>
                  <a:pt x="131016" y="20181"/>
                </a:lnTo>
                <a:cubicBezTo>
                  <a:pt x="131016" y="20181"/>
                  <a:pt x="122212" y="8215"/>
                  <a:pt x="108815" y="8215"/>
                </a:cubicBezTo>
                <a:cubicBezTo>
                  <a:pt x="105950" y="8215"/>
                  <a:pt x="102875" y="8763"/>
                  <a:pt x="99631" y="10091"/>
                </a:cubicBezTo>
                <a:cubicBezTo>
                  <a:pt x="93778" y="12488"/>
                  <a:pt x="87492" y="14982"/>
                  <a:pt x="78789" y="14982"/>
                </a:cubicBezTo>
                <a:cubicBezTo>
                  <a:pt x="69901" y="14982"/>
                  <a:pt x="58491" y="12380"/>
                  <a:pt x="42447" y="4415"/>
                </a:cubicBezTo>
                <a:cubicBezTo>
                  <a:pt x="36095" y="1262"/>
                  <a:pt x="30587" y="1"/>
                  <a:pt x="2583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16"/>
          <p:cNvSpPr/>
          <p:nvPr/>
        </p:nvSpPr>
        <p:spPr>
          <a:xfrm>
            <a:off x="-198994" y="4774194"/>
            <a:ext cx="2862100" cy="440825"/>
          </a:xfrm>
          <a:custGeom>
            <a:avLst/>
            <a:gdLst/>
            <a:ahLst/>
            <a:cxnLst/>
            <a:rect l="l" t="t" r="r" b="b"/>
            <a:pathLst>
              <a:path w="114484" h="17633" extrusionOk="0">
                <a:moveTo>
                  <a:pt x="22578" y="1"/>
                </a:moveTo>
                <a:cubicBezTo>
                  <a:pt x="5980" y="1"/>
                  <a:pt x="1" y="17632"/>
                  <a:pt x="1" y="17632"/>
                </a:cubicBezTo>
                <a:lnTo>
                  <a:pt x="114484" y="17632"/>
                </a:lnTo>
                <a:cubicBezTo>
                  <a:pt x="114484" y="17632"/>
                  <a:pt x="106791" y="7178"/>
                  <a:pt x="95085" y="7178"/>
                </a:cubicBezTo>
                <a:cubicBezTo>
                  <a:pt x="92581" y="7178"/>
                  <a:pt x="89894" y="7656"/>
                  <a:pt x="87059" y="8817"/>
                </a:cubicBezTo>
                <a:cubicBezTo>
                  <a:pt x="81944" y="10911"/>
                  <a:pt x="76451" y="13091"/>
                  <a:pt x="68846" y="13091"/>
                </a:cubicBezTo>
                <a:cubicBezTo>
                  <a:pt x="61079" y="13091"/>
                  <a:pt x="51110" y="10817"/>
                  <a:pt x="37090" y="3858"/>
                </a:cubicBezTo>
                <a:cubicBezTo>
                  <a:pt x="31541" y="1103"/>
                  <a:pt x="26727" y="1"/>
                  <a:pt x="22578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16"/>
          <p:cNvSpPr/>
          <p:nvPr/>
        </p:nvSpPr>
        <p:spPr>
          <a:xfrm rot="10800000">
            <a:off x="8820141" y="3595661"/>
            <a:ext cx="685866" cy="681183"/>
          </a:xfrm>
          <a:custGeom>
            <a:avLst/>
            <a:gdLst/>
            <a:ahLst/>
            <a:cxnLst/>
            <a:rect l="l" t="t" r="r" b="b"/>
            <a:pathLst>
              <a:path w="147498" h="146491" extrusionOk="0">
                <a:moveTo>
                  <a:pt x="72248" y="0"/>
                </a:moveTo>
                <a:cubicBezTo>
                  <a:pt x="71233" y="0"/>
                  <a:pt x="70212" y="188"/>
                  <a:pt x="69234" y="574"/>
                </a:cubicBezTo>
                <a:cubicBezTo>
                  <a:pt x="68389" y="759"/>
                  <a:pt x="67597" y="1102"/>
                  <a:pt x="66857" y="1551"/>
                </a:cubicBezTo>
                <a:cubicBezTo>
                  <a:pt x="63715" y="3584"/>
                  <a:pt x="62659" y="7360"/>
                  <a:pt x="63425" y="10898"/>
                </a:cubicBezTo>
                <a:cubicBezTo>
                  <a:pt x="63768" y="12403"/>
                  <a:pt x="64402" y="13829"/>
                  <a:pt x="65326" y="15097"/>
                </a:cubicBezTo>
                <a:cubicBezTo>
                  <a:pt x="65722" y="15730"/>
                  <a:pt x="66224" y="16311"/>
                  <a:pt x="66752" y="16839"/>
                </a:cubicBezTo>
                <a:cubicBezTo>
                  <a:pt x="67650" y="17684"/>
                  <a:pt x="68785" y="18239"/>
                  <a:pt x="70000" y="18344"/>
                </a:cubicBezTo>
                <a:lnTo>
                  <a:pt x="69155" y="32524"/>
                </a:lnTo>
                <a:cubicBezTo>
                  <a:pt x="69128" y="32999"/>
                  <a:pt x="69102" y="33448"/>
                  <a:pt x="69075" y="33923"/>
                </a:cubicBezTo>
                <a:cubicBezTo>
                  <a:pt x="64032" y="34716"/>
                  <a:pt x="59226" y="36537"/>
                  <a:pt x="54896" y="39257"/>
                </a:cubicBezTo>
                <a:lnTo>
                  <a:pt x="48796" y="30808"/>
                </a:lnTo>
                <a:lnTo>
                  <a:pt x="45285" y="25923"/>
                </a:lnTo>
                <a:cubicBezTo>
                  <a:pt x="46209" y="24946"/>
                  <a:pt x="46895" y="23784"/>
                  <a:pt x="47371" y="22543"/>
                </a:cubicBezTo>
                <a:cubicBezTo>
                  <a:pt x="47846" y="21038"/>
                  <a:pt x="47819" y="19453"/>
                  <a:pt x="47291" y="18001"/>
                </a:cubicBezTo>
                <a:cubicBezTo>
                  <a:pt x="47133" y="17552"/>
                  <a:pt x="46948" y="17130"/>
                  <a:pt x="46737" y="16707"/>
                </a:cubicBezTo>
                <a:cubicBezTo>
                  <a:pt x="46209" y="15361"/>
                  <a:pt x="45469" y="14120"/>
                  <a:pt x="44545" y="13011"/>
                </a:cubicBezTo>
                <a:cubicBezTo>
                  <a:pt x="43410" y="11585"/>
                  <a:pt x="41799" y="10634"/>
                  <a:pt x="40004" y="10370"/>
                </a:cubicBezTo>
                <a:cubicBezTo>
                  <a:pt x="39630" y="10320"/>
                  <a:pt x="39258" y="10295"/>
                  <a:pt x="38889" y="10295"/>
                </a:cubicBezTo>
                <a:cubicBezTo>
                  <a:pt x="36357" y="10295"/>
                  <a:pt x="33963" y="11458"/>
                  <a:pt x="32373" y="13486"/>
                </a:cubicBezTo>
                <a:cubicBezTo>
                  <a:pt x="31765" y="14093"/>
                  <a:pt x="31237" y="14806"/>
                  <a:pt x="30867" y="15572"/>
                </a:cubicBezTo>
                <a:cubicBezTo>
                  <a:pt x="29204" y="18925"/>
                  <a:pt x="30234" y="22728"/>
                  <a:pt x="32689" y="25342"/>
                </a:cubicBezTo>
                <a:cubicBezTo>
                  <a:pt x="33772" y="26477"/>
                  <a:pt x="35066" y="27375"/>
                  <a:pt x="36492" y="27982"/>
                </a:cubicBezTo>
                <a:cubicBezTo>
                  <a:pt x="37178" y="28326"/>
                  <a:pt x="37865" y="28590"/>
                  <a:pt x="38604" y="28748"/>
                </a:cubicBezTo>
                <a:cubicBezTo>
                  <a:pt x="39017" y="28849"/>
                  <a:pt x="39440" y="28899"/>
                  <a:pt x="39862" y="28899"/>
                </a:cubicBezTo>
                <a:cubicBezTo>
                  <a:pt x="40654" y="28899"/>
                  <a:pt x="41445" y="28723"/>
                  <a:pt x="42169" y="28378"/>
                </a:cubicBezTo>
                <a:lnTo>
                  <a:pt x="48744" y="41000"/>
                </a:lnTo>
                <a:lnTo>
                  <a:pt x="49800" y="43059"/>
                </a:lnTo>
                <a:cubicBezTo>
                  <a:pt x="46737" y="45779"/>
                  <a:pt x="44123" y="48974"/>
                  <a:pt x="42063" y="52512"/>
                </a:cubicBezTo>
                <a:lnTo>
                  <a:pt x="31871" y="47337"/>
                </a:lnTo>
                <a:lnTo>
                  <a:pt x="26511" y="44617"/>
                </a:lnTo>
                <a:cubicBezTo>
                  <a:pt x="26854" y="43324"/>
                  <a:pt x="26960" y="41977"/>
                  <a:pt x="26801" y="40657"/>
                </a:cubicBezTo>
                <a:cubicBezTo>
                  <a:pt x="26537" y="39125"/>
                  <a:pt x="25771" y="37726"/>
                  <a:pt x="24636" y="36643"/>
                </a:cubicBezTo>
                <a:cubicBezTo>
                  <a:pt x="24293" y="36326"/>
                  <a:pt x="23923" y="36036"/>
                  <a:pt x="23553" y="35798"/>
                </a:cubicBezTo>
                <a:cubicBezTo>
                  <a:pt x="22471" y="34848"/>
                  <a:pt x="21230" y="34082"/>
                  <a:pt x="19909" y="33501"/>
                </a:cubicBezTo>
                <a:cubicBezTo>
                  <a:pt x="18978" y="33087"/>
                  <a:pt x="17980" y="32880"/>
                  <a:pt x="16981" y="32880"/>
                </a:cubicBezTo>
                <a:cubicBezTo>
                  <a:pt x="16196" y="32880"/>
                  <a:pt x="15410" y="33008"/>
                  <a:pt x="14655" y="33263"/>
                </a:cubicBezTo>
                <a:cubicBezTo>
                  <a:pt x="11882" y="34267"/>
                  <a:pt x="9876" y="36643"/>
                  <a:pt x="9347" y="39521"/>
                </a:cubicBezTo>
                <a:cubicBezTo>
                  <a:pt x="9057" y="40366"/>
                  <a:pt x="8925" y="41211"/>
                  <a:pt x="8951" y="42083"/>
                </a:cubicBezTo>
                <a:cubicBezTo>
                  <a:pt x="9004" y="45806"/>
                  <a:pt x="11671" y="48710"/>
                  <a:pt x="15077" y="49898"/>
                </a:cubicBezTo>
                <a:cubicBezTo>
                  <a:pt x="16291" y="50332"/>
                  <a:pt x="17559" y="50534"/>
                  <a:pt x="18836" y="50534"/>
                </a:cubicBezTo>
                <a:cubicBezTo>
                  <a:pt x="19114" y="50534"/>
                  <a:pt x="19393" y="50525"/>
                  <a:pt x="19672" y="50506"/>
                </a:cubicBezTo>
                <a:cubicBezTo>
                  <a:pt x="20411" y="50506"/>
                  <a:pt x="21177" y="50400"/>
                  <a:pt x="21890" y="50215"/>
                </a:cubicBezTo>
                <a:cubicBezTo>
                  <a:pt x="23078" y="49898"/>
                  <a:pt x="24134" y="49212"/>
                  <a:pt x="24900" y="48235"/>
                </a:cubicBezTo>
                <a:lnTo>
                  <a:pt x="36518" y="56394"/>
                </a:lnTo>
                <a:lnTo>
                  <a:pt x="39317" y="58374"/>
                </a:lnTo>
                <a:cubicBezTo>
                  <a:pt x="37970" y="61992"/>
                  <a:pt x="37205" y="65821"/>
                  <a:pt x="37020" y="69702"/>
                </a:cubicBezTo>
                <a:lnTo>
                  <a:pt x="24477" y="69808"/>
                </a:lnTo>
                <a:lnTo>
                  <a:pt x="18457" y="69861"/>
                </a:lnTo>
                <a:cubicBezTo>
                  <a:pt x="18167" y="68540"/>
                  <a:pt x="17639" y="67299"/>
                  <a:pt x="16873" y="66217"/>
                </a:cubicBezTo>
                <a:cubicBezTo>
                  <a:pt x="15949" y="64976"/>
                  <a:pt x="14628" y="64078"/>
                  <a:pt x="13123" y="63655"/>
                </a:cubicBezTo>
                <a:cubicBezTo>
                  <a:pt x="12674" y="63523"/>
                  <a:pt x="12226" y="63418"/>
                  <a:pt x="11750" y="63365"/>
                </a:cubicBezTo>
                <a:cubicBezTo>
                  <a:pt x="10701" y="63127"/>
                  <a:pt x="9621" y="63008"/>
                  <a:pt x="8546" y="63008"/>
                </a:cubicBezTo>
                <a:cubicBezTo>
                  <a:pt x="8187" y="63008"/>
                  <a:pt x="7829" y="63022"/>
                  <a:pt x="7473" y="63048"/>
                </a:cubicBezTo>
                <a:cubicBezTo>
                  <a:pt x="5651" y="63154"/>
                  <a:pt x="3934" y="63946"/>
                  <a:pt x="2667" y="65240"/>
                </a:cubicBezTo>
                <a:cubicBezTo>
                  <a:pt x="687" y="67405"/>
                  <a:pt x="0" y="70468"/>
                  <a:pt x="845" y="73267"/>
                </a:cubicBezTo>
                <a:cubicBezTo>
                  <a:pt x="977" y="74138"/>
                  <a:pt x="1268" y="74957"/>
                  <a:pt x="1690" y="75722"/>
                </a:cubicBezTo>
                <a:cubicBezTo>
                  <a:pt x="3220" y="78554"/>
                  <a:pt x="6191" y="79944"/>
                  <a:pt x="9271" y="79944"/>
                </a:cubicBezTo>
                <a:cubicBezTo>
                  <a:pt x="9753" y="79944"/>
                  <a:pt x="10238" y="79910"/>
                  <a:pt x="10721" y="79842"/>
                </a:cubicBezTo>
                <a:cubicBezTo>
                  <a:pt x="12278" y="79630"/>
                  <a:pt x="13757" y="79076"/>
                  <a:pt x="15077" y="78257"/>
                </a:cubicBezTo>
                <a:cubicBezTo>
                  <a:pt x="15737" y="77888"/>
                  <a:pt x="16345" y="77465"/>
                  <a:pt x="16899" y="76963"/>
                </a:cubicBezTo>
                <a:cubicBezTo>
                  <a:pt x="17823" y="76145"/>
                  <a:pt x="18457" y="75036"/>
                  <a:pt x="18668" y="73821"/>
                </a:cubicBezTo>
                <a:lnTo>
                  <a:pt x="32742" y="75722"/>
                </a:lnTo>
                <a:lnTo>
                  <a:pt x="37231" y="76330"/>
                </a:lnTo>
                <a:cubicBezTo>
                  <a:pt x="37680" y="79947"/>
                  <a:pt x="38657" y="83512"/>
                  <a:pt x="40136" y="86865"/>
                </a:cubicBezTo>
                <a:lnTo>
                  <a:pt x="39687" y="87103"/>
                </a:lnTo>
                <a:lnTo>
                  <a:pt x="28227" y="93176"/>
                </a:lnTo>
                <a:lnTo>
                  <a:pt x="22920" y="96002"/>
                </a:lnTo>
                <a:cubicBezTo>
                  <a:pt x="22075" y="94945"/>
                  <a:pt x="21018" y="94100"/>
                  <a:pt x="19857" y="93467"/>
                </a:cubicBezTo>
                <a:cubicBezTo>
                  <a:pt x="18885" y="93017"/>
                  <a:pt x="17839" y="92788"/>
                  <a:pt x="16796" y="92788"/>
                </a:cubicBezTo>
                <a:cubicBezTo>
                  <a:pt x="16308" y="92788"/>
                  <a:pt x="15821" y="92838"/>
                  <a:pt x="15341" y="92939"/>
                </a:cubicBezTo>
                <a:cubicBezTo>
                  <a:pt x="14866" y="93018"/>
                  <a:pt x="14417" y="93150"/>
                  <a:pt x="13968" y="93308"/>
                </a:cubicBezTo>
                <a:cubicBezTo>
                  <a:pt x="12569" y="93678"/>
                  <a:pt x="11249" y="94232"/>
                  <a:pt x="10008" y="94998"/>
                </a:cubicBezTo>
                <a:cubicBezTo>
                  <a:pt x="8450" y="95922"/>
                  <a:pt x="7314" y="97401"/>
                  <a:pt x="6813" y="99170"/>
                </a:cubicBezTo>
                <a:cubicBezTo>
                  <a:pt x="6020" y="101995"/>
                  <a:pt x="6813" y="105032"/>
                  <a:pt x="8872" y="107118"/>
                </a:cubicBezTo>
                <a:cubicBezTo>
                  <a:pt x="9374" y="107831"/>
                  <a:pt x="10008" y="108438"/>
                  <a:pt x="10747" y="108914"/>
                </a:cubicBezTo>
                <a:cubicBezTo>
                  <a:pt x="12093" y="109830"/>
                  <a:pt x="13603" y="110247"/>
                  <a:pt x="15123" y="110247"/>
                </a:cubicBezTo>
                <a:cubicBezTo>
                  <a:pt x="17062" y="110247"/>
                  <a:pt x="19018" y="109569"/>
                  <a:pt x="20675" y="108385"/>
                </a:cubicBezTo>
                <a:cubicBezTo>
                  <a:pt x="21943" y="107488"/>
                  <a:pt x="22999" y="106326"/>
                  <a:pt x="23791" y="105006"/>
                </a:cubicBezTo>
                <a:cubicBezTo>
                  <a:pt x="24213" y="104372"/>
                  <a:pt x="24557" y="103712"/>
                  <a:pt x="24821" y="103025"/>
                </a:cubicBezTo>
                <a:cubicBezTo>
                  <a:pt x="25270" y="101863"/>
                  <a:pt x="25322" y="100596"/>
                  <a:pt x="24953" y="99434"/>
                </a:cubicBezTo>
                <a:lnTo>
                  <a:pt x="38314" y="94628"/>
                </a:lnTo>
                <a:lnTo>
                  <a:pt x="43383" y="92780"/>
                </a:lnTo>
                <a:cubicBezTo>
                  <a:pt x="45337" y="95711"/>
                  <a:pt x="47661" y="98325"/>
                  <a:pt x="50328" y="100622"/>
                </a:cubicBezTo>
                <a:cubicBezTo>
                  <a:pt x="50117" y="100913"/>
                  <a:pt x="49905" y="101203"/>
                  <a:pt x="49694" y="101520"/>
                </a:cubicBezTo>
                <a:lnTo>
                  <a:pt x="42327" y="112161"/>
                </a:lnTo>
                <a:lnTo>
                  <a:pt x="38921" y="117125"/>
                </a:lnTo>
                <a:cubicBezTo>
                  <a:pt x="37680" y="116597"/>
                  <a:pt x="36360" y="116307"/>
                  <a:pt x="35039" y="116307"/>
                </a:cubicBezTo>
                <a:cubicBezTo>
                  <a:pt x="33482" y="116360"/>
                  <a:pt x="31976" y="116914"/>
                  <a:pt x="30788" y="117891"/>
                </a:cubicBezTo>
                <a:cubicBezTo>
                  <a:pt x="30419" y="118182"/>
                  <a:pt x="30075" y="118499"/>
                  <a:pt x="29758" y="118868"/>
                </a:cubicBezTo>
                <a:cubicBezTo>
                  <a:pt x="28676" y="119819"/>
                  <a:pt x="27752" y="120928"/>
                  <a:pt x="27012" y="122169"/>
                </a:cubicBezTo>
                <a:cubicBezTo>
                  <a:pt x="26062" y="123700"/>
                  <a:pt x="25718" y="125549"/>
                  <a:pt x="26062" y="127344"/>
                </a:cubicBezTo>
                <a:cubicBezTo>
                  <a:pt x="26669" y="130222"/>
                  <a:pt x="28781" y="132546"/>
                  <a:pt x="31580" y="133444"/>
                </a:cubicBezTo>
                <a:cubicBezTo>
                  <a:pt x="32346" y="133840"/>
                  <a:pt x="33191" y="134077"/>
                  <a:pt x="34062" y="134183"/>
                </a:cubicBezTo>
                <a:cubicBezTo>
                  <a:pt x="34376" y="134221"/>
                  <a:pt x="34687" y="134240"/>
                  <a:pt x="34993" y="134240"/>
                </a:cubicBezTo>
                <a:cubicBezTo>
                  <a:pt x="38295" y="134240"/>
                  <a:pt x="41122" y="132090"/>
                  <a:pt x="42644" y="129166"/>
                </a:cubicBezTo>
                <a:cubicBezTo>
                  <a:pt x="43331" y="127767"/>
                  <a:pt x="43753" y="126262"/>
                  <a:pt x="43832" y="124704"/>
                </a:cubicBezTo>
                <a:cubicBezTo>
                  <a:pt x="43938" y="123938"/>
                  <a:pt x="43938" y="123199"/>
                  <a:pt x="43832" y="122433"/>
                </a:cubicBezTo>
                <a:cubicBezTo>
                  <a:pt x="43700" y="121218"/>
                  <a:pt x="43146" y="120083"/>
                  <a:pt x="42301" y="119211"/>
                </a:cubicBezTo>
                <a:cubicBezTo>
                  <a:pt x="45522" y="115752"/>
                  <a:pt x="48744" y="112267"/>
                  <a:pt x="51965" y="108808"/>
                </a:cubicBezTo>
                <a:lnTo>
                  <a:pt x="55899" y="104557"/>
                </a:lnTo>
                <a:cubicBezTo>
                  <a:pt x="58857" y="106299"/>
                  <a:pt x="62078" y="107620"/>
                  <a:pt x="65405" y="108517"/>
                </a:cubicBezTo>
                <a:lnTo>
                  <a:pt x="65273" y="109679"/>
                </a:lnTo>
                <a:lnTo>
                  <a:pt x="63636" y="122539"/>
                </a:lnTo>
                <a:lnTo>
                  <a:pt x="62870" y="128506"/>
                </a:lnTo>
                <a:cubicBezTo>
                  <a:pt x="61524" y="128585"/>
                  <a:pt x="60230" y="128955"/>
                  <a:pt x="59015" y="129562"/>
                </a:cubicBezTo>
                <a:cubicBezTo>
                  <a:pt x="57668" y="130328"/>
                  <a:pt x="56612" y="131516"/>
                  <a:pt x="55979" y="132942"/>
                </a:cubicBezTo>
                <a:cubicBezTo>
                  <a:pt x="55794" y="133365"/>
                  <a:pt x="55635" y="133813"/>
                  <a:pt x="55530" y="134262"/>
                </a:cubicBezTo>
                <a:cubicBezTo>
                  <a:pt x="55002" y="135609"/>
                  <a:pt x="54711" y="137008"/>
                  <a:pt x="54605" y="138461"/>
                </a:cubicBezTo>
                <a:cubicBezTo>
                  <a:pt x="54473" y="140256"/>
                  <a:pt x="55028" y="142078"/>
                  <a:pt x="56163" y="143504"/>
                </a:cubicBezTo>
                <a:cubicBezTo>
                  <a:pt x="57751" y="145404"/>
                  <a:pt x="60095" y="146491"/>
                  <a:pt x="62540" y="146491"/>
                </a:cubicBezTo>
                <a:cubicBezTo>
                  <a:pt x="62982" y="146491"/>
                  <a:pt x="63428" y="146455"/>
                  <a:pt x="63874" y="146382"/>
                </a:cubicBezTo>
                <a:cubicBezTo>
                  <a:pt x="64719" y="146356"/>
                  <a:pt x="65590" y="146197"/>
                  <a:pt x="66408" y="145881"/>
                </a:cubicBezTo>
                <a:cubicBezTo>
                  <a:pt x="69894" y="144560"/>
                  <a:pt x="71716" y="141075"/>
                  <a:pt x="71689" y="137484"/>
                </a:cubicBezTo>
                <a:cubicBezTo>
                  <a:pt x="71663" y="135926"/>
                  <a:pt x="71346" y="134368"/>
                  <a:pt x="70686" y="132968"/>
                </a:cubicBezTo>
                <a:cubicBezTo>
                  <a:pt x="70422" y="132256"/>
                  <a:pt x="70079" y="131569"/>
                  <a:pt x="69656" y="130962"/>
                </a:cubicBezTo>
                <a:cubicBezTo>
                  <a:pt x="68970" y="129932"/>
                  <a:pt x="67966" y="129166"/>
                  <a:pt x="66805" y="128796"/>
                </a:cubicBezTo>
                <a:cubicBezTo>
                  <a:pt x="68046" y="124228"/>
                  <a:pt x="69313" y="119687"/>
                  <a:pt x="70554" y="115119"/>
                </a:cubicBezTo>
                <a:lnTo>
                  <a:pt x="72112" y="109626"/>
                </a:lnTo>
                <a:cubicBezTo>
                  <a:pt x="73089" y="109706"/>
                  <a:pt x="74066" y="109759"/>
                  <a:pt x="75096" y="109759"/>
                </a:cubicBezTo>
                <a:cubicBezTo>
                  <a:pt x="77578" y="109759"/>
                  <a:pt x="80060" y="109494"/>
                  <a:pt x="82515" y="109019"/>
                </a:cubicBezTo>
                <a:lnTo>
                  <a:pt x="82806" y="109759"/>
                </a:lnTo>
                <a:lnTo>
                  <a:pt x="87295" y="121931"/>
                </a:lnTo>
                <a:lnTo>
                  <a:pt x="89354" y="127582"/>
                </a:lnTo>
                <a:cubicBezTo>
                  <a:pt x="88219" y="128268"/>
                  <a:pt x="87242" y="129193"/>
                  <a:pt x="86450" y="130275"/>
                </a:cubicBezTo>
                <a:cubicBezTo>
                  <a:pt x="85605" y="131569"/>
                  <a:pt x="85182" y="133127"/>
                  <a:pt x="85314" y="134658"/>
                </a:cubicBezTo>
                <a:cubicBezTo>
                  <a:pt x="85341" y="135134"/>
                  <a:pt x="85394" y="135609"/>
                  <a:pt x="85499" y="136058"/>
                </a:cubicBezTo>
                <a:cubicBezTo>
                  <a:pt x="85658" y="137484"/>
                  <a:pt x="86027" y="138883"/>
                  <a:pt x="86635" y="140203"/>
                </a:cubicBezTo>
                <a:cubicBezTo>
                  <a:pt x="87321" y="141867"/>
                  <a:pt x="88641" y="143214"/>
                  <a:pt x="90305" y="143979"/>
                </a:cubicBezTo>
                <a:cubicBezTo>
                  <a:pt x="91345" y="144413"/>
                  <a:pt x="92442" y="144628"/>
                  <a:pt x="93533" y="144628"/>
                </a:cubicBezTo>
                <a:cubicBezTo>
                  <a:pt x="95295" y="144628"/>
                  <a:pt x="97039" y="144069"/>
                  <a:pt x="98490" y="142976"/>
                </a:cubicBezTo>
                <a:cubicBezTo>
                  <a:pt x="99256" y="142553"/>
                  <a:pt x="99943" y="142025"/>
                  <a:pt x="100524" y="141365"/>
                </a:cubicBezTo>
                <a:cubicBezTo>
                  <a:pt x="103006" y="138593"/>
                  <a:pt x="103006" y="134658"/>
                  <a:pt x="101342" y="131463"/>
                </a:cubicBezTo>
                <a:cubicBezTo>
                  <a:pt x="100603" y="130090"/>
                  <a:pt x="99599" y="128876"/>
                  <a:pt x="98385" y="127925"/>
                </a:cubicBezTo>
                <a:cubicBezTo>
                  <a:pt x="97830" y="127423"/>
                  <a:pt x="97197" y="126975"/>
                  <a:pt x="96536" y="126631"/>
                </a:cubicBezTo>
                <a:cubicBezTo>
                  <a:pt x="95727" y="126177"/>
                  <a:pt x="94828" y="125944"/>
                  <a:pt x="93918" y="125944"/>
                </a:cubicBezTo>
                <a:cubicBezTo>
                  <a:pt x="93612" y="125944"/>
                  <a:pt x="93304" y="125971"/>
                  <a:pt x="92998" y="126024"/>
                </a:cubicBezTo>
                <a:lnTo>
                  <a:pt x="90041" y="112135"/>
                </a:lnTo>
                <a:cubicBezTo>
                  <a:pt x="89671" y="110471"/>
                  <a:pt x="89328" y="108808"/>
                  <a:pt x="88958" y="107144"/>
                </a:cubicBezTo>
                <a:cubicBezTo>
                  <a:pt x="92365" y="105824"/>
                  <a:pt x="95533" y="104002"/>
                  <a:pt x="98411" y="101784"/>
                </a:cubicBezTo>
                <a:lnTo>
                  <a:pt x="107996" y="110498"/>
                </a:lnTo>
                <a:lnTo>
                  <a:pt x="112432" y="114538"/>
                </a:lnTo>
                <a:cubicBezTo>
                  <a:pt x="111746" y="115700"/>
                  <a:pt x="111297" y="116967"/>
                  <a:pt x="111112" y="118287"/>
                </a:cubicBezTo>
                <a:cubicBezTo>
                  <a:pt x="110954" y="119845"/>
                  <a:pt x="111297" y="121377"/>
                  <a:pt x="112115" y="122723"/>
                </a:cubicBezTo>
                <a:cubicBezTo>
                  <a:pt x="112353" y="123119"/>
                  <a:pt x="112643" y="123489"/>
                  <a:pt x="112934" y="123859"/>
                </a:cubicBezTo>
                <a:cubicBezTo>
                  <a:pt x="113726" y="125047"/>
                  <a:pt x="114729" y="126130"/>
                  <a:pt x="115838" y="127027"/>
                </a:cubicBezTo>
                <a:cubicBezTo>
                  <a:pt x="117130" y="128099"/>
                  <a:pt x="118758" y="128677"/>
                  <a:pt x="120433" y="128677"/>
                </a:cubicBezTo>
                <a:cubicBezTo>
                  <a:pt x="120574" y="128677"/>
                  <a:pt x="120714" y="128673"/>
                  <a:pt x="120855" y="128664"/>
                </a:cubicBezTo>
                <a:cubicBezTo>
                  <a:pt x="123786" y="128453"/>
                  <a:pt x="126374" y="126684"/>
                  <a:pt x="127641" y="124017"/>
                </a:cubicBezTo>
                <a:cubicBezTo>
                  <a:pt x="128143" y="123304"/>
                  <a:pt x="128486" y="122512"/>
                  <a:pt x="128698" y="121667"/>
                </a:cubicBezTo>
                <a:cubicBezTo>
                  <a:pt x="129648" y="118076"/>
                  <a:pt x="127853" y="114564"/>
                  <a:pt x="124869" y="112505"/>
                </a:cubicBezTo>
                <a:cubicBezTo>
                  <a:pt x="123602" y="111607"/>
                  <a:pt x="122149" y="111000"/>
                  <a:pt x="120618" y="110709"/>
                </a:cubicBezTo>
                <a:cubicBezTo>
                  <a:pt x="119878" y="110524"/>
                  <a:pt x="119139" y="110419"/>
                  <a:pt x="118400" y="110392"/>
                </a:cubicBezTo>
                <a:cubicBezTo>
                  <a:pt x="118361" y="110391"/>
                  <a:pt x="118322" y="110391"/>
                  <a:pt x="118283" y="110391"/>
                </a:cubicBezTo>
                <a:cubicBezTo>
                  <a:pt x="117083" y="110391"/>
                  <a:pt x="115913" y="110785"/>
                  <a:pt x="114967" y="111501"/>
                </a:cubicBezTo>
                <a:lnTo>
                  <a:pt x="105963" y="100543"/>
                </a:lnTo>
                <a:lnTo>
                  <a:pt x="103296" y="97295"/>
                </a:lnTo>
                <a:cubicBezTo>
                  <a:pt x="105884" y="94470"/>
                  <a:pt x="108023" y="91249"/>
                  <a:pt x="109660" y="87763"/>
                </a:cubicBezTo>
                <a:lnTo>
                  <a:pt x="121119" y="90826"/>
                </a:lnTo>
                <a:lnTo>
                  <a:pt x="126929" y="92358"/>
                </a:lnTo>
                <a:cubicBezTo>
                  <a:pt x="126849" y="93704"/>
                  <a:pt x="127034" y="95025"/>
                  <a:pt x="127483" y="96292"/>
                </a:cubicBezTo>
                <a:cubicBezTo>
                  <a:pt x="128038" y="97744"/>
                  <a:pt x="129067" y="98959"/>
                  <a:pt x="130414" y="99751"/>
                </a:cubicBezTo>
                <a:cubicBezTo>
                  <a:pt x="130810" y="100015"/>
                  <a:pt x="131233" y="100226"/>
                  <a:pt x="131655" y="100411"/>
                </a:cubicBezTo>
                <a:cubicBezTo>
                  <a:pt x="132922" y="101098"/>
                  <a:pt x="134296" y="101573"/>
                  <a:pt x="135695" y="101863"/>
                </a:cubicBezTo>
                <a:cubicBezTo>
                  <a:pt x="136204" y="101976"/>
                  <a:pt x="136718" y="102031"/>
                  <a:pt x="137228" y="102031"/>
                </a:cubicBezTo>
                <a:cubicBezTo>
                  <a:pt x="138516" y="102031"/>
                  <a:pt x="139781" y="101680"/>
                  <a:pt x="140897" y="101018"/>
                </a:cubicBezTo>
                <a:cubicBezTo>
                  <a:pt x="143405" y="99461"/>
                  <a:pt x="144884" y="96714"/>
                  <a:pt x="144805" y="93783"/>
                </a:cubicBezTo>
                <a:cubicBezTo>
                  <a:pt x="144884" y="92912"/>
                  <a:pt x="144857" y="92041"/>
                  <a:pt x="144646" y="91196"/>
                </a:cubicBezTo>
                <a:cubicBezTo>
                  <a:pt x="143828" y="87552"/>
                  <a:pt x="140606" y="85281"/>
                  <a:pt x="137015" y="84806"/>
                </a:cubicBezTo>
                <a:cubicBezTo>
                  <a:pt x="136541" y="84749"/>
                  <a:pt x="136062" y="84719"/>
                  <a:pt x="135582" y="84719"/>
                </a:cubicBezTo>
                <a:cubicBezTo>
                  <a:pt x="134511" y="84719"/>
                  <a:pt x="133434" y="84865"/>
                  <a:pt x="132394" y="85175"/>
                </a:cubicBezTo>
                <a:cubicBezTo>
                  <a:pt x="131655" y="85334"/>
                  <a:pt x="130942" y="85598"/>
                  <a:pt x="130282" y="85941"/>
                </a:cubicBezTo>
                <a:cubicBezTo>
                  <a:pt x="129173" y="86469"/>
                  <a:pt x="128275" y="87367"/>
                  <a:pt x="127747" y="88476"/>
                </a:cubicBezTo>
                <a:lnTo>
                  <a:pt x="114703" y="82905"/>
                </a:lnTo>
                <a:lnTo>
                  <a:pt x="111878" y="81690"/>
                </a:lnTo>
                <a:cubicBezTo>
                  <a:pt x="112776" y="78389"/>
                  <a:pt x="113224" y="75010"/>
                  <a:pt x="113224" y="71603"/>
                </a:cubicBezTo>
                <a:cubicBezTo>
                  <a:pt x="113224" y="70943"/>
                  <a:pt x="113198" y="70283"/>
                  <a:pt x="113172" y="69597"/>
                </a:cubicBezTo>
                <a:lnTo>
                  <a:pt x="123707" y="67273"/>
                </a:lnTo>
                <a:lnTo>
                  <a:pt x="129569" y="65979"/>
                </a:lnTo>
                <a:cubicBezTo>
                  <a:pt x="130124" y="67194"/>
                  <a:pt x="130889" y="68303"/>
                  <a:pt x="131866" y="69200"/>
                </a:cubicBezTo>
                <a:cubicBezTo>
                  <a:pt x="133028" y="70230"/>
                  <a:pt x="134507" y="70838"/>
                  <a:pt x="136065" y="70943"/>
                </a:cubicBezTo>
                <a:cubicBezTo>
                  <a:pt x="136302" y="70956"/>
                  <a:pt x="136533" y="70963"/>
                  <a:pt x="136764" y="70963"/>
                </a:cubicBezTo>
                <a:cubicBezTo>
                  <a:pt x="136995" y="70963"/>
                  <a:pt x="137226" y="70956"/>
                  <a:pt x="137464" y="70943"/>
                </a:cubicBezTo>
                <a:cubicBezTo>
                  <a:pt x="137555" y="70945"/>
                  <a:pt x="137645" y="70946"/>
                  <a:pt x="137735" y="70946"/>
                </a:cubicBezTo>
                <a:cubicBezTo>
                  <a:pt x="139094" y="70946"/>
                  <a:pt x="140429" y="70758"/>
                  <a:pt x="141742" y="70362"/>
                </a:cubicBezTo>
                <a:cubicBezTo>
                  <a:pt x="143484" y="69887"/>
                  <a:pt x="144990" y="68752"/>
                  <a:pt x="145966" y="67220"/>
                </a:cubicBezTo>
                <a:cubicBezTo>
                  <a:pt x="147472" y="64685"/>
                  <a:pt x="147498" y="61569"/>
                  <a:pt x="146072" y="58982"/>
                </a:cubicBezTo>
                <a:cubicBezTo>
                  <a:pt x="145755" y="58190"/>
                  <a:pt x="145306" y="57424"/>
                  <a:pt x="144752" y="56764"/>
                </a:cubicBezTo>
                <a:cubicBezTo>
                  <a:pt x="143127" y="54874"/>
                  <a:pt x="140852" y="54000"/>
                  <a:pt x="138504" y="54000"/>
                </a:cubicBezTo>
                <a:cubicBezTo>
                  <a:pt x="137342" y="54000"/>
                  <a:pt x="136163" y="54214"/>
                  <a:pt x="135035" y="54625"/>
                </a:cubicBezTo>
                <a:cubicBezTo>
                  <a:pt x="133583" y="55153"/>
                  <a:pt x="132236" y="55998"/>
                  <a:pt x="131127" y="57081"/>
                </a:cubicBezTo>
                <a:cubicBezTo>
                  <a:pt x="130546" y="57556"/>
                  <a:pt x="130044" y="58110"/>
                  <a:pt x="129595" y="58718"/>
                </a:cubicBezTo>
                <a:cubicBezTo>
                  <a:pt x="128856" y="59721"/>
                  <a:pt x="128486" y="60909"/>
                  <a:pt x="128539" y="62150"/>
                </a:cubicBezTo>
                <a:lnTo>
                  <a:pt x="114386" y="63206"/>
                </a:lnTo>
                <a:lnTo>
                  <a:pt x="112353" y="63365"/>
                </a:lnTo>
                <a:cubicBezTo>
                  <a:pt x="111429" y="59193"/>
                  <a:pt x="109818" y="55206"/>
                  <a:pt x="107574" y="51562"/>
                </a:cubicBezTo>
                <a:lnTo>
                  <a:pt x="115152" y="45198"/>
                </a:lnTo>
                <a:lnTo>
                  <a:pt x="119773" y="41343"/>
                </a:lnTo>
                <a:cubicBezTo>
                  <a:pt x="120829" y="42188"/>
                  <a:pt x="122017" y="42795"/>
                  <a:pt x="123311" y="43165"/>
                </a:cubicBezTo>
                <a:cubicBezTo>
                  <a:pt x="123866" y="43301"/>
                  <a:pt x="124431" y="43369"/>
                  <a:pt x="124995" y="43369"/>
                </a:cubicBezTo>
                <a:cubicBezTo>
                  <a:pt x="125962" y="43369"/>
                  <a:pt x="126926" y="43169"/>
                  <a:pt x="127826" y="42769"/>
                </a:cubicBezTo>
                <a:cubicBezTo>
                  <a:pt x="128249" y="42584"/>
                  <a:pt x="128671" y="42347"/>
                  <a:pt x="129067" y="42109"/>
                </a:cubicBezTo>
                <a:cubicBezTo>
                  <a:pt x="130361" y="41475"/>
                  <a:pt x="131549" y="40630"/>
                  <a:pt x="132579" y="39653"/>
                </a:cubicBezTo>
                <a:cubicBezTo>
                  <a:pt x="133926" y="38412"/>
                  <a:pt x="134744" y="36722"/>
                  <a:pt x="134903" y="34900"/>
                </a:cubicBezTo>
                <a:cubicBezTo>
                  <a:pt x="135061" y="31969"/>
                  <a:pt x="133635" y="29170"/>
                  <a:pt x="131180" y="27560"/>
                </a:cubicBezTo>
                <a:cubicBezTo>
                  <a:pt x="130546" y="26979"/>
                  <a:pt x="129780" y="26504"/>
                  <a:pt x="128988" y="26187"/>
                </a:cubicBezTo>
                <a:cubicBezTo>
                  <a:pt x="128024" y="25796"/>
                  <a:pt x="127040" y="25616"/>
                  <a:pt x="126071" y="25616"/>
                </a:cubicBezTo>
                <a:cubicBezTo>
                  <a:pt x="123564" y="25616"/>
                  <a:pt x="121148" y="26825"/>
                  <a:pt x="119377" y="28748"/>
                </a:cubicBezTo>
                <a:cubicBezTo>
                  <a:pt x="118321" y="29910"/>
                  <a:pt x="117528" y="31256"/>
                  <a:pt x="117027" y="32735"/>
                </a:cubicBezTo>
                <a:cubicBezTo>
                  <a:pt x="116736" y="33422"/>
                  <a:pt x="116551" y="34161"/>
                  <a:pt x="116419" y="34900"/>
                </a:cubicBezTo>
                <a:cubicBezTo>
                  <a:pt x="116235" y="36115"/>
                  <a:pt x="116472" y="37356"/>
                  <a:pt x="117080" y="38439"/>
                </a:cubicBezTo>
                <a:lnTo>
                  <a:pt x="105012" y="45885"/>
                </a:lnTo>
                <a:lnTo>
                  <a:pt x="103877" y="46598"/>
                </a:lnTo>
                <a:cubicBezTo>
                  <a:pt x="100999" y="43271"/>
                  <a:pt x="97566" y="40498"/>
                  <a:pt x="93738" y="38333"/>
                </a:cubicBezTo>
                <a:lnTo>
                  <a:pt x="97408" y="29567"/>
                </a:lnTo>
                <a:lnTo>
                  <a:pt x="99705" y="24021"/>
                </a:lnTo>
                <a:cubicBezTo>
                  <a:pt x="100365" y="24140"/>
                  <a:pt x="101032" y="24200"/>
                  <a:pt x="101695" y="24200"/>
                </a:cubicBezTo>
                <a:cubicBezTo>
                  <a:pt x="102359" y="24200"/>
                  <a:pt x="103019" y="24140"/>
                  <a:pt x="103666" y="24021"/>
                </a:cubicBezTo>
                <a:cubicBezTo>
                  <a:pt x="105171" y="23652"/>
                  <a:pt x="106518" y="22780"/>
                  <a:pt x="107495" y="21566"/>
                </a:cubicBezTo>
                <a:cubicBezTo>
                  <a:pt x="107785" y="21196"/>
                  <a:pt x="108049" y="20826"/>
                  <a:pt x="108287" y="20404"/>
                </a:cubicBezTo>
                <a:cubicBezTo>
                  <a:pt x="109132" y="19242"/>
                  <a:pt x="109818" y="17975"/>
                  <a:pt x="110267" y="16602"/>
                </a:cubicBezTo>
                <a:cubicBezTo>
                  <a:pt x="110901" y="14885"/>
                  <a:pt x="110848" y="13011"/>
                  <a:pt x="110135" y="11321"/>
                </a:cubicBezTo>
                <a:cubicBezTo>
                  <a:pt x="108920" y="8654"/>
                  <a:pt x="106386" y="6805"/>
                  <a:pt x="103481" y="6489"/>
                </a:cubicBezTo>
                <a:cubicBezTo>
                  <a:pt x="102882" y="6339"/>
                  <a:pt x="102270" y="6269"/>
                  <a:pt x="101655" y="6269"/>
                </a:cubicBezTo>
                <a:cubicBezTo>
                  <a:pt x="101401" y="6269"/>
                  <a:pt x="101147" y="6281"/>
                  <a:pt x="100893" y="6304"/>
                </a:cubicBezTo>
                <a:cubicBezTo>
                  <a:pt x="97197" y="6621"/>
                  <a:pt x="94477" y="9499"/>
                  <a:pt x="93553" y="12984"/>
                </a:cubicBezTo>
                <a:cubicBezTo>
                  <a:pt x="93157" y="14516"/>
                  <a:pt x="93051" y="16074"/>
                  <a:pt x="93315" y="17605"/>
                </a:cubicBezTo>
                <a:cubicBezTo>
                  <a:pt x="93368" y="18371"/>
                  <a:pt x="93526" y="19110"/>
                  <a:pt x="93764" y="19823"/>
                </a:cubicBezTo>
                <a:cubicBezTo>
                  <a:pt x="94160" y="20985"/>
                  <a:pt x="94926" y="21988"/>
                  <a:pt x="95956" y="22675"/>
                </a:cubicBezTo>
                <a:lnTo>
                  <a:pt x="88694" y="34848"/>
                </a:lnTo>
                <a:cubicBezTo>
                  <a:pt x="88509" y="35164"/>
                  <a:pt x="88325" y="35455"/>
                  <a:pt x="88140" y="35772"/>
                </a:cubicBezTo>
                <a:cubicBezTo>
                  <a:pt x="83994" y="34267"/>
                  <a:pt x="79637" y="33474"/>
                  <a:pt x="75228" y="33474"/>
                </a:cubicBezTo>
                <a:cubicBezTo>
                  <a:pt x="74937" y="30253"/>
                  <a:pt x="74673" y="27058"/>
                  <a:pt x="74409" y="23837"/>
                </a:cubicBezTo>
                <a:lnTo>
                  <a:pt x="73907" y="17843"/>
                </a:lnTo>
                <a:cubicBezTo>
                  <a:pt x="75201" y="17473"/>
                  <a:pt x="76390" y="16839"/>
                  <a:pt x="77446" y="16021"/>
                </a:cubicBezTo>
                <a:cubicBezTo>
                  <a:pt x="78608" y="14991"/>
                  <a:pt x="79400" y="13592"/>
                  <a:pt x="79717" y="12086"/>
                </a:cubicBezTo>
                <a:cubicBezTo>
                  <a:pt x="79796" y="11611"/>
                  <a:pt x="79849" y="11162"/>
                  <a:pt x="79875" y="10687"/>
                </a:cubicBezTo>
                <a:cubicBezTo>
                  <a:pt x="80113" y="9261"/>
                  <a:pt x="80113" y="7809"/>
                  <a:pt x="79901" y="6383"/>
                </a:cubicBezTo>
                <a:cubicBezTo>
                  <a:pt x="79664" y="4587"/>
                  <a:pt x="78766" y="2950"/>
                  <a:pt x="77393" y="1788"/>
                </a:cubicBezTo>
                <a:cubicBezTo>
                  <a:pt x="75897" y="615"/>
                  <a:pt x="74083" y="0"/>
                  <a:pt x="7224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16"/>
          <p:cNvSpPr/>
          <p:nvPr/>
        </p:nvSpPr>
        <p:spPr>
          <a:xfrm rot="10800000">
            <a:off x="8042048" y="-243340"/>
            <a:ext cx="413732" cy="410907"/>
          </a:xfrm>
          <a:custGeom>
            <a:avLst/>
            <a:gdLst/>
            <a:ahLst/>
            <a:cxnLst/>
            <a:rect l="l" t="t" r="r" b="b"/>
            <a:pathLst>
              <a:path w="147498" h="146491" extrusionOk="0">
                <a:moveTo>
                  <a:pt x="72248" y="0"/>
                </a:moveTo>
                <a:cubicBezTo>
                  <a:pt x="71233" y="0"/>
                  <a:pt x="70212" y="188"/>
                  <a:pt x="69234" y="574"/>
                </a:cubicBezTo>
                <a:cubicBezTo>
                  <a:pt x="68389" y="759"/>
                  <a:pt x="67597" y="1102"/>
                  <a:pt x="66857" y="1551"/>
                </a:cubicBezTo>
                <a:cubicBezTo>
                  <a:pt x="63715" y="3584"/>
                  <a:pt x="62659" y="7360"/>
                  <a:pt x="63425" y="10898"/>
                </a:cubicBezTo>
                <a:cubicBezTo>
                  <a:pt x="63768" y="12403"/>
                  <a:pt x="64402" y="13829"/>
                  <a:pt x="65326" y="15097"/>
                </a:cubicBezTo>
                <a:cubicBezTo>
                  <a:pt x="65722" y="15730"/>
                  <a:pt x="66224" y="16311"/>
                  <a:pt x="66752" y="16839"/>
                </a:cubicBezTo>
                <a:cubicBezTo>
                  <a:pt x="67650" y="17684"/>
                  <a:pt x="68785" y="18239"/>
                  <a:pt x="70000" y="18344"/>
                </a:cubicBezTo>
                <a:lnTo>
                  <a:pt x="69155" y="32524"/>
                </a:lnTo>
                <a:cubicBezTo>
                  <a:pt x="69128" y="32999"/>
                  <a:pt x="69102" y="33448"/>
                  <a:pt x="69075" y="33923"/>
                </a:cubicBezTo>
                <a:cubicBezTo>
                  <a:pt x="64032" y="34716"/>
                  <a:pt x="59226" y="36537"/>
                  <a:pt x="54896" y="39257"/>
                </a:cubicBezTo>
                <a:lnTo>
                  <a:pt x="48796" y="30808"/>
                </a:lnTo>
                <a:lnTo>
                  <a:pt x="45285" y="25923"/>
                </a:lnTo>
                <a:cubicBezTo>
                  <a:pt x="46209" y="24946"/>
                  <a:pt x="46895" y="23784"/>
                  <a:pt x="47371" y="22543"/>
                </a:cubicBezTo>
                <a:cubicBezTo>
                  <a:pt x="47846" y="21038"/>
                  <a:pt x="47819" y="19453"/>
                  <a:pt x="47291" y="18001"/>
                </a:cubicBezTo>
                <a:cubicBezTo>
                  <a:pt x="47133" y="17552"/>
                  <a:pt x="46948" y="17130"/>
                  <a:pt x="46737" y="16707"/>
                </a:cubicBezTo>
                <a:cubicBezTo>
                  <a:pt x="46209" y="15361"/>
                  <a:pt x="45469" y="14120"/>
                  <a:pt x="44545" y="13011"/>
                </a:cubicBezTo>
                <a:cubicBezTo>
                  <a:pt x="43410" y="11585"/>
                  <a:pt x="41799" y="10634"/>
                  <a:pt x="40004" y="10370"/>
                </a:cubicBezTo>
                <a:cubicBezTo>
                  <a:pt x="39630" y="10320"/>
                  <a:pt x="39258" y="10295"/>
                  <a:pt x="38889" y="10295"/>
                </a:cubicBezTo>
                <a:cubicBezTo>
                  <a:pt x="36357" y="10295"/>
                  <a:pt x="33963" y="11458"/>
                  <a:pt x="32373" y="13486"/>
                </a:cubicBezTo>
                <a:cubicBezTo>
                  <a:pt x="31765" y="14093"/>
                  <a:pt x="31237" y="14806"/>
                  <a:pt x="30867" y="15572"/>
                </a:cubicBezTo>
                <a:cubicBezTo>
                  <a:pt x="29204" y="18925"/>
                  <a:pt x="30234" y="22728"/>
                  <a:pt x="32689" y="25342"/>
                </a:cubicBezTo>
                <a:cubicBezTo>
                  <a:pt x="33772" y="26477"/>
                  <a:pt x="35066" y="27375"/>
                  <a:pt x="36492" y="27982"/>
                </a:cubicBezTo>
                <a:cubicBezTo>
                  <a:pt x="37178" y="28326"/>
                  <a:pt x="37865" y="28590"/>
                  <a:pt x="38604" y="28748"/>
                </a:cubicBezTo>
                <a:cubicBezTo>
                  <a:pt x="39017" y="28849"/>
                  <a:pt x="39440" y="28899"/>
                  <a:pt x="39862" y="28899"/>
                </a:cubicBezTo>
                <a:cubicBezTo>
                  <a:pt x="40654" y="28899"/>
                  <a:pt x="41445" y="28723"/>
                  <a:pt x="42169" y="28378"/>
                </a:cubicBezTo>
                <a:lnTo>
                  <a:pt x="48744" y="41000"/>
                </a:lnTo>
                <a:lnTo>
                  <a:pt x="49800" y="43059"/>
                </a:lnTo>
                <a:cubicBezTo>
                  <a:pt x="46737" y="45779"/>
                  <a:pt x="44123" y="48974"/>
                  <a:pt x="42063" y="52512"/>
                </a:cubicBezTo>
                <a:lnTo>
                  <a:pt x="31871" y="47337"/>
                </a:lnTo>
                <a:lnTo>
                  <a:pt x="26511" y="44617"/>
                </a:lnTo>
                <a:cubicBezTo>
                  <a:pt x="26854" y="43324"/>
                  <a:pt x="26960" y="41977"/>
                  <a:pt x="26801" y="40657"/>
                </a:cubicBezTo>
                <a:cubicBezTo>
                  <a:pt x="26537" y="39125"/>
                  <a:pt x="25771" y="37726"/>
                  <a:pt x="24636" y="36643"/>
                </a:cubicBezTo>
                <a:cubicBezTo>
                  <a:pt x="24293" y="36326"/>
                  <a:pt x="23923" y="36036"/>
                  <a:pt x="23553" y="35798"/>
                </a:cubicBezTo>
                <a:cubicBezTo>
                  <a:pt x="22471" y="34848"/>
                  <a:pt x="21230" y="34082"/>
                  <a:pt x="19909" y="33501"/>
                </a:cubicBezTo>
                <a:cubicBezTo>
                  <a:pt x="18978" y="33087"/>
                  <a:pt x="17980" y="32880"/>
                  <a:pt x="16981" y="32880"/>
                </a:cubicBezTo>
                <a:cubicBezTo>
                  <a:pt x="16196" y="32880"/>
                  <a:pt x="15410" y="33008"/>
                  <a:pt x="14655" y="33263"/>
                </a:cubicBezTo>
                <a:cubicBezTo>
                  <a:pt x="11882" y="34267"/>
                  <a:pt x="9876" y="36643"/>
                  <a:pt x="9347" y="39521"/>
                </a:cubicBezTo>
                <a:cubicBezTo>
                  <a:pt x="9057" y="40366"/>
                  <a:pt x="8925" y="41211"/>
                  <a:pt x="8951" y="42083"/>
                </a:cubicBezTo>
                <a:cubicBezTo>
                  <a:pt x="9004" y="45806"/>
                  <a:pt x="11671" y="48710"/>
                  <a:pt x="15077" y="49898"/>
                </a:cubicBezTo>
                <a:cubicBezTo>
                  <a:pt x="16291" y="50332"/>
                  <a:pt x="17559" y="50534"/>
                  <a:pt x="18836" y="50534"/>
                </a:cubicBezTo>
                <a:cubicBezTo>
                  <a:pt x="19114" y="50534"/>
                  <a:pt x="19393" y="50525"/>
                  <a:pt x="19672" y="50506"/>
                </a:cubicBezTo>
                <a:cubicBezTo>
                  <a:pt x="20411" y="50506"/>
                  <a:pt x="21177" y="50400"/>
                  <a:pt x="21890" y="50215"/>
                </a:cubicBezTo>
                <a:cubicBezTo>
                  <a:pt x="23078" y="49898"/>
                  <a:pt x="24134" y="49212"/>
                  <a:pt x="24900" y="48235"/>
                </a:cubicBezTo>
                <a:lnTo>
                  <a:pt x="36518" y="56394"/>
                </a:lnTo>
                <a:lnTo>
                  <a:pt x="39317" y="58374"/>
                </a:lnTo>
                <a:cubicBezTo>
                  <a:pt x="37970" y="61992"/>
                  <a:pt x="37205" y="65821"/>
                  <a:pt x="37020" y="69702"/>
                </a:cubicBezTo>
                <a:lnTo>
                  <a:pt x="24477" y="69808"/>
                </a:lnTo>
                <a:lnTo>
                  <a:pt x="18457" y="69861"/>
                </a:lnTo>
                <a:cubicBezTo>
                  <a:pt x="18167" y="68540"/>
                  <a:pt x="17639" y="67299"/>
                  <a:pt x="16873" y="66217"/>
                </a:cubicBezTo>
                <a:cubicBezTo>
                  <a:pt x="15949" y="64976"/>
                  <a:pt x="14628" y="64078"/>
                  <a:pt x="13123" y="63655"/>
                </a:cubicBezTo>
                <a:cubicBezTo>
                  <a:pt x="12674" y="63523"/>
                  <a:pt x="12226" y="63418"/>
                  <a:pt x="11750" y="63365"/>
                </a:cubicBezTo>
                <a:cubicBezTo>
                  <a:pt x="10701" y="63127"/>
                  <a:pt x="9621" y="63008"/>
                  <a:pt x="8546" y="63008"/>
                </a:cubicBezTo>
                <a:cubicBezTo>
                  <a:pt x="8187" y="63008"/>
                  <a:pt x="7829" y="63022"/>
                  <a:pt x="7473" y="63048"/>
                </a:cubicBezTo>
                <a:cubicBezTo>
                  <a:pt x="5651" y="63154"/>
                  <a:pt x="3934" y="63946"/>
                  <a:pt x="2667" y="65240"/>
                </a:cubicBezTo>
                <a:cubicBezTo>
                  <a:pt x="687" y="67405"/>
                  <a:pt x="0" y="70468"/>
                  <a:pt x="845" y="73267"/>
                </a:cubicBezTo>
                <a:cubicBezTo>
                  <a:pt x="977" y="74138"/>
                  <a:pt x="1268" y="74957"/>
                  <a:pt x="1690" y="75722"/>
                </a:cubicBezTo>
                <a:cubicBezTo>
                  <a:pt x="3220" y="78554"/>
                  <a:pt x="6191" y="79944"/>
                  <a:pt x="9271" y="79944"/>
                </a:cubicBezTo>
                <a:cubicBezTo>
                  <a:pt x="9753" y="79944"/>
                  <a:pt x="10238" y="79910"/>
                  <a:pt x="10721" y="79842"/>
                </a:cubicBezTo>
                <a:cubicBezTo>
                  <a:pt x="12278" y="79630"/>
                  <a:pt x="13757" y="79076"/>
                  <a:pt x="15077" y="78257"/>
                </a:cubicBezTo>
                <a:cubicBezTo>
                  <a:pt x="15737" y="77888"/>
                  <a:pt x="16345" y="77465"/>
                  <a:pt x="16899" y="76963"/>
                </a:cubicBezTo>
                <a:cubicBezTo>
                  <a:pt x="17823" y="76145"/>
                  <a:pt x="18457" y="75036"/>
                  <a:pt x="18668" y="73821"/>
                </a:cubicBezTo>
                <a:lnTo>
                  <a:pt x="32742" y="75722"/>
                </a:lnTo>
                <a:lnTo>
                  <a:pt x="37231" y="76330"/>
                </a:lnTo>
                <a:cubicBezTo>
                  <a:pt x="37680" y="79947"/>
                  <a:pt x="38657" y="83512"/>
                  <a:pt x="40136" y="86865"/>
                </a:cubicBezTo>
                <a:lnTo>
                  <a:pt x="39687" y="87103"/>
                </a:lnTo>
                <a:lnTo>
                  <a:pt x="28227" y="93176"/>
                </a:lnTo>
                <a:lnTo>
                  <a:pt x="22920" y="96002"/>
                </a:lnTo>
                <a:cubicBezTo>
                  <a:pt x="22075" y="94945"/>
                  <a:pt x="21018" y="94100"/>
                  <a:pt x="19857" y="93467"/>
                </a:cubicBezTo>
                <a:cubicBezTo>
                  <a:pt x="18885" y="93017"/>
                  <a:pt x="17839" y="92788"/>
                  <a:pt x="16796" y="92788"/>
                </a:cubicBezTo>
                <a:cubicBezTo>
                  <a:pt x="16308" y="92788"/>
                  <a:pt x="15821" y="92838"/>
                  <a:pt x="15341" y="92939"/>
                </a:cubicBezTo>
                <a:cubicBezTo>
                  <a:pt x="14866" y="93018"/>
                  <a:pt x="14417" y="93150"/>
                  <a:pt x="13968" y="93308"/>
                </a:cubicBezTo>
                <a:cubicBezTo>
                  <a:pt x="12569" y="93678"/>
                  <a:pt x="11249" y="94232"/>
                  <a:pt x="10008" y="94998"/>
                </a:cubicBezTo>
                <a:cubicBezTo>
                  <a:pt x="8450" y="95922"/>
                  <a:pt x="7314" y="97401"/>
                  <a:pt x="6813" y="99170"/>
                </a:cubicBezTo>
                <a:cubicBezTo>
                  <a:pt x="6020" y="101995"/>
                  <a:pt x="6813" y="105032"/>
                  <a:pt x="8872" y="107118"/>
                </a:cubicBezTo>
                <a:cubicBezTo>
                  <a:pt x="9374" y="107831"/>
                  <a:pt x="10008" y="108438"/>
                  <a:pt x="10747" y="108914"/>
                </a:cubicBezTo>
                <a:cubicBezTo>
                  <a:pt x="12093" y="109830"/>
                  <a:pt x="13603" y="110247"/>
                  <a:pt x="15123" y="110247"/>
                </a:cubicBezTo>
                <a:cubicBezTo>
                  <a:pt x="17062" y="110247"/>
                  <a:pt x="19018" y="109569"/>
                  <a:pt x="20675" y="108385"/>
                </a:cubicBezTo>
                <a:cubicBezTo>
                  <a:pt x="21943" y="107488"/>
                  <a:pt x="22999" y="106326"/>
                  <a:pt x="23791" y="105006"/>
                </a:cubicBezTo>
                <a:cubicBezTo>
                  <a:pt x="24213" y="104372"/>
                  <a:pt x="24557" y="103712"/>
                  <a:pt x="24821" y="103025"/>
                </a:cubicBezTo>
                <a:cubicBezTo>
                  <a:pt x="25270" y="101863"/>
                  <a:pt x="25322" y="100596"/>
                  <a:pt x="24953" y="99434"/>
                </a:cubicBezTo>
                <a:lnTo>
                  <a:pt x="38314" y="94628"/>
                </a:lnTo>
                <a:lnTo>
                  <a:pt x="43383" y="92780"/>
                </a:lnTo>
                <a:cubicBezTo>
                  <a:pt x="45337" y="95711"/>
                  <a:pt x="47661" y="98325"/>
                  <a:pt x="50328" y="100622"/>
                </a:cubicBezTo>
                <a:cubicBezTo>
                  <a:pt x="50117" y="100913"/>
                  <a:pt x="49905" y="101203"/>
                  <a:pt x="49694" y="101520"/>
                </a:cubicBezTo>
                <a:lnTo>
                  <a:pt x="42327" y="112161"/>
                </a:lnTo>
                <a:lnTo>
                  <a:pt x="38921" y="117125"/>
                </a:lnTo>
                <a:cubicBezTo>
                  <a:pt x="37680" y="116597"/>
                  <a:pt x="36360" y="116307"/>
                  <a:pt x="35039" y="116307"/>
                </a:cubicBezTo>
                <a:cubicBezTo>
                  <a:pt x="33482" y="116360"/>
                  <a:pt x="31976" y="116914"/>
                  <a:pt x="30788" y="117891"/>
                </a:cubicBezTo>
                <a:cubicBezTo>
                  <a:pt x="30419" y="118182"/>
                  <a:pt x="30075" y="118499"/>
                  <a:pt x="29758" y="118868"/>
                </a:cubicBezTo>
                <a:cubicBezTo>
                  <a:pt x="28676" y="119819"/>
                  <a:pt x="27752" y="120928"/>
                  <a:pt x="27012" y="122169"/>
                </a:cubicBezTo>
                <a:cubicBezTo>
                  <a:pt x="26062" y="123700"/>
                  <a:pt x="25718" y="125549"/>
                  <a:pt x="26062" y="127344"/>
                </a:cubicBezTo>
                <a:cubicBezTo>
                  <a:pt x="26669" y="130222"/>
                  <a:pt x="28781" y="132546"/>
                  <a:pt x="31580" y="133444"/>
                </a:cubicBezTo>
                <a:cubicBezTo>
                  <a:pt x="32346" y="133840"/>
                  <a:pt x="33191" y="134077"/>
                  <a:pt x="34062" y="134183"/>
                </a:cubicBezTo>
                <a:cubicBezTo>
                  <a:pt x="34376" y="134221"/>
                  <a:pt x="34687" y="134240"/>
                  <a:pt x="34993" y="134240"/>
                </a:cubicBezTo>
                <a:cubicBezTo>
                  <a:pt x="38295" y="134240"/>
                  <a:pt x="41122" y="132090"/>
                  <a:pt x="42644" y="129166"/>
                </a:cubicBezTo>
                <a:cubicBezTo>
                  <a:pt x="43331" y="127767"/>
                  <a:pt x="43753" y="126262"/>
                  <a:pt x="43832" y="124704"/>
                </a:cubicBezTo>
                <a:cubicBezTo>
                  <a:pt x="43938" y="123938"/>
                  <a:pt x="43938" y="123199"/>
                  <a:pt x="43832" y="122433"/>
                </a:cubicBezTo>
                <a:cubicBezTo>
                  <a:pt x="43700" y="121218"/>
                  <a:pt x="43146" y="120083"/>
                  <a:pt x="42301" y="119211"/>
                </a:cubicBezTo>
                <a:cubicBezTo>
                  <a:pt x="45522" y="115752"/>
                  <a:pt x="48744" y="112267"/>
                  <a:pt x="51965" y="108808"/>
                </a:cubicBezTo>
                <a:lnTo>
                  <a:pt x="55899" y="104557"/>
                </a:lnTo>
                <a:cubicBezTo>
                  <a:pt x="58857" y="106299"/>
                  <a:pt x="62078" y="107620"/>
                  <a:pt x="65405" y="108517"/>
                </a:cubicBezTo>
                <a:lnTo>
                  <a:pt x="65273" y="109679"/>
                </a:lnTo>
                <a:lnTo>
                  <a:pt x="63636" y="122539"/>
                </a:lnTo>
                <a:lnTo>
                  <a:pt x="62870" y="128506"/>
                </a:lnTo>
                <a:cubicBezTo>
                  <a:pt x="61524" y="128585"/>
                  <a:pt x="60230" y="128955"/>
                  <a:pt x="59015" y="129562"/>
                </a:cubicBezTo>
                <a:cubicBezTo>
                  <a:pt x="57668" y="130328"/>
                  <a:pt x="56612" y="131516"/>
                  <a:pt x="55979" y="132942"/>
                </a:cubicBezTo>
                <a:cubicBezTo>
                  <a:pt x="55794" y="133365"/>
                  <a:pt x="55635" y="133813"/>
                  <a:pt x="55530" y="134262"/>
                </a:cubicBezTo>
                <a:cubicBezTo>
                  <a:pt x="55002" y="135609"/>
                  <a:pt x="54711" y="137008"/>
                  <a:pt x="54605" y="138461"/>
                </a:cubicBezTo>
                <a:cubicBezTo>
                  <a:pt x="54473" y="140256"/>
                  <a:pt x="55028" y="142078"/>
                  <a:pt x="56163" y="143504"/>
                </a:cubicBezTo>
                <a:cubicBezTo>
                  <a:pt x="57751" y="145404"/>
                  <a:pt x="60095" y="146491"/>
                  <a:pt x="62540" y="146491"/>
                </a:cubicBezTo>
                <a:cubicBezTo>
                  <a:pt x="62982" y="146491"/>
                  <a:pt x="63428" y="146455"/>
                  <a:pt x="63874" y="146382"/>
                </a:cubicBezTo>
                <a:cubicBezTo>
                  <a:pt x="64719" y="146356"/>
                  <a:pt x="65590" y="146197"/>
                  <a:pt x="66408" y="145881"/>
                </a:cubicBezTo>
                <a:cubicBezTo>
                  <a:pt x="69894" y="144560"/>
                  <a:pt x="71716" y="141075"/>
                  <a:pt x="71689" y="137484"/>
                </a:cubicBezTo>
                <a:cubicBezTo>
                  <a:pt x="71663" y="135926"/>
                  <a:pt x="71346" y="134368"/>
                  <a:pt x="70686" y="132968"/>
                </a:cubicBezTo>
                <a:cubicBezTo>
                  <a:pt x="70422" y="132256"/>
                  <a:pt x="70079" y="131569"/>
                  <a:pt x="69656" y="130962"/>
                </a:cubicBezTo>
                <a:cubicBezTo>
                  <a:pt x="68970" y="129932"/>
                  <a:pt x="67966" y="129166"/>
                  <a:pt x="66805" y="128796"/>
                </a:cubicBezTo>
                <a:cubicBezTo>
                  <a:pt x="68046" y="124228"/>
                  <a:pt x="69313" y="119687"/>
                  <a:pt x="70554" y="115119"/>
                </a:cubicBezTo>
                <a:lnTo>
                  <a:pt x="72112" y="109626"/>
                </a:lnTo>
                <a:cubicBezTo>
                  <a:pt x="73089" y="109706"/>
                  <a:pt x="74066" y="109759"/>
                  <a:pt x="75096" y="109759"/>
                </a:cubicBezTo>
                <a:cubicBezTo>
                  <a:pt x="77578" y="109759"/>
                  <a:pt x="80060" y="109494"/>
                  <a:pt x="82515" y="109019"/>
                </a:cubicBezTo>
                <a:lnTo>
                  <a:pt x="82806" y="109759"/>
                </a:lnTo>
                <a:lnTo>
                  <a:pt x="87295" y="121931"/>
                </a:lnTo>
                <a:lnTo>
                  <a:pt x="89354" y="127582"/>
                </a:lnTo>
                <a:cubicBezTo>
                  <a:pt x="88219" y="128268"/>
                  <a:pt x="87242" y="129193"/>
                  <a:pt x="86450" y="130275"/>
                </a:cubicBezTo>
                <a:cubicBezTo>
                  <a:pt x="85605" y="131569"/>
                  <a:pt x="85182" y="133127"/>
                  <a:pt x="85314" y="134658"/>
                </a:cubicBezTo>
                <a:cubicBezTo>
                  <a:pt x="85341" y="135134"/>
                  <a:pt x="85394" y="135609"/>
                  <a:pt x="85499" y="136058"/>
                </a:cubicBezTo>
                <a:cubicBezTo>
                  <a:pt x="85658" y="137484"/>
                  <a:pt x="86027" y="138883"/>
                  <a:pt x="86635" y="140203"/>
                </a:cubicBezTo>
                <a:cubicBezTo>
                  <a:pt x="87321" y="141867"/>
                  <a:pt x="88641" y="143214"/>
                  <a:pt x="90305" y="143979"/>
                </a:cubicBezTo>
                <a:cubicBezTo>
                  <a:pt x="91345" y="144413"/>
                  <a:pt x="92442" y="144628"/>
                  <a:pt x="93533" y="144628"/>
                </a:cubicBezTo>
                <a:cubicBezTo>
                  <a:pt x="95295" y="144628"/>
                  <a:pt x="97039" y="144069"/>
                  <a:pt x="98490" y="142976"/>
                </a:cubicBezTo>
                <a:cubicBezTo>
                  <a:pt x="99256" y="142553"/>
                  <a:pt x="99943" y="142025"/>
                  <a:pt x="100524" y="141365"/>
                </a:cubicBezTo>
                <a:cubicBezTo>
                  <a:pt x="103006" y="138593"/>
                  <a:pt x="103006" y="134658"/>
                  <a:pt x="101342" y="131463"/>
                </a:cubicBezTo>
                <a:cubicBezTo>
                  <a:pt x="100603" y="130090"/>
                  <a:pt x="99599" y="128876"/>
                  <a:pt x="98385" y="127925"/>
                </a:cubicBezTo>
                <a:cubicBezTo>
                  <a:pt x="97830" y="127423"/>
                  <a:pt x="97197" y="126975"/>
                  <a:pt x="96536" y="126631"/>
                </a:cubicBezTo>
                <a:cubicBezTo>
                  <a:pt x="95727" y="126177"/>
                  <a:pt x="94828" y="125944"/>
                  <a:pt x="93918" y="125944"/>
                </a:cubicBezTo>
                <a:cubicBezTo>
                  <a:pt x="93612" y="125944"/>
                  <a:pt x="93304" y="125971"/>
                  <a:pt x="92998" y="126024"/>
                </a:cubicBezTo>
                <a:lnTo>
                  <a:pt x="90041" y="112135"/>
                </a:lnTo>
                <a:cubicBezTo>
                  <a:pt x="89671" y="110471"/>
                  <a:pt x="89328" y="108808"/>
                  <a:pt x="88958" y="107144"/>
                </a:cubicBezTo>
                <a:cubicBezTo>
                  <a:pt x="92365" y="105824"/>
                  <a:pt x="95533" y="104002"/>
                  <a:pt x="98411" y="101784"/>
                </a:cubicBezTo>
                <a:lnTo>
                  <a:pt x="107996" y="110498"/>
                </a:lnTo>
                <a:lnTo>
                  <a:pt x="112432" y="114538"/>
                </a:lnTo>
                <a:cubicBezTo>
                  <a:pt x="111746" y="115700"/>
                  <a:pt x="111297" y="116967"/>
                  <a:pt x="111112" y="118287"/>
                </a:cubicBezTo>
                <a:cubicBezTo>
                  <a:pt x="110954" y="119845"/>
                  <a:pt x="111297" y="121377"/>
                  <a:pt x="112115" y="122723"/>
                </a:cubicBezTo>
                <a:cubicBezTo>
                  <a:pt x="112353" y="123119"/>
                  <a:pt x="112643" y="123489"/>
                  <a:pt x="112934" y="123859"/>
                </a:cubicBezTo>
                <a:cubicBezTo>
                  <a:pt x="113726" y="125047"/>
                  <a:pt x="114729" y="126130"/>
                  <a:pt x="115838" y="127027"/>
                </a:cubicBezTo>
                <a:cubicBezTo>
                  <a:pt x="117130" y="128099"/>
                  <a:pt x="118758" y="128677"/>
                  <a:pt x="120433" y="128677"/>
                </a:cubicBezTo>
                <a:cubicBezTo>
                  <a:pt x="120574" y="128677"/>
                  <a:pt x="120714" y="128673"/>
                  <a:pt x="120855" y="128664"/>
                </a:cubicBezTo>
                <a:cubicBezTo>
                  <a:pt x="123786" y="128453"/>
                  <a:pt x="126374" y="126684"/>
                  <a:pt x="127641" y="124017"/>
                </a:cubicBezTo>
                <a:cubicBezTo>
                  <a:pt x="128143" y="123304"/>
                  <a:pt x="128486" y="122512"/>
                  <a:pt x="128698" y="121667"/>
                </a:cubicBezTo>
                <a:cubicBezTo>
                  <a:pt x="129648" y="118076"/>
                  <a:pt x="127853" y="114564"/>
                  <a:pt x="124869" y="112505"/>
                </a:cubicBezTo>
                <a:cubicBezTo>
                  <a:pt x="123602" y="111607"/>
                  <a:pt x="122149" y="111000"/>
                  <a:pt x="120618" y="110709"/>
                </a:cubicBezTo>
                <a:cubicBezTo>
                  <a:pt x="119878" y="110524"/>
                  <a:pt x="119139" y="110419"/>
                  <a:pt x="118400" y="110392"/>
                </a:cubicBezTo>
                <a:cubicBezTo>
                  <a:pt x="118361" y="110391"/>
                  <a:pt x="118322" y="110391"/>
                  <a:pt x="118283" y="110391"/>
                </a:cubicBezTo>
                <a:cubicBezTo>
                  <a:pt x="117083" y="110391"/>
                  <a:pt x="115913" y="110785"/>
                  <a:pt x="114967" y="111501"/>
                </a:cubicBezTo>
                <a:lnTo>
                  <a:pt x="105963" y="100543"/>
                </a:lnTo>
                <a:lnTo>
                  <a:pt x="103296" y="97295"/>
                </a:lnTo>
                <a:cubicBezTo>
                  <a:pt x="105884" y="94470"/>
                  <a:pt x="108023" y="91249"/>
                  <a:pt x="109660" y="87763"/>
                </a:cubicBezTo>
                <a:lnTo>
                  <a:pt x="121119" y="90826"/>
                </a:lnTo>
                <a:lnTo>
                  <a:pt x="126929" y="92358"/>
                </a:lnTo>
                <a:cubicBezTo>
                  <a:pt x="126849" y="93704"/>
                  <a:pt x="127034" y="95025"/>
                  <a:pt x="127483" y="96292"/>
                </a:cubicBezTo>
                <a:cubicBezTo>
                  <a:pt x="128038" y="97744"/>
                  <a:pt x="129067" y="98959"/>
                  <a:pt x="130414" y="99751"/>
                </a:cubicBezTo>
                <a:cubicBezTo>
                  <a:pt x="130810" y="100015"/>
                  <a:pt x="131233" y="100226"/>
                  <a:pt x="131655" y="100411"/>
                </a:cubicBezTo>
                <a:cubicBezTo>
                  <a:pt x="132922" y="101098"/>
                  <a:pt x="134296" y="101573"/>
                  <a:pt x="135695" y="101863"/>
                </a:cubicBezTo>
                <a:cubicBezTo>
                  <a:pt x="136204" y="101976"/>
                  <a:pt x="136718" y="102031"/>
                  <a:pt x="137228" y="102031"/>
                </a:cubicBezTo>
                <a:cubicBezTo>
                  <a:pt x="138516" y="102031"/>
                  <a:pt x="139781" y="101680"/>
                  <a:pt x="140897" y="101018"/>
                </a:cubicBezTo>
                <a:cubicBezTo>
                  <a:pt x="143405" y="99461"/>
                  <a:pt x="144884" y="96714"/>
                  <a:pt x="144805" y="93783"/>
                </a:cubicBezTo>
                <a:cubicBezTo>
                  <a:pt x="144884" y="92912"/>
                  <a:pt x="144857" y="92041"/>
                  <a:pt x="144646" y="91196"/>
                </a:cubicBezTo>
                <a:cubicBezTo>
                  <a:pt x="143828" y="87552"/>
                  <a:pt x="140606" y="85281"/>
                  <a:pt x="137015" y="84806"/>
                </a:cubicBezTo>
                <a:cubicBezTo>
                  <a:pt x="136541" y="84749"/>
                  <a:pt x="136062" y="84719"/>
                  <a:pt x="135582" y="84719"/>
                </a:cubicBezTo>
                <a:cubicBezTo>
                  <a:pt x="134511" y="84719"/>
                  <a:pt x="133434" y="84865"/>
                  <a:pt x="132394" y="85175"/>
                </a:cubicBezTo>
                <a:cubicBezTo>
                  <a:pt x="131655" y="85334"/>
                  <a:pt x="130942" y="85598"/>
                  <a:pt x="130282" y="85941"/>
                </a:cubicBezTo>
                <a:cubicBezTo>
                  <a:pt x="129173" y="86469"/>
                  <a:pt x="128275" y="87367"/>
                  <a:pt x="127747" y="88476"/>
                </a:cubicBezTo>
                <a:lnTo>
                  <a:pt x="114703" y="82905"/>
                </a:lnTo>
                <a:lnTo>
                  <a:pt x="111878" y="81690"/>
                </a:lnTo>
                <a:cubicBezTo>
                  <a:pt x="112776" y="78389"/>
                  <a:pt x="113224" y="75010"/>
                  <a:pt x="113224" y="71603"/>
                </a:cubicBezTo>
                <a:cubicBezTo>
                  <a:pt x="113224" y="70943"/>
                  <a:pt x="113198" y="70283"/>
                  <a:pt x="113172" y="69597"/>
                </a:cubicBezTo>
                <a:lnTo>
                  <a:pt x="123707" y="67273"/>
                </a:lnTo>
                <a:lnTo>
                  <a:pt x="129569" y="65979"/>
                </a:lnTo>
                <a:cubicBezTo>
                  <a:pt x="130124" y="67194"/>
                  <a:pt x="130889" y="68303"/>
                  <a:pt x="131866" y="69200"/>
                </a:cubicBezTo>
                <a:cubicBezTo>
                  <a:pt x="133028" y="70230"/>
                  <a:pt x="134507" y="70838"/>
                  <a:pt x="136065" y="70943"/>
                </a:cubicBezTo>
                <a:cubicBezTo>
                  <a:pt x="136302" y="70956"/>
                  <a:pt x="136533" y="70963"/>
                  <a:pt x="136764" y="70963"/>
                </a:cubicBezTo>
                <a:cubicBezTo>
                  <a:pt x="136995" y="70963"/>
                  <a:pt x="137226" y="70956"/>
                  <a:pt x="137464" y="70943"/>
                </a:cubicBezTo>
                <a:cubicBezTo>
                  <a:pt x="137555" y="70945"/>
                  <a:pt x="137645" y="70946"/>
                  <a:pt x="137735" y="70946"/>
                </a:cubicBezTo>
                <a:cubicBezTo>
                  <a:pt x="139094" y="70946"/>
                  <a:pt x="140429" y="70758"/>
                  <a:pt x="141742" y="70362"/>
                </a:cubicBezTo>
                <a:cubicBezTo>
                  <a:pt x="143484" y="69887"/>
                  <a:pt x="144990" y="68752"/>
                  <a:pt x="145966" y="67220"/>
                </a:cubicBezTo>
                <a:cubicBezTo>
                  <a:pt x="147472" y="64685"/>
                  <a:pt x="147498" y="61569"/>
                  <a:pt x="146072" y="58982"/>
                </a:cubicBezTo>
                <a:cubicBezTo>
                  <a:pt x="145755" y="58190"/>
                  <a:pt x="145306" y="57424"/>
                  <a:pt x="144752" y="56764"/>
                </a:cubicBezTo>
                <a:cubicBezTo>
                  <a:pt x="143127" y="54874"/>
                  <a:pt x="140852" y="54000"/>
                  <a:pt x="138504" y="54000"/>
                </a:cubicBezTo>
                <a:cubicBezTo>
                  <a:pt x="137342" y="54000"/>
                  <a:pt x="136163" y="54214"/>
                  <a:pt x="135035" y="54625"/>
                </a:cubicBezTo>
                <a:cubicBezTo>
                  <a:pt x="133583" y="55153"/>
                  <a:pt x="132236" y="55998"/>
                  <a:pt x="131127" y="57081"/>
                </a:cubicBezTo>
                <a:cubicBezTo>
                  <a:pt x="130546" y="57556"/>
                  <a:pt x="130044" y="58110"/>
                  <a:pt x="129595" y="58718"/>
                </a:cubicBezTo>
                <a:cubicBezTo>
                  <a:pt x="128856" y="59721"/>
                  <a:pt x="128486" y="60909"/>
                  <a:pt x="128539" y="62150"/>
                </a:cubicBezTo>
                <a:lnTo>
                  <a:pt x="114386" y="63206"/>
                </a:lnTo>
                <a:lnTo>
                  <a:pt x="112353" y="63365"/>
                </a:lnTo>
                <a:cubicBezTo>
                  <a:pt x="111429" y="59193"/>
                  <a:pt x="109818" y="55206"/>
                  <a:pt x="107574" y="51562"/>
                </a:cubicBezTo>
                <a:lnTo>
                  <a:pt x="115152" y="45198"/>
                </a:lnTo>
                <a:lnTo>
                  <a:pt x="119773" y="41343"/>
                </a:lnTo>
                <a:cubicBezTo>
                  <a:pt x="120829" y="42188"/>
                  <a:pt x="122017" y="42795"/>
                  <a:pt x="123311" y="43165"/>
                </a:cubicBezTo>
                <a:cubicBezTo>
                  <a:pt x="123866" y="43301"/>
                  <a:pt x="124431" y="43369"/>
                  <a:pt x="124995" y="43369"/>
                </a:cubicBezTo>
                <a:cubicBezTo>
                  <a:pt x="125962" y="43369"/>
                  <a:pt x="126926" y="43169"/>
                  <a:pt x="127826" y="42769"/>
                </a:cubicBezTo>
                <a:cubicBezTo>
                  <a:pt x="128249" y="42584"/>
                  <a:pt x="128671" y="42347"/>
                  <a:pt x="129067" y="42109"/>
                </a:cubicBezTo>
                <a:cubicBezTo>
                  <a:pt x="130361" y="41475"/>
                  <a:pt x="131549" y="40630"/>
                  <a:pt x="132579" y="39653"/>
                </a:cubicBezTo>
                <a:cubicBezTo>
                  <a:pt x="133926" y="38412"/>
                  <a:pt x="134744" y="36722"/>
                  <a:pt x="134903" y="34900"/>
                </a:cubicBezTo>
                <a:cubicBezTo>
                  <a:pt x="135061" y="31969"/>
                  <a:pt x="133635" y="29170"/>
                  <a:pt x="131180" y="27560"/>
                </a:cubicBezTo>
                <a:cubicBezTo>
                  <a:pt x="130546" y="26979"/>
                  <a:pt x="129780" y="26504"/>
                  <a:pt x="128988" y="26187"/>
                </a:cubicBezTo>
                <a:cubicBezTo>
                  <a:pt x="128024" y="25796"/>
                  <a:pt x="127040" y="25616"/>
                  <a:pt x="126071" y="25616"/>
                </a:cubicBezTo>
                <a:cubicBezTo>
                  <a:pt x="123564" y="25616"/>
                  <a:pt x="121148" y="26825"/>
                  <a:pt x="119377" y="28748"/>
                </a:cubicBezTo>
                <a:cubicBezTo>
                  <a:pt x="118321" y="29910"/>
                  <a:pt x="117528" y="31256"/>
                  <a:pt x="117027" y="32735"/>
                </a:cubicBezTo>
                <a:cubicBezTo>
                  <a:pt x="116736" y="33422"/>
                  <a:pt x="116551" y="34161"/>
                  <a:pt x="116419" y="34900"/>
                </a:cubicBezTo>
                <a:cubicBezTo>
                  <a:pt x="116235" y="36115"/>
                  <a:pt x="116472" y="37356"/>
                  <a:pt x="117080" y="38439"/>
                </a:cubicBezTo>
                <a:lnTo>
                  <a:pt x="105012" y="45885"/>
                </a:lnTo>
                <a:lnTo>
                  <a:pt x="103877" y="46598"/>
                </a:lnTo>
                <a:cubicBezTo>
                  <a:pt x="100999" y="43271"/>
                  <a:pt x="97566" y="40498"/>
                  <a:pt x="93738" y="38333"/>
                </a:cubicBezTo>
                <a:lnTo>
                  <a:pt x="97408" y="29567"/>
                </a:lnTo>
                <a:lnTo>
                  <a:pt x="99705" y="24021"/>
                </a:lnTo>
                <a:cubicBezTo>
                  <a:pt x="100365" y="24140"/>
                  <a:pt x="101032" y="24200"/>
                  <a:pt x="101695" y="24200"/>
                </a:cubicBezTo>
                <a:cubicBezTo>
                  <a:pt x="102359" y="24200"/>
                  <a:pt x="103019" y="24140"/>
                  <a:pt x="103666" y="24021"/>
                </a:cubicBezTo>
                <a:cubicBezTo>
                  <a:pt x="105171" y="23652"/>
                  <a:pt x="106518" y="22780"/>
                  <a:pt x="107495" y="21566"/>
                </a:cubicBezTo>
                <a:cubicBezTo>
                  <a:pt x="107785" y="21196"/>
                  <a:pt x="108049" y="20826"/>
                  <a:pt x="108287" y="20404"/>
                </a:cubicBezTo>
                <a:cubicBezTo>
                  <a:pt x="109132" y="19242"/>
                  <a:pt x="109818" y="17975"/>
                  <a:pt x="110267" y="16602"/>
                </a:cubicBezTo>
                <a:cubicBezTo>
                  <a:pt x="110901" y="14885"/>
                  <a:pt x="110848" y="13011"/>
                  <a:pt x="110135" y="11321"/>
                </a:cubicBezTo>
                <a:cubicBezTo>
                  <a:pt x="108920" y="8654"/>
                  <a:pt x="106386" y="6805"/>
                  <a:pt x="103481" y="6489"/>
                </a:cubicBezTo>
                <a:cubicBezTo>
                  <a:pt x="102882" y="6339"/>
                  <a:pt x="102270" y="6269"/>
                  <a:pt x="101655" y="6269"/>
                </a:cubicBezTo>
                <a:cubicBezTo>
                  <a:pt x="101401" y="6269"/>
                  <a:pt x="101147" y="6281"/>
                  <a:pt x="100893" y="6304"/>
                </a:cubicBezTo>
                <a:cubicBezTo>
                  <a:pt x="97197" y="6621"/>
                  <a:pt x="94477" y="9499"/>
                  <a:pt x="93553" y="12984"/>
                </a:cubicBezTo>
                <a:cubicBezTo>
                  <a:pt x="93157" y="14516"/>
                  <a:pt x="93051" y="16074"/>
                  <a:pt x="93315" y="17605"/>
                </a:cubicBezTo>
                <a:cubicBezTo>
                  <a:pt x="93368" y="18371"/>
                  <a:pt x="93526" y="19110"/>
                  <a:pt x="93764" y="19823"/>
                </a:cubicBezTo>
                <a:cubicBezTo>
                  <a:pt x="94160" y="20985"/>
                  <a:pt x="94926" y="21988"/>
                  <a:pt x="95956" y="22675"/>
                </a:cubicBezTo>
                <a:lnTo>
                  <a:pt x="88694" y="34848"/>
                </a:lnTo>
                <a:cubicBezTo>
                  <a:pt x="88509" y="35164"/>
                  <a:pt x="88325" y="35455"/>
                  <a:pt x="88140" y="35772"/>
                </a:cubicBezTo>
                <a:cubicBezTo>
                  <a:pt x="83994" y="34267"/>
                  <a:pt x="79637" y="33474"/>
                  <a:pt x="75228" y="33474"/>
                </a:cubicBezTo>
                <a:cubicBezTo>
                  <a:pt x="74937" y="30253"/>
                  <a:pt x="74673" y="27058"/>
                  <a:pt x="74409" y="23837"/>
                </a:cubicBezTo>
                <a:lnTo>
                  <a:pt x="73907" y="17843"/>
                </a:lnTo>
                <a:cubicBezTo>
                  <a:pt x="75201" y="17473"/>
                  <a:pt x="76390" y="16839"/>
                  <a:pt x="77446" y="16021"/>
                </a:cubicBezTo>
                <a:cubicBezTo>
                  <a:pt x="78608" y="14991"/>
                  <a:pt x="79400" y="13592"/>
                  <a:pt x="79717" y="12086"/>
                </a:cubicBezTo>
                <a:cubicBezTo>
                  <a:pt x="79796" y="11611"/>
                  <a:pt x="79849" y="11162"/>
                  <a:pt x="79875" y="10687"/>
                </a:cubicBezTo>
                <a:cubicBezTo>
                  <a:pt x="80113" y="9261"/>
                  <a:pt x="80113" y="7809"/>
                  <a:pt x="79901" y="6383"/>
                </a:cubicBezTo>
                <a:cubicBezTo>
                  <a:pt x="79664" y="4587"/>
                  <a:pt x="78766" y="2950"/>
                  <a:pt x="77393" y="1788"/>
                </a:cubicBezTo>
                <a:cubicBezTo>
                  <a:pt x="75897" y="615"/>
                  <a:pt x="74083" y="0"/>
                  <a:pt x="7224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16"/>
          <p:cNvSpPr/>
          <p:nvPr/>
        </p:nvSpPr>
        <p:spPr>
          <a:xfrm rot="-7280868">
            <a:off x="8637033" y="1080983"/>
            <a:ext cx="297438" cy="265791"/>
          </a:xfrm>
          <a:custGeom>
            <a:avLst/>
            <a:gdLst/>
            <a:ahLst/>
            <a:cxnLst/>
            <a:rect l="l" t="t" r="r" b="b"/>
            <a:pathLst>
              <a:path w="9451" h="8446" extrusionOk="0">
                <a:moveTo>
                  <a:pt x="4726" y="1"/>
                </a:moveTo>
                <a:cubicBezTo>
                  <a:pt x="3911" y="1"/>
                  <a:pt x="3251" y="661"/>
                  <a:pt x="3251" y="1474"/>
                </a:cubicBezTo>
                <a:cubicBezTo>
                  <a:pt x="3251" y="1778"/>
                  <a:pt x="3343" y="2062"/>
                  <a:pt x="3503" y="2296"/>
                </a:cubicBezTo>
                <a:cubicBezTo>
                  <a:pt x="3299" y="2458"/>
                  <a:pt x="3113" y="2659"/>
                  <a:pt x="2953" y="2892"/>
                </a:cubicBezTo>
                <a:cubicBezTo>
                  <a:pt x="2359" y="2519"/>
                  <a:pt x="1766" y="2146"/>
                  <a:pt x="1172" y="1774"/>
                </a:cubicBezTo>
                <a:cubicBezTo>
                  <a:pt x="1125" y="1745"/>
                  <a:pt x="1080" y="1732"/>
                  <a:pt x="1037" y="1732"/>
                </a:cubicBezTo>
                <a:cubicBezTo>
                  <a:pt x="812" y="1732"/>
                  <a:pt x="666" y="2077"/>
                  <a:pt x="906" y="2228"/>
                </a:cubicBezTo>
                <a:cubicBezTo>
                  <a:pt x="1501" y="2602"/>
                  <a:pt x="2096" y="2974"/>
                  <a:pt x="2691" y="3348"/>
                </a:cubicBezTo>
                <a:cubicBezTo>
                  <a:pt x="2483" y="3785"/>
                  <a:pt x="2355" y="4293"/>
                  <a:pt x="2330" y="4840"/>
                </a:cubicBezTo>
                <a:cubicBezTo>
                  <a:pt x="1665" y="4771"/>
                  <a:pt x="1001" y="4701"/>
                  <a:pt x="337" y="4633"/>
                </a:cubicBezTo>
                <a:cubicBezTo>
                  <a:pt x="326" y="4631"/>
                  <a:pt x="315" y="4631"/>
                  <a:pt x="305" y="4631"/>
                </a:cubicBezTo>
                <a:cubicBezTo>
                  <a:pt x="1" y="4631"/>
                  <a:pt x="13" y="5124"/>
                  <a:pt x="337" y="5158"/>
                </a:cubicBezTo>
                <a:lnTo>
                  <a:pt x="2338" y="5367"/>
                </a:lnTo>
                <a:cubicBezTo>
                  <a:pt x="2374" y="5839"/>
                  <a:pt x="2490" y="6281"/>
                  <a:pt x="2663" y="6670"/>
                </a:cubicBezTo>
                <a:lnTo>
                  <a:pt x="1238" y="8001"/>
                </a:lnTo>
                <a:cubicBezTo>
                  <a:pt x="1045" y="8181"/>
                  <a:pt x="1227" y="8446"/>
                  <a:pt x="1434" y="8446"/>
                </a:cubicBezTo>
                <a:cubicBezTo>
                  <a:pt x="1494" y="8446"/>
                  <a:pt x="1555" y="8424"/>
                  <a:pt x="1610" y="8372"/>
                </a:cubicBezTo>
                <a:cubicBezTo>
                  <a:pt x="2049" y="7963"/>
                  <a:pt x="2488" y="7554"/>
                  <a:pt x="2927" y="7146"/>
                </a:cubicBezTo>
                <a:cubicBezTo>
                  <a:pt x="3366" y="7806"/>
                  <a:pt x="4010" y="8223"/>
                  <a:pt x="4726" y="8223"/>
                </a:cubicBezTo>
                <a:cubicBezTo>
                  <a:pt x="5442" y="8223"/>
                  <a:pt x="6084" y="7806"/>
                  <a:pt x="6525" y="7146"/>
                </a:cubicBezTo>
                <a:cubicBezTo>
                  <a:pt x="6963" y="7555"/>
                  <a:pt x="7401" y="7965"/>
                  <a:pt x="7841" y="8372"/>
                </a:cubicBezTo>
                <a:cubicBezTo>
                  <a:pt x="7896" y="8424"/>
                  <a:pt x="7957" y="8446"/>
                  <a:pt x="8017" y="8446"/>
                </a:cubicBezTo>
                <a:cubicBezTo>
                  <a:pt x="8224" y="8446"/>
                  <a:pt x="8407" y="8181"/>
                  <a:pt x="8214" y="8001"/>
                </a:cubicBezTo>
                <a:lnTo>
                  <a:pt x="6787" y="6671"/>
                </a:lnTo>
                <a:cubicBezTo>
                  <a:pt x="6963" y="6282"/>
                  <a:pt x="7077" y="5841"/>
                  <a:pt x="7114" y="5367"/>
                </a:cubicBezTo>
                <a:lnTo>
                  <a:pt x="9114" y="5158"/>
                </a:lnTo>
                <a:cubicBezTo>
                  <a:pt x="9438" y="5123"/>
                  <a:pt x="9451" y="4630"/>
                  <a:pt x="9146" y="4630"/>
                </a:cubicBezTo>
                <a:cubicBezTo>
                  <a:pt x="9136" y="4630"/>
                  <a:pt x="9125" y="4630"/>
                  <a:pt x="9114" y="4631"/>
                </a:cubicBezTo>
                <a:cubicBezTo>
                  <a:pt x="8450" y="4701"/>
                  <a:pt x="7785" y="4768"/>
                  <a:pt x="7121" y="4838"/>
                </a:cubicBezTo>
                <a:cubicBezTo>
                  <a:pt x="7096" y="4292"/>
                  <a:pt x="6967" y="3784"/>
                  <a:pt x="6760" y="3348"/>
                </a:cubicBezTo>
                <a:cubicBezTo>
                  <a:pt x="7356" y="2974"/>
                  <a:pt x="7951" y="2602"/>
                  <a:pt x="8546" y="2228"/>
                </a:cubicBezTo>
                <a:cubicBezTo>
                  <a:pt x="8786" y="2077"/>
                  <a:pt x="8640" y="1732"/>
                  <a:pt x="8415" y="1732"/>
                </a:cubicBezTo>
                <a:cubicBezTo>
                  <a:pt x="8372" y="1732"/>
                  <a:pt x="8326" y="1745"/>
                  <a:pt x="8279" y="1774"/>
                </a:cubicBezTo>
                <a:cubicBezTo>
                  <a:pt x="7685" y="2146"/>
                  <a:pt x="7091" y="2519"/>
                  <a:pt x="6498" y="2892"/>
                </a:cubicBezTo>
                <a:cubicBezTo>
                  <a:pt x="6337" y="2661"/>
                  <a:pt x="6154" y="2458"/>
                  <a:pt x="5948" y="2296"/>
                </a:cubicBezTo>
                <a:cubicBezTo>
                  <a:pt x="6107" y="2062"/>
                  <a:pt x="6200" y="1778"/>
                  <a:pt x="6200" y="1474"/>
                </a:cubicBezTo>
                <a:cubicBezTo>
                  <a:pt x="6200" y="661"/>
                  <a:pt x="5539" y="1"/>
                  <a:pt x="472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16"/>
          <p:cNvSpPr/>
          <p:nvPr/>
        </p:nvSpPr>
        <p:spPr>
          <a:xfrm rot="-4584584">
            <a:off x="8282063" y="4591554"/>
            <a:ext cx="297434" cy="265780"/>
          </a:xfrm>
          <a:custGeom>
            <a:avLst/>
            <a:gdLst/>
            <a:ahLst/>
            <a:cxnLst/>
            <a:rect l="l" t="t" r="r" b="b"/>
            <a:pathLst>
              <a:path w="9451" h="8446" extrusionOk="0">
                <a:moveTo>
                  <a:pt x="4726" y="1"/>
                </a:moveTo>
                <a:cubicBezTo>
                  <a:pt x="3911" y="1"/>
                  <a:pt x="3251" y="661"/>
                  <a:pt x="3251" y="1474"/>
                </a:cubicBezTo>
                <a:cubicBezTo>
                  <a:pt x="3251" y="1778"/>
                  <a:pt x="3343" y="2062"/>
                  <a:pt x="3503" y="2296"/>
                </a:cubicBezTo>
                <a:cubicBezTo>
                  <a:pt x="3299" y="2458"/>
                  <a:pt x="3113" y="2659"/>
                  <a:pt x="2953" y="2892"/>
                </a:cubicBezTo>
                <a:cubicBezTo>
                  <a:pt x="2359" y="2519"/>
                  <a:pt x="1766" y="2146"/>
                  <a:pt x="1172" y="1774"/>
                </a:cubicBezTo>
                <a:cubicBezTo>
                  <a:pt x="1125" y="1745"/>
                  <a:pt x="1080" y="1732"/>
                  <a:pt x="1037" y="1732"/>
                </a:cubicBezTo>
                <a:cubicBezTo>
                  <a:pt x="812" y="1732"/>
                  <a:pt x="666" y="2077"/>
                  <a:pt x="906" y="2228"/>
                </a:cubicBezTo>
                <a:cubicBezTo>
                  <a:pt x="1501" y="2602"/>
                  <a:pt x="2096" y="2974"/>
                  <a:pt x="2691" y="3348"/>
                </a:cubicBezTo>
                <a:cubicBezTo>
                  <a:pt x="2483" y="3785"/>
                  <a:pt x="2355" y="4293"/>
                  <a:pt x="2330" y="4840"/>
                </a:cubicBezTo>
                <a:cubicBezTo>
                  <a:pt x="1665" y="4771"/>
                  <a:pt x="1001" y="4701"/>
                  <a:pt x="337" y="4633"/>
                </a:cubicBezTo>
                <a:cubicBezTo>
                  <a:pt x="326" y="4631"/>
                  <a:pt x="315" y="4631"/>
                  <a:pt x="305" y="4631"/>
                </a:cubicBezTo>
                <a:cubicBezTo>
                  <a:pt x="1" y="4631"/>
                  <a:pt x="13" y="5124"/>
                  <a:pt x="337" y="5158"/>
                </a:cubicBezTo>
                <a:lnTo>
                  <a:pt x="2338" y="5367"/>
                </a:lnTo>
                <a:cubicBezTo>
                  <a:pt x="2374" y="5839"/>
                  <a:pt x="2490" y="6281"/>
                  <a:pt x="2663" y="6670"/>
                </a:cubicBezTo>
                <a:lnTo>
                  <a:pt x="1238" y="8001"/>
                </a:lnTo>
                <a:cubicBezTo>
                  <a:pt x="1045" y="8181"/>
                  <a:pt x="1227" y="8446"/>
                  <a:pt x="1434" y="8446"/>
                </a:cubicBezTo>
                <a:cubicBezTo>
                  <a:pt x="1494" y="8446"/>
                  <a:pt x="1555" y="8424"/>
                  <a:pt x="1610" y="8372"/>
                </a:cubicBezTo>
                <a:cubicBezTo>
                  <a:pt x="2049" y="7963"/>
                  <a:pt x="2488" y="7554"/>
                  <a:pt x="2927" y="7146"/>
                </a:cubicBezTo>
                <a:cubicBezTo>
                  <a:pt x="3366" y="7806"/>
                  <a:pt x="4010" y="8223"/>
                  <a:pt x="4726" y="8223"/>
                </a:cubicBezTo>
                <a:cubicBezTo>
                  <a:pt x="5442" y="8223"/>
                  <a:pt x="6084" y="7806"/>
                  <a:pt x="6525" y="7146"/>
                </a:cubicBezTo>
                <a:cubicBezTo>
                  <a:pt x="6963" y="7555"/>
                  <a:pt x="7401" y="7965"/>
                  <a:pt x="7841" y="8372"/>
                </a:cubicBezTo>
                <a:cubicBezTo>
                  <a:pt x="7896" y="8424"/>
                  <a:pt x="7957" y="8446"/>
                  <a:pt x="8017" y="8446"/>
                </a:cubicBezTo>
                <a:cubicBezTo>
                  <a:pt x="8224" y="8446"/>
                  <a:pt x="8407" y="8181"/>
                  <a:pt x="8214" y="8001"/>
                </a:cubicBezTo>
                <a:lnTo>
                  <a:pt x="6787" y="6671"/>
                </a:lnTo>
                <a:cubicBezTo>
                  <a:pt x="6963" y="6282"/>
                  <a:pt x="7077" y="5841"/>
                  <a:pt x="7114" y="5367"/>
                </a:cubicBezTo>
                <a:lnTo>
                  <a:pt x="9114" y="5158"/>
                </a:lnTo>
                <a:cubicBezTo>
                  <a:pt x="9438" y="5123"/>
                  <a:pt x="9451" y="4630"/>
                  <a:pt x="9146" y="4630"/>
                </a:cubicBezTo>
                <a:cubicBezTo>
                  <a:pt x="9136" y="4630"/>
                  <a:pt x="9125" y="4630"/>
                  <a:pt x="9114" y="4631"/>
                </a:cubicBezTo>
                <a:cubicBezTo>
                  <a:pt x="8450" y="4701"/>
                  <a:pt x="7785" y="4768"/>
                  <a:pt x="7121" y="4838"/>
                </a:cubicBezTo>
                <a:cubicBezTo>
                  <a:pt x="7096" y="4292"/>
                  <a:pt x="6967" y="3784"/>
                  <a:pt x="6760" y="3348"/>
                </a:cubicBezTo>
                <a:cubicBezTo>
                  <a:pt x="7356" y="2974"/>
                  <a:pt x="7951" y="2602"/>
                  <a:pt x="8546" y="2228"/>
                </a:cubicBezTo>
                <a:cubicBezTo>
                  <a:pt x="8786" y="2077"/>
                  <a:pt x="8640" y="1732"/>
                  <a:pt x="8415" y="1732"/>
                </a:cubicBezTo>
                <a:cubicBezTo>
                  <a:pt x="8372" y="1732"/>
                  <a:pt x="8326" y="1745"/>
                  <a:pt x="8279" y="1774"/>
                </a:cubicBezTo>
                <a:cubicBezTo>
                  <a:pt x="7685" y="2146"/>
                  <a:pt x="7091" y="2519"/>
                  <a:pt x="6498" y="2892"/>
                </a:cubicBezTo>
                <a:cubicBezTo>
                  <a:pt x="6337" y="2661"/>
                  <a:pt x="6154" y="2458"/>
                  <a:pt x="5948" y="2296"/>
                </a:cubicBezTo>
                <a:cubicBezTo>
                  <a:pt x="6107" y="2062"/>
                  <a:pt x="6200" y="1778"/>
                  <a:pt x="6200" y="1474"/>
                </a:cubicBezTo>
                <a:cubicBezTo>
                  <a:pt x="6200" y="661"/>
                  <a:pt x="5539" y="1"/>
                  <a:pt x="472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16"/>
          <p:cNvSpPr/>
          <p:nvPr/>
        </p:nvSpPr>
        <p:spPr>
          <a:xfrm rot="-8099807">
            <a:off x="238938" y="4075441"/>
            <a:ext cx="297438" cy="265794"/>
          </a:xfrm>
          <a:custGeom>
            <a:avLst/>
            <a:gdLst/>
            <a:ahLst/>
            <a:cxnLst/>
            <a:rect l="l" t="t" r="r" b="b"/>
            <a:pathLst>
              <a:path w="9451" h="8446" extrusionOk="0">
                <a:moveTo>
                  <a:pt x="4726" y="1"/>
                </a:moveTo>
                <a:cubicBezTo>
                  <a:pt x="3911" y="1"/>
                  <a:pt x="3251" y="661"/>
                  <a:pt x="3251" y="1474"/>
                </a:cubicBezTo>
                <a:cubicBezTo>
                  <a:pt x="3251" y="1778"/>
                  <a:pt x="3343" y="2062"/>
                  <a:pt x="3503" y="2296"/>
                </a:cubicBezTo>
                <a:cubicBezTo>
                  <a:pt x="3299" y="2458"/>
                  <a:pt x="3113" y="2659"/>
                  <a:pt x="2953" y="2892"/>
                </a:cubicBezTo>
                <a:cubicBezTo>
                  <a:pt x="2359" y="2519"/>
                  <a:pt x="1766" y="2146"/>
                  <a:pt x="1172" y="1774"/>
                </a:cubicBezTo>
                <a:cubicBezTo>
                  <a:pt x="1125" y="1745"/>
                  <a:pt x="1080" y="1732"/>
                  <a:pt x="1037" y="1732"/>
                </a:cubicBezTo>
                <a:cubicBezTo>
                  <a:pt x="812" y="1732"/>
                  <a:pt x="666" y="2077"/>
                  <a:pt x="906" y="2228"/>
                </a:cubicBezTo>
                <a:cubicBezTo>
                  <a:pt x="1501" y="2602"/>
                  <a:pt x="2096" y="2974"/>
                  <a:pt x="2691" y="3348"/>
                </a:cubicBezTo>
                <a:cubicBezTo>
                  <a:pt x="2483" y="3785"/>
                  <a:pt x="2355" y="4293"/>
                  <a:pt x="2330" y="4840"/>
                </a:cubicBezTo>
                <a:cubicBezTo>
                  <a:pt x="1665" y="4771"/>
                  <a:pt x="1001" y="4701"/>
                  <a:pt x="337" y="4633"/>
                </a:cubicBezTo>
                <a:cubicBezTo>
                  <a:pt x="326" y="4631"/>
                  <a:pt x="315" y="4631"/>
                  <a:pt x="305" y="4631"/>
                </a:cubicBezTo>
                <a:cubicBezTo>
                  <a:pt x="1" y="4631"/>
                  <a:pt x="13" y="5124"/>
                  <a:pt x="337" y="5158"/>
                </a:cubicBezTo>
                <a:lnTo>
                  <a:pt x="2338" y="5367"/>
                </a:lnTo>
                <a:cubicBezTo>
                  <a:pt x="2374" y="5839"/>
                  <a:pt x="2490" y="6281"/>
                  <a:pt x="2663" y="6670"/>
                </a:cubicBezTo>
                <a:lnTo>
                  <a:pt x="1238" y="8001"/>
                </a:lnTo>
                <a:cubicBezTo>
                  <a:pt x="1045" y="8181"/>
                  <a:pt x="1227" y="8446"/>
                  <a:pt x="1434" y="8446"/>
                </a:cubicBezTo>
                <a:cubicBezTo>
                  <a:pt x="1494" y="8446"/>
                  <a:pt x="1555" y="8424"/>
                  <a:pt x="1610" y="8372"/>
                </a:cubicBezTo>
                <a:cubicBezTo>
                  <a:pt x="2049" y="7963"/>
                  <a:pt x="2488" y="7554"/>
                  <a:pt x="2927" y="7146"/>
                </a:cubicBezTo>
                <a:cubicBezTo>
                  <a:pt x="3366" y="7806"/>
                  <a:pt x="4010" y="8223"/>
                  <a:pt x="4726" y="8223"/>
                </a:cubicBezTo>
                <a:cubicBezTo>
                  <a:pt x="5442" y="8223"/>
                  <a:pt x="6084" y="7806"/>
                  <a:pt x="6525" y="7146"/>
                </a:cubicBezTo>
                <a:cubicBezTo>
                  <a:pt x="6963" y="7555"/>
                  <a:pt x="7401" y="7965"/>
                  <a:pt x="7841" y="8372"/>
                </a:cubicBezTo>
                <a:cubicBezTo>
                  <a:pt x="7896" y="8424"/>
                  <a:pt x="7957" y="8446"/>
                  <a:pt x="8017" y="8446"/>
                </a:cubicBezTo>
                <a:cubicBezTo>
                  <a:pt x="8224" y="8446"/>
                  <a:pt x="8407" y="8181"/>
                  <a:pt x="8214" y="8001"/>
                </a:cubicBezTo>
                <a:lnTo>
                  <a:pt x="6787" y="6671"/>
                </a:lnTo>
                <a:cubicBezTo>
                  <a:pt x="6963" y="6282"/>
                  <a:pt x="7077" y="5841"/>
                  <a:pt x="7114" y="5367"/>
                </a:cubicBezTo>
                <a:lnTo>
                  <a:pt x="9114" y="5158"/>
                </a:lnTo>
                <a:cubicBezTo>
                  <a:pt x="9438" y="5123"/>
                  <a:pt x="9451" y="4630"/>
                  <a:pt x="9146" y="4630"/>
                </a:cubicBezTo>
                <a:cubicBezTo>
                  <a:pt x="9136" y="4630"/>
                  <a:pt x="9125" y="4630"/>
                  <a:pt x="9114" y="4631"/>
                </a:cubicBezTo>
                <a:cubicBezTo>
                  <a:pt x="8450" y="4701"/>
                  <a:pt x="7785" y="4768"/>
                  <a:pt x="7121" y="4838"/>
                </a:cubicBezTo>
                <a:cubicBezTo>
                  <a:pt x="7096" y="4292"/>
                  <a:pt x="6967" y="3784"/>
                  <a:pt x="6760" y="3348"/>
                </a:cubicBezTo>
                <a:cubicBezTo>
                  <a:pt x="7356" y="2974"/>
                  <a:pt x="7951" y="2602"/>
                  <a:pt x="8546" y="2228"/>
                </a:cubicBezTo>
                <a:cubicBezTo>
                  <a:pt x="8786" y="2077"/>
                  <a:pt x="8640" y="1732"/>
                  <a:pt x="8415" y="1732"/>
                </a:cubicBezTo>
                <a:cubicBezTo>
                  <a:pt x="8372" y="1732"/>
                  <a:pt x="8326" y="1745"/>
                  <a:pt x="8279" y="1774"/>
                </a:cubicBezTo>
                <a:cubicBezTo>
                  <a:pt x="7685" y="2146"/>
                  <a:pt x="7091" y="2519"/>
                  <a:pt x="6498" y="2892"/>
                </a:cubicBezTo>
                <a:cubicBezTo>
                  <a:pt x="6337" y="2661"/>
                  <a:pt x="6154" y="2458"/>
                  <a:pt x="5948" y="2296"/>
                </a:cubicBezTo>
                <a:cubicBezTo>
                  <a:pt x="6107" y="2062"/>
                  <a:pt x="6200" y="1778"/>
                  <a:pt x="6200" y="1474"/>
                </a:cubicBezTo>
                <a:cubicBezTo>
                  <a:pt x="6200" y="661"/>
                  <a:pt x="5539" y="1"/>
                  <a:pt x="472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_AND_BODY_1_1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7"/>
          <p:cNvSpPr/>
          <p:nvPr/>
        </p:nvSpPr>
        <p:spPr>
          <a:xfrm rot="10800000" flipH="1">
            <a:off x="45118" y="4190852"/>
            <a:ext cx="4407850" cy="1041925"/>
          </a:xfrm>
          <a:custGeom>
            <a:avLst/>
            <a:gdLst/>
            <a:ahLst/>
            <a:cxnLst/>
            <a:rect l="l" t="t" r="r" b="b"/>
            <a:pathLst>
              <a:path w="176314" h="41677" extrusionOk="0">
                <a:moveTo>
                  <a:pt x="1" y="0"/>
                </a:moveTo>
                <a:lnTo>
                  <a:pt x="1" y="26973"/>
                </a:lnTo>
                <a:cubicBezTo>
                  <a:pt x="1" y="26973"/>
                  <a:pt x="7504" y="41676"/>
                  <a:pt x="29031" y="41676"/>
                </a:cubicBezTo>
                <a:cubicBezTo>
                  <a:pt x="34143" y="41676"/>
                  <a:pt x="40047" y="40847"/>
                  <a:pt x="46829" y="38794"/>
                </a:cubicBezTo>
                <a:cubicBezTo>
                  <a:pt x="77849" y="29407"/>
                  <a:pt x="87280" y="14815"/>
                  <a:pt x="111927" y="14815"/>
                </a:cubicBezTo>
                <a:cubicBezTo>
                  <a:pt x="115359" y="14815"/>
                  <a:pt x="119085" y="15098"/>
                  <a:pt x="123205" y="15717"/>
                </a:cubicBezTo>
                <a:cubicBezTo>
                  <a:pt x="126869" y="16267"/>
                  <a:pt x="130363" y="16513"/>
                  <a:pt x="133681" y="16513"/>
                </a:cubicBezTo>
                <a:cubicBezTo>
                  <a:pt x="160908" y="16513"/>
                  <a:pt x="176314" y="0"/>
                  <a:pt x="17631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17"/>
          <p:cNvSpPr/>
          <p:nvPr/>
        </p:nvSpPr>
        <p:spPr>
          <a:xfrm rot="10800000" flipH="1">
            <a:off x="-196669" y="4165727"/>
            <a:ext cx="3698175" cy="1055475"/>
          </a:xfrm>
          <a:custGeom>
            <a:avLst/>
            <a:gdLst/>
            <a:ahLst/>
            <a:cxnLst/>
            <a:rect l="l" t="t" r="r" b="b"/>
            <a:pathLst>
              <a:path w="147927" h="42219" extrusionOk="0">
                <a:moveTo>
                  <a:pt x="1" y="0"/>
                </a:moveTo>
                <a:lnTo>
                  <a:pt x="1" y="27326"/>
                </a:lnTo>
                <a:cubicBezTo>
                  <a:pt x="1" y="27326"/>
                  <a:pt x="6296" y="42219"/>
                  <a:pt x="24357" y="42219"/>
                </a:cubicBezTo>
                <a:cubicBezTo>
                  <a:pt x="28646" y="42219"/>
                  <a:pt x="33599" y="41379"/>
                  <a:pt x="39290" y="39299"/>
                </a:cubicBezTo>
                <a:cubicBezTo>
                  <a:pt x="65317" y="29790"/>
                  <a:pt x="73228" y="15009"/>
                  <a:pt x="93908" y="15009"/>
                </a:cubicBezTo>
                <a:cubicBezTo>
                  <a:pt x="96787" y="15009"/>
                  <a:pt x="99913" y="15295"/>
                  <a:pt x="103370" y="15922"/>
                </a:cubicBezTo>
                <a:cubicBezTo>
                  <a:pt x="106443" y="16479"/>
                  <a:pt x="109374" y="16728"/>
                  <a:pt x="112158" y="16728"/>
                </a:cubicBezTo>
                <a:cubicBezTo>
                  <a:pt x="135001" y="16728"/>
                  <a:pt x="147927" y="0"/>
                  <a:pt x="14792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17"/>
          <p:cNvSpPr/>
          <p:nvPr/>
        </p:nvSpPr>
        <p:spPr>
          <a:xfrm rot="5317485">
            <a:off x="-1429750" y="1645203"/>
            <a:ext cx="3275361" cy="504519"/>
          </a:xfrm>
          <a:custGeom>
            <a:avLst/>
            <a:gdLst/>
            <a:ahLst/>
            <a:cxnLst/>
            <a:rect l="l" t="t" r="r" b="b"/>
            <a:pathLst>
              <a:path w="131016" h="20181" extrusionOk="0">
                <a:moveTo>
                  <a:pt x="25838" y="1"/>
                </a:moveTo>
                <a:cubicBezTo>
                  <a:pt x="6842" y="1"/>
                  <a:pt x="0" y="20178"/>
                  <a:pt x="0" y="20178"/>
                </a:cubicBezTo>
                <a:lnTo>
                  <a:pt x="0" y="20181"/>
                </a:lnTo>
                <a:lnTo>
                  <a:pt x="131016" y="20181"/>
                </a:lnTo>
                <a:cubicBezTo>
                  <a:pt x="131016" y="20181"/>
                  <a:pt x="122212" y="8215"/>
                  <a:pt x="108815" y="8215"/>
                </a:cubicBezTo>
                <a:cubicBezTo>
                  <a:pt x="105950" y="8215"/>
                  <a:pt x="102875" y="8763"/>
                  <a:pt x="99631" y="10091"/>
                </a:cubicBezTo>
                <a:cubicBezTo>
                  <a:pt x="93778" y="12488"/>
                  <a:pt x="87492" y="14982"/>
                  <a:pt x="78789" y="14982"/>
                </a:cubicBezTo>
                <a:cubicBezTo>
                  <a:pt x="69901" y="14982"/>
                  <a:pt x="58491" y="12380"/>
                  <a:pt x="42447" y="4415"/>
                </a:cubicBezTo>
                <a:cubicBezTo>
                  <a:pt x="36095" y="1262"/>
                  <a:pt x="30587" y="1"/>
                  <a:pt x="2583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17"/>
          <p:cNvSpPr/>
          <p:nvPr/>
        </p:nvSpPr>
        <p:spPr>
          <a:xfrm rot="5317485">
            <a:off x="-1265988" y="1314238"/>
            <a:ext cx="2862066" cy="440820"/>
          </a:xfrm>
          <a:custGeom>
            <a:avLst/>
            <a:gdLst/>
            <a:ahLst/>
            <a:cxnLst/>
            <a:rect l="l" t="t" r="r" b="b"/>
            <a:pathLst>
              <a:path w="114484" h="17633" extrusionOk="0">
                <a:moveTo>
                  <a:pt x="22578" y="1"/>
                </a:moveTo>
                <a:cubicBezTo>
                  <a:pt x="5980" y="1"/>
                  <a:pt x="1" y="17632"/>
                  <a:pt x="1" y="17632"/>
                </a:cubicBezTo>
                <a:lnTo>
                  <a:pt x="114484" y="17632"/>
                </a:lnTo>
                <a:cubicBezTo>
                  <a:pt x="114484" y="17632"/>
                  <a:pt x="106791" y="7178"/>
                  <a:pt x="95085" y="7178"/>
                </a:cubicBezTo>
                <a:cubicBezTo>
                  <a:pt x="92581" y="7178"/>
                  <a:pt x="89894" y="7656"/>
                  <a:pt x="87059" y="8817"/>
                </a:cubicBezTo>
                <a:cubicBezTo>
                  <a:pt x="81944" y="10911"/>
                  <a:pt x="76451" y="13091"/>
                  <a:pt x="68846" y="13091"/>
                </a:cubicBezTo>
                <a:cubicBezTo>
                  <a:pt x="61079" y="13091"/>
                  <a:pt x="51110" y="10817"/>
                  <a:pt x="37090" y="3858"/>
                </a:cubicBezTo>
                <a:cubicBezTo>
                  <a:pt x="31541" y="1103"/>
                  <a:pt x="26727" y="1"/>
                  <a:pt x="22578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17"/>
          <p:cNvSpPr/>
          <p:nvPr/>
        </p:nvSpPr>
        <p:spPr>
          <a:xfrm rot="10800000">
            <a:off x="8810716" y="3115686"/>
            <a:ext cx="685866" cy="681183"/>
          </a:xfrm>
          <a:custGeom>
            <a:avLst/>
            <a:gdLst/>
            <a:ahLst/>
            <a:cxnLst/>
            <a:rect l="l" t="t" r="r" b="b"/>
            <a:pathLst>
              <a:path w="147498" h="146491" extrusionOk="0">
                <a:moveTo>
                  <a:pt x="72248" y="0"/>
                </a:moveTo>
                <a:cubicBezTo>
                  <a:pt x="71233" y="0"/>
                  <a:pt x="70212" y="188"/>
                  <a:pt x="69234" y="574"/>
                </a:cubicBezTo>
                <a:cubicBezTo>
                  <a:pt x="68389" y="759"/>
                  <a:pt x="67597" y="1102"/>
                  <a:pt x="66857" y="1551"/>
                </a:cubicBezTo>
                <a:cubicBezTo>
                  <a:pt x="63715" y="3584"/>
                  <a:pt x="62659" y="7360"/>
                  <a:pt x="63425" y="10898"/>
                </a:cubicBezTo>
                <a:cubicBezTo>
                  <a:pt x="63768" y="12403"/>
                  <a:pt x="64402" y="13829"/>
                  <a:pt x="65326" y="15097"/>
                </a:cubicBezTo>
                <a:cubicBezTo>
                  <a:pt x="65722" y="15730"/>
                  <a:pt x="66224" y="16311"/>
                  <a:pt x="66752" y="16839"/>
                </a:cubicBezTo>
                <a:cubicBezTo>
                  <a:pt x="67650" y="17684"/>
                  <a:pt x="68785" y="18239"/>
                  <a:pt x="70000" y="18344"/>
                </a:cubicBezTo>
                <a:lnTo>
                  <a:pt x="69155" y="32524"/>
                </a:lnTo>
                <a:cubicBezTo>
                  <a:pt x="69128" y="32999"/>
                  <a:pt x="69102" y="33448"/>
                  <a:pt x="69075" y="33923"/>
                </a:cubicBezTo>
                <a:cubicBezTo>
                  <a:pt x="64032" y="34716"/>
                  <a:pt x="59226" y="36537"/>
                  <a:pt x="54896" y="39257"/>
                </a:cubicBezTo>
                <a:lnTo>
                  <a:pt x="48796" y="30808"/>
                </a:lnTo>
                <a:lnTo>
                  <a:pt x="45285" y="25923"/>
                </a:lnTo>
                <a:cubicBezTo>
                  <a:pt x="46209" y="24946"/>
                  <a:pt x="46895" y="23784"/>
                  <a:pt x="47371" y="22543"/>
                </a:cubicBezTo>
                <a:cubicBezTo>
                  <a:pt x="47846" y="21038"/>
                  <a:pt x="47819" y="19453"/>
                  <a:pt x="47291" y="18001"/>
                </a:cubicBezTo>
                <a:cubicBezTo>
                  <a:pt x="47133" y="17552"/>
                  <a:pt x="46948" y="17130"/>
                  <a:pt x="46737" y="16707"/>
                </a:cubicBezTo>
                <a:cubicBezTo>
                  <a:pt x="46209" y="15361"/>
                  <a:pt x="45469" y="14120"/>
                  <a:pt x="44545" y="13011"/>
                </a:cubicBezTo>
                <a:cubicBezTo>
                  <a:pt x="43410" y="11585"/>
                  <a:pt x="41799" y="10634"/>
                  <a:pt x="40004" y="10370"/>
                </a:cubicBezTo>
                <a:cubicBezTo>
                  <a:pt x="39630" y="10320"/>
                  <a:pt x="39258" y="10295"/>
                  <a:pt x="38889" y="10295"/>
                </a:cubicBezTo>
                <a:cubicBezTo>
                  <a:pt x="36357" y="10295"/>
                  <a:pt x="33963" y="11458"/>
                  <a:pt x="32373" y="13486"/>
                </a:cubicBezTo>
                <a:cubicBezTo>
                  <a:pt x="31765" y="14093"/>
                  <a:pt x="31237" y="14806"/>
                  <a:pt x="30867" y="15572"/>
                </a:cubicBezTo>
                <a:cubicBezTo>
                  <a:pt x="29204" y="18925"/>
                  <a:pt x="30234" y="22728"/>
                  <a:pt x="32689" y="25342"/>
                </a:cubicBezTo>
                <a:cubicBezTo>
                  <a:pt x="33772" y="26477"/>
                  <a:pt x="35066" y="27375"/>
                  <a:pt x="36492" y="27982"/>
                </a:cubicBezTo>
                <a:cubicBezTo>
                  <a:pt x="37178" y="28326"/>
                  <a:pt x="37865" y="28590"/>
                  <a:pt x="38604" y="28748"/>
                </a:cubicBezTo>
                <a:cubicBezTo>
                  <a:pt x="39017" y="28849"/>
                  <a:pt x="39440" y="28899"/>
                  <a:pt x="39862" y="28899"/>
                </a:cubicBezTo>
                <a:cubicBezTo>
                  <a:pt x="40654" y="28899"/>
                  <a:pt x="41445" y="28723"/>
                  <a:pt x="42169" y="28378"/>
                </a:cubicBezTo>
                <a:lnTo>
                  <a:pt x="48744" y="41000"/>
                </a:lnTo>
                <a:lnTo>
                  <a:pt x="49800" y="43059"/>
                </a:lnTo>
                <a:cubicBezTo>
                  <a:pt x="46737" y="45779"/>
                  <a:pt x="44123" y="48974"/>
                  <a:pt x="42063" y="52512"/>
                </a:cubicBezTo>
                <a:lnTo>
                  <a:pt x="31871" y="47337"/>
                </a:lnTo>
                <a:lnTo>
                  <a:pt x="26511" y="44617"/>
                </a:lnTo>
                <a:cubicBezTo>
                  <a:pt x="26854" y="43324"/>
                  <a:pt x="26960" y="41977"/>
                  <a:pt x="26801" y="40657"/>
                </a:cubicBezTo>
                <a:cubicBezTo>
                  <a:pt x="26537" y="39125"/>
                  <a:pt x="25771" y="37726"/>
                  <a:pt x="24636" y="36643"/>
                </a:cubicBezTo>
                <a:cubicBezTo>
                  <a:pt x="24293" y="36326"/>
                  <a:pt x="23923" y="36036"/>
                  <a:pt x="23553" y="35798"/>
                </a:cubicBezTo>
                <a:cubicBezTo>
                  <a:pt x="22471" y="34848"/>
                  <a:pt x="21230" y="34082"/>
                  <a:pt x="19909" y="33501"/>
                </a:cubicBezTo>
                <a:cubicBezTo>
                  <a:pt x="18978" y="33087"/>
                  <a:pt x="17980" y="32880"/>
                  <a:pt x="16981" y="32880"/>
                </a:cubicBezTo>
                <a:cubicBezTo>
                  <a:pt x="16196" y="32880"/>
                  <a:pt x="15410" y="33008"/>
                  <a:pt x="14655" y="33263"/>
                </a:cubicBezTo>
                <a:cubicBezTo>
                  <a:pt x="11882" y="34267"/>
                  <a:pt x="9876" y="36643"/>
                  <a:pt x="9347" y="39521"/>
                </a:cubicBezTo>
                <a:cubicBezTo>
                  <a:pt x="9057" y="40366"/>
                  <a:pt x="8925" y="41211"/>
                  <a:pt x="8951" y="42083"/>
                </a:cubicBezTo>
                <a:cubicBezTo>
                  <a:pt x="9004" y="45806"/>
                  <a:pt x="11671" y="48710"/>
                  <a:pt x="15077" y="49898"/>
                </a:cubicBezTo>
                <a:cubicBezTo>
                  <a:pt x="16291" y="50332"/>
                  <a:pt x="17559" y="50534"/>
                  <a:pt x="18836" y="50534"/>
                </a:cubicBezTo>
                <a:cubicBezTo>
                  <a:pt x="19114" y="50534"/>
                  <a:pt x="19393" y="50525"/>
                  <a:pt x="19672" y="50506"/>
                </a:cubicBezTo>
                <a:cubicBezTo>
                  <a:pt x="20411" y="50506"/>
                  <a:pt x="21177" y="50400"/>
                  <a:pt x="21890" y="50215"/>
                </a:cubicBezTo>
                <a:cubicBezTo>
                  <a:pt x="23078" y="49898"/>
                  <a:pt x="24134" y="49212"/>
                  <a:pt x="24900" y="48235"/>
                </a:cubicBezTo>
                <a:lnTo>
                  <a:pt x="36518" y="56394"/>
                </a:lnTo>
                <a:lnTo>
                  <a:pt x="39317" y="58374"/>
                </a:lnTo>
                <a:cubicBezTo>
                  <a:pt x="37970" y="61992"/>
                  <a:pt x="37205" y="65821"/>
                  <a:pt x="37020" y="69702"/>
                </a:cubicBezTo>
                <a:lnTo>
                  <a:pt x="24477" y="69808"/>
                </a:lnTo>
                <a:lnTo>
                  <a:pt x="18457" y="69861"/>
                </a:lnTo>
                <a:cubicBezTo>
                  <a:pt x="18167" y="68540"/>
                  <a:pt x="17639" y="67299"/>
                  <a:pt x="16873" y="66217"/>
                </a:cubicBezTo>
                <a:cubicBezTo>
                  <a:pt x="15949" y="64976"/>
                  <a:pt x="14628" y="64078"/>
                  <a:pt x="13123" y="63655"/>
                </a:cubicBezTo>
                <a:cubicBezTo>
                  <a:pt x="12674" y="63523"/>
                  <a:pt x="12226" y="63418"/>
                  <a:pt x="11750" y="63365"/>
                </a:cubicBezTo>
                <a:cubicBezTo>
                  <a:pt x="10701" y="63127"/>
                  <a:pt x="9621" y="63008"/>
                  <a:pt x="8546" y="63008"/>
                </a:cubicBezTo>
                <a:cubicBezTo>
                  <a:pt x="8187" y="63008"/>
                  <a:pt x="7829" y="63022"/>
                  <a:pt x="7473" y="63048"/>
                </a:cubicBezTo>
                <a:cubicBezTo>
                  <a:pt x="5651" y="63154"/>
                  <a:pt x="3934" y="63946"/>
                  <a:pt x="2667" y="65240"/>
                </a:cubicBezTo>
                <a:cubicBezTo>
                  <a:pt x="687" y="67405"/>
                  <a:pt x="0" y="70468"/>
                  <a:pt x="845" y="73267"/>
                </a:cubicBezTo>
                <a:cubicBezTo>
                  <a:pt x="977" y="74138"/>
                  <a:pt x="1268" y="74957"/>
                  <a:pt x="1690" y="75722"/>
                </a:cubicBezTo>
                <a:cubicBezTo>
                  <a:pt x="3220" y="78554"/>
                  <a:pt x="6191" y="79944"/>
                  <a:pt x="9271" y="79944"/>
                </a:cubicBezTo>
                <a:cubicBezTo>
                  <a:pt x="9753" y="79944"/>
                  <a:pt x="10238" y="79910"/>
                  <a:pt x="10721" y="79842"/>
                </a:cubicBezTo>
                <a:cubicBezTo>
                  <a:pt x="12278" y="79630"/>
                  <a:pt x="13757" y="79076"/>
                  <a:pt x="15077" y="78257"/>
                </a:cubicBezTo>
                <a:cubicBezTo>
                  <a:pt x="15737" y="77888"/>
                  <a:pt x="16345" y="77465"/>
                  <a:pt x="16899" y="76963"/>
                </a:cubicBezTo>
                <a:cubicBezTo>
                  <a:pt x="17823" y="76145"/>
                  <a:pt x="18457" y="75036"/>
                  <a:pt x="18668" y="73821"/>
                </a:cubicBezTo>
                <a:lnTo>
                  <a:pt x="32742" y="75722"/>
                </a:lnTo>
                <a:lnTo>
                  <a:pt x="37231" y="76330"/>
                </a:lnTo>
                <a:cubicBezTo>
                  <a:pt x="37680" y="79947"/>
                  <a:pt x="38657" y="83512"/>
                  <a:pt x="40136" y="86865"/>
                </a:cubicBezTo>
                <a:lnTo>
                  <a:pt x="39687" y="87103"/>
                </a:lnTo>
                <a:lnTo>
                  <a:pt x="28227" y="93176"/>
                </a:lnTo>
                <a:lnTo>
                  <a:pt x="22920" y="96002"/>
                </a:lnTo>
                <a:cubicBezTo>
                  <a:pt x="22075" y="94945"/>
                  <a:pt x="21018" y="94100"/>
                  <a:pt x="19857" y="93467"/>
                </a:cubicBezTo>
                <a:cubicBezTo>
                  <a:pt x="18885" y="93017"/>
                  <a:pt x="17839" y="92788"/>
                  <a:pt x="16796" y="92788"/>
                </a:cubicBezTo>
                <a:cubicBezTo>
                  <a:pt x="16308" y="92788"/>
                  <a:pt x="15821" y="92838"/>
                  <a:pt x="15341" y="92939"/>
                </a:cubicBezTo>
                <a:cubicBezTo>
                  <a:pt x="14866" y="93018"/>
                  <a:pt x="14417" y="93150"/>
                  <a:pt x="13968" y="93308"/>
                </a:cubicBezTo>
                <a:cubicBezTo>
                  <a:pt x="12569" y="93678"/>
                  <a:pt x="11249" y="94232"/>
                  <a:pt x="10008" y="94998"/>
                </a:cubicBezTo>
                <a:cubicBezTo>
                  <a:pt x="8450" y="95922"/>
                  <a:pt x="7314" y="97401"/>
                  <a:pt x="6813" y="99170"/>
                </a:cubicBezTo>
                <a:cubicBezTo>
                  <a:pt x="6020" y="101995"/>
                  <a:pt x="6813" y="105032"/>
                  <a:pt x="8872" y="107118"/>
                </a:cubicBezTo>
                <a:cubicBezTo>
                  <a:pt x="9374" y="107831"/>
                  <a:pt x="10008" y="108438"/>
                  <a:pt x="10747" y="108914"/>
                </a:cubicBezTo>
                <a:cubicBezTo>
                  <a:pt x="12093" y="109830"/>
                  <a:pt x="13603" y="110247"/>
                  <a:pt x="15123" y="110247"/>
                </a:cubicBezTo>
                <a:cubicBezTo>
                  <a:pt x="17062" y="110247"/>
                  <a:pt x="19018" y="109569"/>
                  <a:pt x="20675" y="108385"/>
                </a:cubicBezTo>
                <a:cubicBezTo>
                  <a:pt x="21943" y="107488"/>
                  <a:pt x="22999" y="106326"/>
                  <a:pt x="23791" y="105006"/>
                </a:cubicBezTo>
                <a:cubicBezTo>
                  <a:pt x="24213" y="104372"/>
                  <a:pt x="24557" y="103712"/>
                  <a:pt x="24821" y="103025"/>
                </a:cubicBezTo>
                <a:cubicBezTo>
                  <a:pt x="25270" y="101863"/>
                  <a:pt x="25322" y="100596"/>
                  <a:pt x="24953" y="99434"/>
                </a:cubicBezTo>
                <a:lnTo>
                  <a:pt x="38314" y="94628"/>
                </a:lnTo>
                <a:lnTo>
                  <a:pt x="43383" y="92780"/>
                </a:lnTo>
                <a:cubicBezTo>
                  <a:pt x="45337" y="95711"/>
                  <a:pt x="47661" y="98325"/>
                  <a:pt x="50328" y="100622"/>
                </a:cubicBezTo>
                <a:cubicBezTo>
                  <a:pt x="50117" y="100913"/>
                  <a:pt x="49905" y="101203"/>
                  <a:pt x="49694" y="101520"/>
                </a:cubicBezTo>
                <a:lnTo>
                  <a:pt x="42327" y="112161"/>
                </a:lnTo>
                <a:lnTo>
                  <a:pt x="38921" y="117125"/>
                </a:lnTo>
                <a:cubicBezTo>
                  <a:pt x="37680" y="116597"/>
                  <a:pt x="36360" y="116307"/>
                  <a:pt x="35039" y="116307"/>
                </a:cubicBezTo>
                <a:cubicBezTo>
                  <a:pt x="33482" y="116360"/>
                  <a:pt x="31976" y="116914"/>
                  <a:pt x="30788" y="117891"/>
                </a:cubicBezTo>
                <a:cubicBezTo>
                  <a:pt x="30419" y="118182"/>
                  <a:pt x="30075" y="118499"/>
                  <a:pt x="29758" y="118868"/>
                </a:cubicBezTo>
                <a:cubicBezTo>
                  <a:pt x="28676" y="119819"/>
                  <a:pt x="27752" y="120928"/>
                  <a:pt x="27012" y="122169"/>
                </a:cubicBezTo>
                <a:cubicBezTo>
                  <a:pt x="26062" y="123700"/>
                  <a:pt x="25718" y="125549"/>
                  <a:pt x="26062" y="127344"/>
                </a:cubicBezTo>
                <a:cubicBezTo>
                  <a:pt x="26669" y="130222"/>
                  <a:pt x="28781" y="132546"/>
                  <a:pt x="31580" y="133444"/>
                </a:cubicBezTo>
                <a:cubicBezTo>
                  <a:pt x="32346" y="133840"/>
                  <a:pt x="33191" y="134077"/>
                  <a:pt x="34062" y="134183"/>
                </a:cubicBezTo>
                <a:cubicBezTo>
                  <a:pt x="34376" y="134221"/>
                  <a:pt x="34687" y="134240"/>
                  <a:pt x="34993" y="134240"/>
                </a:cubicBezTo>
                <a:cubicBezTo>
                  <a:pt x="38295" y="134240"/>
                  <a:pt x="41122" y="132090"/>
                  <a:pt x="42644" y="129166"/>
                </a:cubicBezTo>
                <a:cubicBezTo>
                  <a:pt x="43331" y="127767"/>
                  <a:pt x="43753" y="126262"/>
                  <a:pt x="43832" y="124704"/>
                </a:cubicBezTo>
                <a:cubicBezTo>
                  <a:pt x="43938" y="123938"/>
                  <a:pt x="43938" y="123199"/>
                  <a:pt x="43832" y="122433"/>
                </a:cubicBezTo>
                <a:cubicBezTo>
                  <a:pt x="43700" y="121218"/>
                  <a:pt x="43146" y="120083"/>
                  <a:pt x="42301" y="119211"/>
                </a:cubicBezTo>
                <a:cubicBezTo>
                  <a:pt x="45522" y="115752"/>
                  <a:pt x="48744" y="112267"/>
                  <a:pt x="51965" y="108808"/>
                </a:cubicBezTo>
                <a:lnTo>
                  <a:pt x="55899" y="104557"/>
                </a:lnTo>
                <a:cubicBezTo>
                  <a:pt x="58857" y="106299"/>
                  <a:pt x="62078" y="107620"/>
                  <a:pt x="65405" y="108517"/>
                </a:cubicBezTo>
                <a:lnTo>
                  <a:pt x="65273" y="109679"/>
                </a:lnTo>
                <a:lnTo>
                  <a:pt x="63636" y="122539"/>
                </a:lnTo>
                <a:lnTo>
                  <a:pt x="62870" y="128506"/>
                </a:lnTo>
                <a:cubicBezTo>
                  <a:pt x="61524" y="128585"/>
                  <a:pt x="60230" y="128955"/>
                  <a:pt x="59015" y="129562"/>
                </a:cubicBezTo>
                <a:cubicBezTo>
                  <a:pt x="57668" y="130328"/>
                  <a:pt x="56612" y="131516"/>
                  <a:pt x="55979" y="132942"/>
                </a:cubicBezTo>
                <a:cubicBezTo>
                  <a:pt x="55794" y="133365"/>
                  <a:pt x="55635" y="133813"/>
                  <a:pt x="55530" y="134262"/>
                </a:cubicBezTo>
                <a:cubicBezTo>
                  <a:pt x="55002" y="135609"/>
                  <a:pt x="54711" y="137008"/>
                  <a:pt x="54605" y="138461"/>
                </a:cubicBezTo>
                <a:cubicBezTo>
                  <a:pt x="54473" y="140256"/>
                  <a:pt x="55028" y="142078"/>
                  <a:pt x="56163" y="143504"/>
                </a:cubicBezTo>
                <a:cubicBezTo>
                  <a:pt x="57751" y="145404"/>
                  <a:pt x="60095" y="146491"/>
                  <a:pt x="62540" y="146491"/>
                </a:cubicBezTo>
                <a:cubicBezTo>
                  <a:pt x="62982" y="146491"/>
                  <a:pt x="63428" y="146455"/>
                  <a:pt x="63874" y="146382"/>
                </a:cubicBezTo>
                <a:cubicBezTo>
                  <a:pt x="64719" y="146356"/>
                  <a:pt x="65590" y="146197"/>
                  <a:pt x="66408" y="145881"/>
                </a:cubicBezTo>
                <a:cubicBezTo>
                  <a:pt x="69894" y="144560"/>
                  <a:pt x="71716" y="141075"/>
                  <a:pt x="71689" y="137484"/>
                </a:cubicBezTo>
                <a:cubicBezTo>
                  <a:pt x="71663" y="135926"/>
                  <a:pt x="71346" y="134368"/>
                  <a:pt x="70686" y="132968"/>
                </a:cubicBezTo>
                <a:cubicBezTo>
                  <a:pt x="70422" y="132256"/>
                  <a:pt x="70079" y="131569"/>
                  <a:pt x="69656" y="130962"/>
                </a:cubicBezTo>
                <a:cubicBezTo>
                  <a:pt x="68970" y="129932"/>
                  <a:pt x="67966" y="129166"/>
                  <a:pt x="66805" y="128796"/>
                </a:cubicBezTo>
                <a:cubicBezTo>
                  <a:pt x="68046" y="124228"/>
                  <a:pt x="69313" y="119687"/>
                  <a:pt x="70554" y="115119"/>
                </a:cubicBezTo>
                <a:lnTo>
                  <a:pt x="72112" y="109626"/>
                </a:lnTo>
                <a:cubicBezTo>
                  <a:pt x="73089" y="109706"/>
                  <a:pt x="74066" y="109759"/>
                  <a:pt x="75096" y="109759"/>
                </a:cubicBezTo>
                <a:cubicBezTo>
                  <a:pt x="77578" y="109759"/>
                  <a:pt x="80060" y="109494"/>
                  <a:pt x="82515" y="109019"/>
                </a:cubicBezTo>
                <a:lnTo>
                  <a:pt x="82806" y="109759"/>
                </a:lnTo>
                <a:lnTo>
                  <a:pt x="87295" y="121931"/>
                </a:lnTo>
                <a:lnTo>
                  <a:pt x="89354" y="127582"/>
                </a:lnTo>
                <a:cubicBezTo>
                  <a:pt x="88219" y="128268"/>
                  <a:pt x="87242" y="129193"/>
                  <a:pt x="86450" y="130275"/>
                </a:cubicBezTo>
                <a:cubicBezTo>
                  <a:pt x="85605" y="131569"/>
                  <a:pt x="85182" y="133127"/>
                  <a:pt x="85314" y="134658"/>
                </a:cubicBezTo>
                <a:cubicBezTo>
                  <a:pt x="85341" y="135134"/>
                  <a:pt x="85394" y="135609"/>
                  <a:pt x="85499" y="136058"/>
                </a:cubicBezTo>
                <a:cubicBezTo>
                  <a:pt x="85658" y="137484"/>
                  <a:pt x="86027" y="138883"/>
                  <a:pt x="86635" y="140203"/>
                </a:cubicBezTo>
                <a:cubicBezTo>
                  <a:pt x="87321" y="141867"/>
                  <a:pt x="88641" y="143214"/>
                  <a:pt x="90305" y="143979"/>
                </a:cubicBezTo>
                <a:cubicBezTo>
                  <a:pt x="91345" y="144413"/>
                  <a:pt x="92442" y="144628"/>
                  <a:pt x="93533" y="144628"/>
                </a:cubicBezTo>
                <a:cubicBezTo>
                  <a:pt x="95295" y="144628"/>
                  <a:pt x="97039" y="144069"/>
                  <a:pt x="98490" y="142976"/>
                </a:cubicBezTo>
                <a:cubicBezTo>
                  <a:pt x="99256" y="142553"/>
                  <a:pt x="99943" y="142025"/>
                  <a:pt x="100524" y="141365"/>
                </a:cubicBezTo>
                <a:cubicBezTo>
                  <a:pt x="103006" y="138593"/>
                  <a:pt x="103006" y="134658"/>
                  <a:pt x="101342" y="131463"/>
                </a:cubicBezTo>
                <a:cubicBezTo>
                  <a:pt x="100603" y="130090"/>
                  <a:pt x="99599" y="128876"/>
                  <a:pt x="98385" y="127925"/>
                </a:cubicBezTo>
                <a:cubicBezTo>
                  <a:pt x="97830" y="127423"/>
                  <a:pt x="97197" y="126975"/>
                  <a:pt x="96536" y="126631"/>
                </a:cubicBezTo>
                <a:cubicBezTo>
                  <a:pt x="95727" y="126177"/>
                  <a:pt x="94828" y="125944"/>
                  <a:pt x="93918" y="125944"/>
                </a:cubicBezTo>
                <a:cubicBezTo>
                  <a:pt x="93612" y="125944"/>
                  <a:pt x="93304" y="125971"/>
                  <a:pt x="92998" y="126024"/>
                </a:cubicBezTo>
                <a:lnTo>
                  <a:pt x="90041" y="112135"/>
                </a:lnTo>
                <a:cubicBezTo>
                  <a:pt x="89671" y="110471"/>
                  <a:pt x="89328" y="108808"/>
                  <a:pt x="88958" y="107144"/>
                </a:cubicBezTo>
                <a:cubicBezTo>
                  <a:pt x="92365" y="105824"/>
                  <a:pt x="95533" y="104002"/>
                  <a:pt x="98411" y="101784"/>
                </a:cubicBezTo>
                <a:lnTo>
                  <a:pt x="107996" y="110498"/>
                </a:lnTo>
                <a:lnTo>
                  <a:pt x="112432" y="114538"/>
                </a:lnTo>
                <a:cubicBezTo>
                  <a:pt x="111746" y="115700"/>
                  <a:pt x="111297" y="116967"/>
                  <a:pt x="111112" y="118287"/>
                </a:cubicBezTo>
                <a:cubicBezTo>
                  <a:pt x="110954" y="119845"/>
                  <a:pt x="111297" y="121377"/>
                  <a:pt x="112115" y="122723"/>
                </a:cubicBezTo>
                <a:cubicBezTo>
                  <a:pt x="112353" y="123119"/>
                  <a:pt x="112643" y="123489"/>
                  <a:pt x="112934" y="123859"/>
                </a:cubicBezTo>
                <a:cubicBezTo>
                  <a:pt x="113726" y="125047"/>
                  <a:pt x="114729" y="126130"/>
                  <a:pt x="115838" y="127027"/>
                </a:cubicBezTo>
                <a:cubicBezTo>
                  <a:pt x="117130" y="128099"/>
                  <a:pt x="118758" y="128677"/>
                  <a:pt x="120433" y="128677"/>
                </a:cubicBezTo>
                <a:cubicBezTo>
                  <a:pt x="120574" y="128677"/>
                  <a:pt x="120714" y="128673"/>
                  <a:pt x="120855" y="128664"/>
                </a:cubicBezTo>
                <a:cubicBezTo>
                  <a:pt x="123786" y="128453"/>
                  <a:pt x="126374" y="126684"/>
                  <a:pt x="127641" y="124017"/>
                </a:cubicBezTo>
                <a:cubicBezTo>
                  <a:pt x="128143" y="123304"/>
                  <a:pt x="128486" y="122512"/>
                  <a:pt x="128698" y="121667"/>
                </a:cubicBezTo>
                <a:cubicBezTo>
                  <a:pt x="129648" y="118076"/>
                  <a:pt x="127853" y="114564"/>
                  <a:pt x="124869" y="112505"/>
                </a:cubicBezTo>
                <a:cubicBezTo>
                  <a:pt x="123602" y="111607"/>
                  <a:pt x="122149" y="111000"/>
                  <a:pt x="120618" y="110709"/>
                </a:cubicBezTo>
                <a:cubicBezTo>
                  <a:pt x="119878" y="110524"/>
                  <a:pt x="119139" y="110419"/>
                  <a:pt x="118400" y="110392"/>
                </a:cubicBezTo>
                <a:cubicBezTo>
                  <a:pt x="118361" y="110391"/>
                  <a:pt x="118322" y="110391"/>
                  <a:pt x="118283" y="110391"/>
                </a:cubicBezTo>
                <a:cubicBezTo>
                  <a:pt x="117083" y="110391"/>
                  <a:pt x="115913" y="110785"/>
                  <a:pt x="114967" y="111501"/>
                </a:cubicBezTo>
                <a:lnTo>
                  <a:pt x="105963" y="100543"/>
                </a:lnTo>
                <a:lnTo>
                  <a:pt x="103296" y="97295"/>
                </a:lnTo>
                <a:cubicBezTo>
                  <a:pt x="105884" y="94470"/>
                  <a:pt x="108023" y="91249"/>
                  <a:pt x="109660" y="87763"/>
                </a:cubicBezTo>
                <a:lnTo>
                  <a:pt x="121119" y="90826"/>
                </a:lnTo>
                <a:lnTo>
                  <a:pt x="126929" y="92358"/>
                </a:lnTo>
                <a:cubicBezTo>
                  <a:pt x="126849" y="93704"/>
                  <a:pt x="127034" y="95025"/>
                  <a:pt x="127483" y="96292"/>
                </a:cubicBezTo>
                <a:cubicBezTo>
                  <a:pt x="128038" y="97744"/>
                  <a:pt x="129067" y="98959"/>
                  <a:pt x="130414" y="99751"/>
                </a:cubicBezTo>
                <a:cubicBezTo>
                  <a:pt x="130810" y="100015"/>
                  <a:pt x="131233" y="100226"/>
                  <a:pt x="131655" y="100411"/>
                </a:cubicBezTo>
                <a:cubicBezTo>
                  <a:pt x="132922" y="101098"/>
                  <a:pt x="134296" y="101573"/>
                  <a:pt x="135695" y="101863"/>
                </a:cubicBezTo>
                <a:cubicBezTo>
                  <a:pt x="136204" y="101976"/>
                  <a:pt x="136718" y="102031"/>
                  <a:pt x="137228" y="102031"/>
                </a:cubicBezTo>
                <a:cubicBezTo>
                  <a:pt x="138516" y="102031"/>
                  <a:pt x="139781" y="101680"/>
                  <a:pt x="140897" y="101018"/>
                </a:cubicBezTo>
                <a:cubicBezTo>
                  <a:pt x="143405" y="99461"/>
                  <a:pt x="144884" y="96714"/>
                  <a:pt x="144805" y="93783"/>
                </a:cubicBezTo>
                <a:cubicBezTo>
                  <a:pt x="144884" y="92912"/>
                  <a:pt x="144857" y="92041"/>
                  <a:pt x="144646" y="91196"/>
                </a:cubicBezTo>
                <a:cubicBezTo>
                  <a:pt x="143828" y="87552"/>
                  <a:pt x="140606" y="85281"/>
                  <a:pt x="137015" y="84806"/>
                </a:cubicBezTo>
                <a:cubicBezTo>
                  <a:pt x="136541" y="84749"/>
                  <a:pt x="136062" y="84719"/>
                  <a:pt x="135582" y="84719"/>
                </a:cubicBezTo>
                <a:cubicBezTo>
                  <a:pt x="134511" y="84719"/>
                  <a:pt x="133434" y="84865"/>
                  <a:pt x="132394" y="85175"/>
                </a:cubicBezTo>
                <a:cubicBezTo>
                  <a:pt x="131655" y="85334"/>
                  <a:pt x="130942" y="85598"/>
                  <a:pt x="130282" y="85941"/>
                </a:cubicBezTo>
                <a:cubicBezTo>
                  <a:pt x="129173" y="86469"/>
                  <a:pt x="128275" y="87367"/>
                  <a:pt x="127747" y="88476"/>
                </a:cubicBezTo>
                <a:lnTo>
                  <a:pt x="114703" y="82905"/>
                </a:lnTo>
                <a:lnTo>
                  <a:pt x="111878" y="81690"/>
                </a:lnTo>
                <a:cubicBezTo>
                  <a:pt x="112776" y="78389"/>
                  <a:pt x="113224" y="75010"/>
                  <a:pt x="113224" y="71603"/>
                </a:cubicBezTo>
                <a:cubicBezTo>
                  <a:pt x="113224" y="70943"/>
                  <a:pt x="113198" y="70283"/>
                  <a:pt x="113172" y="69597"/>
                </a:cubicBezTo>
                <a:lnTo>
                  <a:pt x="123707" y="67273"/>
                </a:lnTo>
                <a:lnTo>
                  <a:pt x="129569" y="65979"/>
                </a:lnTo>
                <a:cubicBezTo>
                  <a:pt x="130124" y="67194"/>
                  <a:pt x="130889" y="68303"/>
                  <a:pt x="131866" y="69200"/>
                </a:cubicBezTo>
                <a:cubicBezTo>
                  <a:pt x="133028" y="70230"/>
                  <a:pt x="134507" y="70838"/>
                  <a:pt x="136065" y="70943"/>
                </a:cubicBezTo>
                <a:cubicBezTo>
                  <a:pt x="136302" y="70956"/>
                  <a:pt x="136533" y="70963"/>
                  <a:pt x="136764" y="70963"/>
                </a:cubicBezTo>
                <a:cubicBezTo>
                  <a:pt x="136995" y="70963"/>
                  <a:pt x="137226" y="70956"/>
                  <a:pt x="137464" y="70943"/>
                </a:cubicBezTo>
                <a:cubicBezTo>
                  <a:pt x="137555" y="70945"/>
                  <a:pt x="137645" y="70946"/>
                  <a:pt x="137735" y="70946"/>
                </a:cubicBezTo>
                <a:cubicBezTo>
                  <a:pt x="139094" y="70946"/>
                  <a:pt x="140429" y="70758"/>
                  <a:pt x="141742" y="70362"/>
                </a:cubicBezTo>
                <a:cubicBezTo>
                  <a:pt x="143484" y="69887"/>
                  <a:pt x="144990" y="68752"/>
                  <a:pt x="145966" y="67220"/>
                </a:cubicBezTo>
                <a:cubicBezTo>
                  <a:pt x="147472" y="64685"/>
                  <a:pt x="147498" y="61569"/>
                  <a:pt x="146072" y="58982"/>
                </a:cubicBezTo>
                <a:cubicBezTo>
                  <a:pt x="145755" y="58190"/>
                  <a:pt x="145306" y="57424"/>
                  <a:pt x="144752" y="56764"/>
                </a:cubicBezTo>
                <a:cubicBezTo>
                  <a:pt x="143127" y="54874"/>
                  <a:pt x="140852" y="54000"/>
                  <a:pt x="138504" y="54000"/>
                </a:cubicBezTo>
                <a:cubicBezTo>
                  <a:pt x="137342" y="54000"/>
                  <a:pt x="136163" y="54214"/>
                  <a:pt x="135035" y="54625"/>
                </a:cubicBezTo>
                <a:cubicBezTo>
                  <a:pt x="133583" y="55153"/>
                  <a:pt x="132236" y="55998"/>
                  <a:pt x="131127" y="57081"/>
                </a:cubicBezTo>
                <a:cubicBezTo>
                  <a:pt x="130546" y="57556"/>
                  <a:pt x="130044" y="58110"/>
                  <a:pt x="129595" y="58718"/>
                </a:cubicBezTo>
                <a:cubicBezTo>
                  <a:pt x="128856" y="59721"/>
                  <a:pt x="128486" y="60909"/>
                  <a:pt x="128539" y="62150"/>
                </a:cubicBezTo>
                <a:lnTo>
                  <a:pt x="114386" y="63206"/>
                </a:lnTo>
                <a:lnTo>
                  <a:pt x="112353" y="63365"/>
                </a:lnTo>
                <a:cubicBezTo>
                  <a:pt x="111429" y="59193"/>
                  <a:pt x="109818" y="55206"/>
                  <a:pt x="107574" y="51562"/>
                </a:cubicBezTo>
                <a:lnTo>
                  <a:pt x="115152" y="45198"/>
                </a:lnTo>
                <a:lnTo>
                  <a:pt x="119773" y="41343"/>
                </a:lnTo>
                <a:cubicBezTo>
                  <a:pt x="120829" y="42188"/>
                  <a:pt x="122017" y="42795"/>
                  <a:pt x="123311" y="43165"/>
                </a:cubicBezTo>
                <a:cubicBezTo>
                  <a:pt x="123866" y="43301"/>
                  <a:pt x="124431" y="43369"/>
                  <a:pt x="124995" y="43369"/>
                </a:cubicBezTo>
                <a:cubicBezTo>
                  <a:pt x="125962" y="43369"/>
                  <a:pt x="126926" y="43169"/>
                  <a:pt x="127826" y="42769"/>
                </a:cubicBezTo>
                <a:cubicBezTo>
                  <a:pt x="128249" y="42584"/>
                  <a:pt x="128671" y="42347"/>
                  <a:pt x="129067" y="42109"/>
                </a:cubicBezTo>
                <a:cubicBezTo>
                  <a:pt x="130361" y="41475"/>
                  <a:pt x="131549" y="40630"/>
                  <a:pt x="132579" y="39653"/>
                </a:cubicBezTo>
                <a:cubicBezTo>
                  <a:pt x="133926" y="38412"/>
                  <a:pt x="134744" y="36722"/>
                  <a:pt x="134903" y="34900"/>
                </a:cubicBezTo>
                <a:cubicBezTo>
                  <a:pt x="135061" y="31969"/>
                  <a:pt x="133635" y="29170"/>
                  <a:pt x="131180" y="27560"/>
                </a:cubicBezTo>
                <a:cubicBezTo>
                  <a:pt x="130546" y="26979"/>
                  <a:pt x="129780" y="26504"/>
                  <a:pt x="128988" y="26187"/>
                </a:cubicBezTo>
                <a:cubicBezTo>
                  <a:pt x="128024" y="25796"/>
                  <a:pt x="127040" y="25616"/>
                  <a:pt x="126071" y="25616"/>
                </a:cubicBezTo>
                <a:cubicBezTo>
                  <a:pt x="123564" y="25616"/>
                  <a:pt x="121148" y="26825"/>
                  <a:pt x="119377" y="28748"/>
                </a:cubicBezTo>
                <a:cubicBezTo>
                  <a:pt x="118321" y="29910"/>
                  <a:pt x="117528" y="31256"/>
                  <a:pt x="117027" y="32735"/>
                </a:cubicBezTo>
                <a:cubicBezTo>
                  <a:pt x="116736" y="33422"/>
                  <a:pt x="116551" y="34161"/>
                  <a:pt x="116419" y="34900"/>
                </a:cubicBezTo>
                <a:cubicBezTo>
                  <a:pt x="116235" y="36115"/>
                  <a:pt x="116472" y="37356"/>
                  <a:pt x="117080" y="38439"/>
                </a:cubicBezTo>
                <a:lnTo>
                  <a:pt x="105012" y="45885"/>
                </a:lnTo>
                <a:lnTo>
                  <a:pt x="103877" y="46598"/>
                </a:lnTo>
                <a:cubicBezTo>
                  <a:pt x="100999" y="43271"/>
                  <a:pt x="97566" y="40498"/>
                  <a:pt x="93738" y="38333"/>
                </a:cubicBezTo>
                <a:lnTo>
                  <a:pt x="97408" y="29567"/>
                </a:lnTo>
                <a:lnTo>
                  <a:pt x="99705" y="24021"/>
                </a:lnTo>
                <a:cubicBezTo>
                  <a:pt x="100365" y="24140"/>
                  <a:pt x="101032" y="24200"/>
                  <a:pt x="101695" y="24200"/>
                </a:cubicBezTo>
                <a:cubicBezTo>
                  <a:pt x="102359" y="24200"/>
                  <a:pt x="103019" y="24140"/>
                  <a:pt x="103666" y="24021"/>
                </a:cubicBezTo>
                <a:cubicBezTo>
                  <a:pt x="105171" y="23652"/>
                  <a:pt x="106518" y="22780"/>
                  <a:pt x="107495" y="21566"/>
                </a:cubicBezTo>
                <a:cubicBezTo>
                  <a:pt x="107785" y="21196"/>
                  <a:pt x="108049" y="20826"/>
                  <a:pt x="108287" y="20404"/>
                </a:cubicBezTo>
                <a:cubicBezTo>
                  <a:pt x="109132" y="19242"/>
                  <a:pt x="109818" y="17975"/>
                  <a:pt x="110267" y="16602"/>
                </a:cubicBezTo>
                <a:cubicBezTo>
                  <a:pt x="110901" y="14885"/>
                  <a:pt x="110848" y="13011"/>
                  <a:pt x="110135" y="11321"/>
                </a:cubicBezTo>
                <a:cubicBezTo>
                  <a:pt x="108920" y="8654"/>
                  <a:pt x="106386" y="6805"/>
                  <a:pt x="103481" y="6489"/>
                </a:cubicBezTo>
                <a:cubicBezTo>
                  <a:pt x="102882" y="6339"/>
                  <a:pt x="102270" y="6269"/>
                  <a:pt x="101655" y="6269"/>
                </a:cubicBezTo>
                <a:cubicBezTo>
                  <a:pt x="101401" y="6269"/>
                  <a:pt x="101147" y="6281"/>
                  <a:pt x="100893" y="6304"/>
                </a:cubicBezTo>
                <a:cubicBezTo>
                  <a:pt x="97197" y="6621"/>
                  <a:pt x="94477" y="9499"/>
                  <a:pt x="93553" y="12984"/>
                </a:cubicBezTo>
                <a:cubicBezTo>
                  <a:pt x="93157" y="14516"/>
                  <a:pt x="93051" y="16074"/>
                  <a:pt x="93315" y="17605"/>
                </a:cubicBezTo>
                <a:cubicBezTo>
                  <a:pt x="93368" y="18371"/>
                  <a:pt x="93526" y="19110"/>
                  <a:pt x="93764" y="19823"/>
                </a:cubicBezTo>
                <a:cubicBezTo>
                  <a:pt x="94160" y="20985"/>
                  <a:pt x="94926" y="21988"/>
                  <a:pt x="95956" y="22675"/>
                </a:cubicBezTo>
                <a:lnTo>
                  <a:pt x="88694" y="34848"/>
                </a:lnTo>
                <a:cubicBezTo>
                  <a:pt x="88509" y="35164"/>
                  <a:pt x="88325" y="35455"/>
                  <a:pt x="88140" y="35772"/>
                </a:cubicBezTo>
                <a:cubicBezTo>
                  <a:pt x="83994" y="34267"/>
                  <a:pt x="79637" y="33474"/>
                  <a:pt x="75228" y="33474"/>
                </a:cubicBezTo>
                <a:cubicBezTo>
                  <a:pt x="74937" y="30253"/>
                  <a:pt x="74673" y="27058"/>
                  <a:pt x="74409" y="23837"/>
                </a:cubicBezTo>
                <a:lnTo>
                  <a:pt x="73907" y="17843"/>
                </a:lnTo>
                <a:cubicBezTo>
                  <a:pt x="75201" y="17473"/>
                  <a:pt x="76390" y="16839"/>
                  <a:pt x="77446" y="16021"/>
                </a:cubicBezTo>
                <a:cubicBezTo>
                  <a:pt x="78608" y="14991"/>
                  <a:pt x="79400" y="13592"/>
                  <a:pt x="79717" y="12086"/>
                </a:cubicBezTo>
                <a:cubicBezTo>
                  <a:pt x="79796" y="11611"/>
                  <a:pt x="79849" y="11162"/>
                  <a:pt x="79875" y="10687"/>
                </a:cubicBezTo>
                <a:cubicBezTo>
                  <a:pt x="80113" y="9261"/>
                  <a:pt x="80113" y="7809"/>
                  <a:pt x="79901" y="6383"/>
                </a:cubicBezTo>
                <a:cubicBezTo>
                  <a:pt x="79664" y="4587"/>
                  <a:pt x="78766" y="2950"/>
                  <a:pt x="77393" y="1788"/>
                </a:cubicBezTo>
                <a:cubicBezTo>
                  <a:pt x="75897" y="615"/>
                  <a:pt x="74083" y="0"/>
                  <a:pt x="7224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17"/>
          <p:cNvSpPr/>
          <p:nvPr/>
        </p:nvSpPr>
        <p:spPr>
          <a:xfrm rot="-7280868">
            <a:off x="8766408" y="1140945"/>
            <a:ext cx="297438" cy="265791"/>
          </a:xfrm>
          <a:custGeom>
            <a:avLst/>
            <a:gdLst/>
            <a:ahLst/>
            <a:cxnLst/>
            <a:rect l="l" t="t" r="r" b="b"/>
            <a:pathLst>
              <a:path w="9451" h="8446" extrusionOk="0">
                <a:moveTo>
                  <a:pt x="4726" y="1"/>
                </a:moveTo>
                <a:cubicBezTo>
                  <a:pt x="3911" y="1"/>
                  <a:pt x="3251" y="661"/>
                  <a:pt x="3251" y="1474"/>
                </a:cubicBezTo>
                <a:cubicBezTo>
                  <a:pt x="3251" y="1778"/>
                  <a:pt x="3343" y="2062"/>
                  <a:pt x="3503" y="2296"/>
                </a:cubicBezTo>
                <a:cubicBezTo>
                  <a:pt x="3299" y="2458"/>
                  <a:pt x="3113" y="2659"/>
                  <a:pt x="2953" y="2892"/>
                </a:cubicBezTo>
                <a:cubicBezTo>
                  <a:pt x="2359" y="2519"/>
                  <a:pt x="1766" y="2146"/>
                  <a:pt x="1172" y="1774"/>
                </a:cubicBezTo>
                <a:cubicBezTo>
                  <a:pt x="1125" y="1745"/>
                  <a:pt x="1080" y="1732"/>
                  <a:pt x="1037" y="1732"/>
                </a:cubicBezTo>
                <a:cubicBezTo>
                  <a:pt x="812" y="1732"/>
                  <a:pt x="666" y="2077"/>
                  <a:pt x="906" y="2228"/>
                </a:cubicBezTo>
                <a:cubicBezTo>
                  <a:pt x="1501" y="2602"/>
                  <a:pt x="2096" y="2974"/>
                  <a:pt x="2691" y="3348"/>
                </a:cubicBezTo>
                <a:cubicBezTo>
                  <a:pt x="2483" y="3785"/>
                  <a:pt x="2355" y="4293"/>
                  <a:pt x="2330" y="4840"/>
                </a:cubicBezTo>
                <a:cubicBezTo>
                  <a:pt x="1665" y="4771"/>
                  <a:pt x="1001" y="4701"/>
                  <a:pt x="337" y="4633"/>
                </a:cubicBezTo>
                <a:cubicBezTo>
                  <a:pt x="326" y="4631"/>
                  <a:pt x="315" y="4631"/>
                  <a:pt x="305" y="4631"/>
                </a:cubicBezTo>
                <a:cubicBezTo>
                  <a:pt x="1" y="4631"/>
                  <a:pt x="13" y="5124"/>
                  <a:pt x="337" y="5158"/>
                </a:cubicBezTo>
                <a:lnTo>
                  <a:pt x="2338" y="5367"/>
                </a:lnTo>
                <a:cubicBezTo>
                  <a:pt x="2374" y="5839"/>
                  <a:pt x="2490" y="6281"/>
                  <a:pt x="2663" y="6670"/>
                </a:cubicBezTo>
                <a:lnTo>
                  <a:pt x="1238" y="8001"/>
                </a:lnTo>
                <a:cubicBezTo>
                  <a:pt x="1045" y="8181"/>
                  <a:pt x="1227" y="8446"/>
                  <a:pt x="1434" y="8446"/>
                </a:cubicBezTo>
                <a:cubicBezTo>
                  <a:pt x="1494" y="8446"/>
                  <a:pt x="1555" y="8424"/>
                  <a:pt x="1610" y="8372"/>
                </a:cubicBezTo>
                <a:cubicBezTo>
                  <a:pt x="2049" y="7963"/>
                  <a:pt x="2488" y="7554"/>
                  <a:pt x="2927" y="7146"/>
                </a:cubicBezTo>
                <a:cubicBezTo>
                  <a:pt x="3366" y="7806"/>
                  <a:pt x="4010" y="8223"/>
                  <a:pt x="4726" y="8223"/>
                </a:cubicBezTo>
                <a:cubicBezTo>
                  <a:pt x="5442" y="8223"/>
                  <a:pt x="6084" y="7806"/>
                  <a:pt x="6525" y="7146"/>
                </a:cubicBezTo>
                <a:cubicBezTo>
                  <a:pt x="6963" y="7555"/>
                  <a:pt x="7401" y="7965"/>
                  <a:pt x="7841" y="8372"/>
                </a:cubicBezTo>
                <a:cubicBezTo>
                  <a:pt x="7896" y="8424"/>
                  <a:pt x="7957" y="8446"/>
                  <a:pt x="8017" y="8446"/>
                </a:cubicBezTo>
                <a:cubicBezTo>
                  <a:pt x="8224" y="8446"/>
                  <a:pt x="8407" y="8181"/>
                  <a:pt x="8214" y="8001"/>
                </a:cubicBezTo>
                <a:lnTo>
                  <a:pt x="6787" y="6671"/>
                </a:lnTo>
                <a:cubicBezTo>
                  <a:pt x="6963" y="6282"/>
                  <a:pt x="7077" y="5841"/>
                  <a:pt x="7114" y="5367"/>
                </a:cubicBezTo>
                <a:lnTo>
                  <a:pt x="9114" y="5158"/>
                </a:lnTo>
                <a:cubicBezTo>
                  <a:pt x="9438" y="5123"/>
                  <a:pt x="9451" y="4630"/>
                  <a:pt x="9146" y="4630"/>
                </a:cubicBezTo>
                <a:cubicBezTo>
                  <a:pt x="9136" y="4630"/>
                  <a:pt x="9125" y="4630"/>
                  <a:pt x="9114" y="4631"/>
                </a:cubicBezTo>
                <a:cubicBezTo>
                  <a:pt x="8450" y="4701"/>
                  <a:pt x="7785" y="4768"/>
                  <a:pt x="7121" y="4838"/>
                </a:cubicBezTo>
                <a:cubicBezTo>
                  <a:pt x="7096" y="4292"/>
                  <a:pt x="6967" y="3784"/>
                  <a:pt x="6760" y="3348"/>
                </a:cubicBezTo>
                <a:cubicBezTo>
                  <a:pt x="7356" y="2974"/>
                  <a:pt x="7951" y="2602"/>
                  <a:pt x="8546" y="2228"/>
                </a:cubicBezTo>
                <a:cubicBezTo>
                  <a:pt x="8786" y="2077"/>
                  <a:pt x="8640" y="1732"/>
                  <a:pt x="8415" y="1732"/>
                </a:cubicBezTo>
                <a:cubicBezTo>
                  <a:pt x="8372" y="1732"/>
                  <a:pt x="8326" y="1745"/>
                  <a:pt x="8279" y="1774"/>
                </a:cubicBezTo>
                <a:cubicBezTo>
                  <a:pt x="7685" y="2146"/>
                  <a:pt x="7091" y="2519"/>
                  <a:pt x="6498" y="2892"/>
                </a:cubicBezTo>
                <a:cubicBezTo>
                  <a:pt x="6337" y="2661"/>
                  <a:pt x="6154" y="2458"/>
                  <a:pt x="5948" y="2296"/>
                </a:cubicBezTo>
                <a:cubicBezTo>
                  <a:pt x="6107" y="2062"/>
                  <a:pt x="6200" y="1778"/>
                  <a:pt x="6200" y="1474"/>
                </a:cubicBezTo>
                <a:cubicBezTo>
                  <a:pt x="6200" y="661"/>
                  <a:pt x="5539" y="1"/>
                  <a:pt x="472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17"/>
          <p:cNvSpPr/>
          <p:nvPr/>
        </p:nvSpPr>
        <p:spPr>
          <a:xfrm rot="10800000">
            <a:off x="7186279" y="4806536"/>
            <a:ext cx="685866" cy="681183"/>
          </a:xfrm>
          <a:custGeom>
            <a:avLst/>
            <a:gdLst/>
            <a:ahLst/>
            <a:cxnLst/>
            <a:rect l="l" t="t" r="r" b="b"/>
            <a:pathLst>
              <a:path w="147498" h="146491" extrusionOk="0">
                <a:moveTo>
                  <a:pt x="72248" y="0"/>
                </a:moveTo>
                <a:cubicBezTo>
                  <a:pt x="71233" y="0"/>
                  <a:pt x="70212" y="188"/>
                  <a:pt x="69234" y="574"/>
                </a:cubicBezTo>
                <a:cubicBezTo>
                  <a:pt x="68389" y="759"/>
                  <a:pt x="67597" y="1102"/>
                  <a:pt x="66857" y="1551"/>
                </a:cubicBezTo>
                <a:cubicBezTo>
                  <a:pt x="63715" y="3584"/>
                  <a:pt x="62659" y="7360"/>
                  <a:pt x="63425" y="10898"/>
                </a:cubicBezTo>
                <a:cubicBezTo>
                  <a:pt x="63768" y="12403"/>
                  <a:pt x="64402" y="13829"/>
                  <a:pt x="65326" y="15097"/>
                </a:cubicBezTo>
                <a:cubicBezTo>
                  <a:pt x="65722" y="15730"/>
                  <a:pt x="66224" y="16311"/>
                  <a:pt x="66752" y="16839"/>
                </a:cubicBezTo>
                <a:cubicBezTo>
                  <a:pt x="67650" y="17684"/>
                  <a:pt x="68785" y="18239"/>
                  <a:pt x="70000" y="18344"/>
                </a:cubicBezTo>
                <a:lnTo>
                  <a:pt x="69155" y="32524"/>
                </a:lnTo>
                <a:cubicBezTo>
                  <a:pt x="69128" y="32999"/>
                  <a:pt x="69102" y="33448"/>
                  <a:pt x="69075" y="33923"/>
                </a:cubicBezTo>
                <a:cubicBezTo>
                  <a:pt x="64032" y="34716"/>
                  <a:pt x="59226" y="36537"/>
                  <a:pt x="54896" y="39257"/>
                </a:cubicBezTo>
                <a:lnTo>
                  <a:pt x="48796" y="30808"/>
                </a:lnTo>
                <a:lnTo>
                  <a:pt x="45285" y="25923"/>
                </a:lnTo>
                <a:cubicBezTo>
                  <a:pt x="46209" y="24946"/>
                  <a:pt x="46895" y="23784"/>
                  <a:pt x="47371" y="22543"/>
                </a:cubicBezTo>
                <a:cubicBezTo>
                  <a:pt x="47846" y="21038"/>
                  <a:pt x="47819" y="19453"/>
                  <a:pt x="47291" y="18001"/>
                </a:cubicBezTo>
                <a:cubicBezTo>
                  <a:pt x="47133" y="17552"/>
                  <a:pt x="46948" y="17130"/>
                  <a:pt x="46737" y="16707"/>
                </a:cubicBezTo>
                <a:cubicBezTo>
                  <a:pt x="46209" y="15361"/>
                  <a:pt x="45469" y="14120"/>
                  <a:pt x="44545" y="13011"/>
                </a:cubicBezTo>
                <a:cubicBezTo>
                  <a:pt x="43410" y="11585"/>
                  <a:pt x="41799" y="10634"/>
                  <a:pt x="40004" y="10370"/>
                </a:cubicBezTo>
                <a:cubicBezTo>
                  <a:pt x="39630" y="10320"/>
                  <a:pt x="39258" y="10295"/>
                  <a:pt x="38889" y="10295"/>
                </a:cubicBezTo>
                <a:cubicBezTo>
                  <a:pt x="36357" y="10295"/>
                  <a:pt x="33963" y="11458"/>
                  <a:pt x="32373" y="13486"/>
                </a:cubicBezTo>
                <a:cubicBezTo>
                  <a:pt x="31765" y="14093"/>
                  <a:pt x="31237" y="14806"/>
                  <a:pt x="30867" y="15572"/>
                </a:cubicBezTo>
                <a:cubicBezTo>
                  <a:pt x="29204" y="18925"/>
                  <a:pt x="30234" y="22728"/>
                  <a:pt x="32689" y="25342"/>
                </a:cubicBezTo>
                <a:cubicBezTo>
                  <a:pt x="33772" y="26477"/>
                  <a:pt x="35066" y="27375"/>
                  <a:pt x="36492" y="27982"/>
                </a:cubicBezTo>
                <a:cubicBezTo>
                  <a:pt x="37178" y="28326"/>
                  <a:pt x="37865" y="28590"/>
                  <a:pt x="38604" y="28748"/>
                </a:cubicBezTo>
                <a:cubicBezTo>
                  <a:pt x="39017" y="28849"/>
                  <a:pt x="39440" y="28899"/>
                  <a:pt x="39862" y="28899"/>
                </a:cubicBezTo>
                <a:cubicBezTo>
                  <a:pt x="40654" y="28899"/>
                  <a:pt x="41445" y="28723"/>
                  <a:pt x="42169" y="28378"/>
                </a:cubicBezTo>
                <a:lnTo>
                  <a:pt x="48744" y="41000"/>
                </a:lnTo>
                <a:lnTo>
                  <a:pt x="49800" y="43059"/>
                </a:lnTo>
                <a:cubicBezTo>
                  <a:pt x="46737" y="45779"/>
                  <a:pt x="44123" y="48974"/>
                  <a:pt x="42063" y="52512"/>
                </a:cubicBezTo>
                <a:lnTo>
                  <a:pt x="31871" y="47337"/>
                </a:lnTo>
                <a:lnTo>
                  <a:pt x="26511" y="44617"/>
                </a:lnTo>
                <a:cubicBezTo>
                  <a:pt x="26854" y="43324"/>
                  <a:pt x="26960" y="41977"/>
                  <a:pt x="26801" y="40657"/>
                </a:cubicBezTo>
                <a:cubicBezTo>
                  <a:pt x="26537" y="39125"/>
                  <a:pt x="25771" y="37726"/>
                  <a:pt x="24636" y="36643"/>
                </a:cubicBezTo>
                <a:cubicBezTo>
                  <a:pt x="24293" y="36326"/>
                  <a:pt x="23923" y="36036"/>
                  <a:pt x="23553" y="35798"/>
                </a:cubicBezTo>
                <a:cubicBezTo>
                  <a:pt x="22471" y="34848"/>
                  <a:pt x="21230" y="34082"/>
                  <a:pt x="19909" y="33501"/>
                </a:cubicBezTo>
                <a:cubicBezTo>
                  <a:pt x="18978" y="33087"/>
                  <a:pt x="17980" y="32880"/>
                  <a:pt x="16981" y="32880"/>
                </a:cubicBezTo>
                <a:cubicBezTo>
                  <a:pt x="16196" y="32880"/>
                  <a:pt x="15410" y="33008"/>
                  <a:pt x="14655" y="33263"/>
                </a:cubicBezTo>
                <a:cubicBezTo>
                  <a:pt x="11882" y="34267"/>
                  <a:pt x="9876" y="36643"/>
                  <a:pt x="9347" y="39521"/>
                </a:cubicBezTo>
                <a:cubicBezTo>
                  <a:pt x="9057" y="40366"/>
                  <a:pt x="8925" y="41211"/>
                  <a:pt x="8951" y="42083"/>
                </a:cubicBezTo>
                <a:cubicBezTo>
                  <a:pt x="9004" y="45806"/>
                  <a:pt x="11671" y="48710"/>
                  <a:pt x="15077" y="49898"/>
                </a:cubicBezTo>
                <a:cubicBezTo>
                  <a:pt x="16291" y="50332"/>
                  <a:pt x="17559" y="50534"/>
                  <a:pt x="18836" y="50534"/>
                </a:cubicBezTo>
                <a:cubicBezTo>
                  <a:pt x="19114" y="50534"/>
                  <a:pt x="19393" y="50525"/>
                  <a:pt x="19672" y="50506"/>
                </a:cubicBezTo>
                <a:cubicBezTo>
                  <a:pt x="20411" y="50506"/>
                  <a:pt x="21177" y="50400"/>
                  <a:pt x="21890" y="50215"/>
                </a:cubicBezTo>
                <a:cubicBezTo>
                  <a:pt x="23078" y="49898"/>
                  <a:pt x="24134" y="49212"/>
                  <a:pt x="24900" y="48235"/>
                </a:cubicBezTo>
                <a:lnTo>
                  <a:pt x="36518" y="56394"/>
                </a:lnTo>
                <a:lnTo>
                  <a:pt x="39317" y="58374"/>
                </a:lnTo>
                <a:cubicBezTo>
                  <a:pt x="37970" y="61992"/>
                  <a:pt x="37205" y="65821"/>
                  <a:pt x="37020" y="69702"/>
                </a:cubicBezTo>
                <a:lnTo>
                  <a:pt x="24477" y="69808"/>
                </a:lnTo>
                <a:lnTo>
                  <a:pt x="18457" y="69861"/>
                </a:lnTo>
                <a:cubicBezTo>
                  <a:pt x="18167" y="68540"/>
                  <a:pt x="17639" y="67299"/>
                  <a:pt x="16873" y="66217"/>
                </a:cubicBezTo>
                <a:cubicBezTo>
                  <a:pt x="15949" y="64976"/>
                  <a:pt x="14628" y="64078"/>
                  <a:pt x="13123" y="63655"/>
                </a:cubicBezTo>
                <a:cubicBezTo>
                  <a:pt x="12674" y="63523"/>
                  <a:pt x="12226" y="63418"/>
                  <a:pt x="11750" y="63365"/>
                </a:cubicBezTo>
                <a:cubicBezTo>
                  <a:pt x="10701" y="63127"/>
                  <a:pt x="9621" y="63008"/>
                  <a:pt x="8546" y="63008"/>
                </a:cubicBezTo>
                <a:cubicBezTo>
                  <a:pt x="8187" y="63008"/>
                  <a:pt x="7829" y="63022"/>
                  <a:pt x="7473" y="63048"/>
                </a:cubicBezTo>
                <a:cubicBezTo>
                  <a:pt x="5651" y="63154"/>
                  <a:pt x="3934" y="63946"/>
                  <a:pt x="2667" y="65240"/>
                </a:cubicBezTo>
                <a:cubicBezTo>
                  <a:pt x="687" y="67405"/>
                  <a:pt x="0" y="70468"/>
                  <a:pt x="845" y="73267"/>
                </a:cubicBezTo>
                <a:cubicBezTo>
                  <a:pt x="977" y="74138"/>
                  <a:pt x="1268" y="74957"/>
                  <a:pt x="1690" y="75722"/>
                </a:cubicBezTo>
                <a:cubicBezTo>
                  <a:pt x="3220" y="78554"/>
                  <a:pt x="6191" y="79944"/>
                  <a:pt x="9271" y="79944"/>
                </a:cubicBezTo>
                <a:cubicBezTo>
                  <a:pt x="9753" y="79944"/>
                  <a:pt x="10238" y="79910"/>
                  <a:pt x="10721" y="79842"/>
                </a:cubicBezTo>
                <a:cubicBezTo>
                  <a:pt x="12278" y="79630"/>
                  <a:pt x="13757" y="79076"/>
                  <a:pt x="15077" y="78257"/>
                </a:cubicBezTo>
                <a:cubicBezTo>
                  <a:pt x="15737" y="77888"/>
                  <a:pt x="16345" y="77465"/>
                  <a:pt x="16899" y="76963"/>
                </a:cubicBezTo>
                <a:cubicBezTo>
                  <a:pt x="17823" y="76145"/>
                  <a:pt x="18457" y="75036"/>
                  <a:pt x="18668" y="73821"/>
                </a:cubicBezTo>
                <a:lnTo>
                  <a:pt x="32742" y="75722"/>
                </a:lnTo>
                <a:lnTo>
                  <a:pt x="37231" y="76330"/>
                </a:lnTo>
                <a:cubicBezTo>
                  <a:pt x="37680" y="79947"/>
                  <a:pt x="38657" y="83512"/>
                  <a:pt x="40136" y="86865"/>
                </a:cubicBezTo>
                <a:lnTo>
                  <a:pt x="39687" y="87103"/>
                </a:lnTo>
                <a:lnTo>
                  <a:pt x="28227" y="93176"/>
                </a:lnTo>
                <a:lnTo>
                  <a:pt x="22920" y="96002"/>
                </a:lnTo>
                <a:cubicBezTo>
                  <a:pt x="22075" y="94945"/>
                  <a:pt x="21018" y="94100"/>
                  <a:pt x="19857" y="93467"/>
                </a:cubicBezTo>
                <a:cubicBezTo>
                  <a:pt x="18885" y="93017"/>
                  <a:pt x="17839" y="92788"/>
                  <a:pt x="16796" y="92788"/>
                </a:cubicBezTo>
                <a:cubicBezTo>
                  <a:pt x="16308" y="92788"/>
                  <a:pt x="15821" y="92838"/>
                  <a:pt x="15341" y="92939"/>
                </a:cubicBezTo>
                <a:cubicBezTo>
                  <a:pt x="14866" y="93018"/>
                  <a:pt x="14417" y="93150"/>
                  <a:pt x="13968" y="93308"/>
                </a:cubicBezTo>
                <a:cubicBezTo>
                  <a:pt x="12569" y="93678"/>
                  <a:pt x="11249" y="94232"/>
                  <a:pt x="10008" y="94998"/>
                </a:cubicBezTo>
                <a:cubicBezTo>
                  <a:pt x="8450" y="95922"/>
                  <a:pt x="7314" y="97401"/>
                  <a:pt x="6813" y="99170"/>
                </a:cubicBezTo>
                <a:cubicBezTo>
                  <a:pt x="6020" y="101995"/>
                  <a:pt x="6813" y="105032"/>
                  <a:pt x="8872" y="107118"/>
                </a:cubicBezTo>
                <a:cubicBezTo>
                  <a:pt x="9374" y="107831"/>
                  <a:pt x="10008" y="108438"/>
                  <a:pt x="10747" y="108914"/>
                </a:cubicBezTo>
                <a:cubicBezTo>
                  <a:pt x="12093" y="109830"/>
                  <a:pt x="13603" y="110247"/>
                  <a:pt x="15123" y="110247"/>
                </a:cubicBezTo>
                <a:cubicBezTo>
                  <a:pt x="17062" y="110247"/>
                  <a:pt x="19018" y="109569"/>
                  <a:pt x="20675" y="108385"/>
                </a:cubicBezTo>
                <a:cubicBezTo>
                  <a:pt x="21943" y="107488"/>
                  <a:pt x="22999" y="106326"/>
                  <a:pt x="23791" y="105006"/>
                </a:cubicBezTo>
                <a:cubicBezTo>
                  <a:pt x="24213" y="104372"/>
                  <a:pt x="24557" y="103712"/>
                  <a:pt x="24821" y="103025"/>
                </a:cubicBezTo>
                <a:cubicBezTo>
                  <a:pt x="25270" y="101863"/>
                  <a:pt x="25322" y="100596"/>
                  <a:pt x="24953" y="99434"/>
                </a:cubicBezTo>
                <a:lnTo>
                  <a:pt x="38314" y="94628"/>
                </a:lnTo>
                <a:lnTo>
                  <a:pt x="43383" y="92780"/>
                </a:lnTo>
                <a:cubicBezTo>
                  <a:pt x="45337" y="95711"/>
                  <a:pt x="47661" y="98325"/>
                  <a:pt x="50328" y="100622"/>
                </a:cubicBezTo>
                <a:cubicBezTo>
                  <a:pt x="50117" y="100913"/>
                  <a:pt x="49905" y="101203"/>
                  <a:pt x="49694" y="101520"/>
                </a:cubicBezTo>
                <a:lnTo>
                  <a:pt x="42327" y="112161"/>
                </a:lnTo>
                <a:lnTo>
                  <a:pt x="38921" y="117125"/>
                </a:lnTo>
                <a:cubicBezTo>
                  <a:pt x="37680" y="116597"/>
                  <a:pt x="36360" y="116307"/>
                  <a:pt x="35039" y="116307"/>
                </a:cubicBezTo>
                <a:cubicBezTo>
                  <a:pt x="33482" y="116360"/>
                  <a:pt x="31976" y="116914"/>
                  <a:pt x="30788" y="117891"/>
                </a:cubicBezTo>
                <a:cubicBezTo>
                  <a:pt x="30419" y="118182"/>
                  <a:pt x="30075" y="118499"/>
                  <a:pt x="29758" y="118868"/>
                </a:cubicBezTo>
                <a:cubicBezTo>
                  <a:pt x="28676" y="119819"/>
                  <a:pt x="27752" y="120928"/>
                  <a:pt x="27012" y="122169"/>
                </a:cubicBezTo>
                <a:cubicBezTo>
                  <a:pt x="26062" y="123700"/>
                  <a:pt x="25718" y="125549"/>
                  <a:pt x="26062" y="127344"/>
                </a:cubicBezTo>
                <a:cubicBezTo>
                  <a:pt x="26669" y="130222"/>
                  <a:pt x="28781" y="132546"/>
                  <a:pt x="31580" y="133444"/>
                </a:cubicBezTo>
                <a:cubicBezTo>
                  <a:pt x="32346" y="133840"/>
                  <a:pt x="33191" y="134077"/>
                  <a:pt x="34062" y="134183"/>
                </a:cubicBezTo>
                <a:cubicBezTo>
                  <a:pt x="34376" y="134221"/>
                  <a:pt x="34687" y="134240"/>
                  <a:pt x="34993" y="134240"/>
                </a:cubicBezTo>
                <a:cubicBezTo>
                  <a:pt x="38295" y="134240"/>
                  <a:pt x="41122" y="132090"/>
                  <a:pt x="42644" y="129166"/>
                </a:cubicBezTo>
                <a:cubicBezTo>
                  <a:pt x="43331" y="127767"/>
                  <a:pt x="43753" y="126262"/>
                  <a:pt x="43832" y="124704"/>
                </a:cubicBezTo>
                <a:cubicBezTo>
                  <a:pt x="43938" y="123938"/>
                  <a:pt x="43938" y="123199"/>
                  <a:pt x="43832" y="122433"/>
                </a:cubicBezTo>
                <a:cubicBezTo>
                  <a:pt x="43700" y="121218"/>
                  <a:pt x="43146" y="120083"/>
                  <a:pt x="42301" y="119211"/>
                </a:cubicBezTo>
                <a:cubicBezTo>
                  <a:pt x="45522" y="115752"/>
                  <a:pt x="48744" y="112267"/>
                  <a:pt x="51965" y="108808"/>
                </a:cubicBezTo>
                <a:lnTo>
                  <a:pt x="55899" y="104557"/>
                </a:lnTo>
                <a:cubicBezTo>
                  <a:pt x="58857" y="106299"/>
                  <a:pt x="62078" y="107620"/>
                  <a:pt x="65405" y="108517"/>
                </a:cubicBezTo>
                <a:lnTo>
                  <a:pt x="65273" y="109679"/>
                </a:lnTo>
                <a:lnTo>
                  <a:pt x="63636" y="122539"/>
                </a:lnTo>
                <a:lnTo>
                  <a:pt x="62870" y="128506"/>
                </a:lnTo>
                <a:cubicBezTo>
                  <a:pt x="61524" y="128585"/>
                  <a:pt x="60230" y="128955"/>
                  <a:pt x="59015" y="129562"/>
                </a:cubicBezTo>
                <a:cubicBezTo>
                  <a:pt x="57668" y="130328"/>
                  <a:pt x="56612" y="131516"/>
                  <a:pt x="55979" y="132942"/>
                </a:cubicBezTo>
                <a:cubicBezTo>
                  <a:pt x="55794" y="133365"/>
                  <a:pt x="55635" y="133813"/>
                  <a:pt x="55530" y="134262"/>
                </a:cubicBezTo>
                <a:cubicBezTo>
                  <a:pt x="55002" y="135609"/>
                  <a:pt x="54711" y="137008"/>
                  <a:pt x="54605" y="138461"/>
                </a:cubicBezTo>
                <a:cubicBezTo>
                  <a:pt x="54473" y="140256"/>
                  <a:pt x="55028" y="142078"/>
                  <a:pt x="56163" y="143504"/>
                </a:cubicBezTo>
                <a:cubicBezTo>
                  <a:pt x="57751" y="145404"/>
                  <a:pt x="60095" y="146491"/>
                  <a:pt x="62540" y="146491"/>
                </a:cubicBezTo>
                <a:cubicBezTo>
                  <a:pt x="62982" y="146491"/>
                  <a:pt x="63428" y="146455"/>
                  <a:pt x="63874" y="146382"/>
                </a:cubicBezTo>
                <a:cubicBezTo>
                  <a:pt x="64719" y="146356"/>
                  <a:pt x="65590" y="146197"/>
                  <a:pt x="66408" y="145881"/>
                </a:cubicBezTo>
                <a:cubicBezTo>
                  <a:pt x="69894" y="144560"/>
                  <a:pt x="71716" y="141075"/>
                  <a:pt x="71689" y="137484"/>
                </a:cubicBezTo>
                <a:cubicBezTo>
                  <a:pt x="71663" y="135926"/>
                  <a:pt x="71346" y="134368"/>
                  <a:pt x="70686" y="132968"/>
                </a:cubicBezTo>
                <a:cubicBezTo>
                  <a:pt x="70422" y="132256"/>
                  <a:pt x="70079" y="131569"/>
                  <a:pt x="69656" y="130962"/>
                </a:cubicBezTo>
                <a:cubicBezTo>
                  <a:pt x="68970" y="129932"/>
                  <a:pt x="67966" y="129166"/>
                  <a:pt x="66805" y="128796"/>
                </a:cubicBezTo>
                <a:cubicBezTo>
                  <a:pt x="68046" y="124228"/>
                  <a:pt x="69313" y="119687"/>
                  <a:pt x="70554" y="115119"/>
                </a:cubicBezTo>
                <a:lnTo>
                  <a:pt x="72112" y="109626"/>
                </a:lnTo>
                <a:cubicBezTo>
                  <a:pt x="73089" y="109706"/>
                  <a:pt x="74066" y="109759"/>
                  <a:pt x="75096" y="109759"/>
                </a:cubicBezTo>
                <a:cubicBezTo>
                  <a:pt x="77578" y="109759"/>
                  <a:pt x="80060" y="109494"/>
                  <a:pt x="82515" y="109019"/>
                </a:cubicBezTo>
                <a:lnTo>
                  <a:pt x="82806" y="109759"/>
                </a:lnTo>
                <a:lnTo>
                  <a:pt x="87295" y="121931"/>
                </a:lnTo>
                <a:lnTo>
                  <a:pt x="89354" y="127582"/>
                </a:lnTo>
                <a:cubicBezTo>
                  <a:pt x="88219" y="128268"/>
                  <a:pt x="87242" y="129193"/>
                  <a:pt x="86450" y="130275"/>
                </a:cubicBezTo>
                <a:cubicBezTo>
                  <a:pt x="85605" y="131569"/>
                  <a:pt x="85182" y="133127"/>
                  <a:pt x="85314" y="134658"/>
                </a:cubicBezTo>
                <a:cubicBezTo>
                  <a:pt x="85341" y="135134"/>
                  <a:pt x="85394" y="135609"/>
                  <a:pt x="85499" y="136058"/>
                </a:cubicBezTo>
                <a:cubicBezTo>
                  <a:pt x="85658" y="137484"/>
                  <a:pt x="86027" y="138883"/>
                  <a:pt x="86635" y="140203"/>
                </a:cubicBezTo>
                <a:cubicBezTo>
                  <a:pt x="87321" y="141867"/>
                  <a:pt x="88641" y="143214"/>
                  <a:pt x="90305" y="143979"/>
                </a:cubicBezTo>
                <a:cubicBezTo>
                  <a:pt x="91345" y="144413"/>
                  <a:pt x="92442" y="144628"/>
                  <a:pt x="93533" y="144628"/>
                </a:cubicBezTo>
                <a:cubicBezTo>
                  <a:pt x="95295" y="144628"/>
                  <a:pt x="97039" y="144069"/>
                  <a:pt x="98490" y="142976"/>
                </a:cubicBezTo>
                <a:cubicBezTo>
                  <a:pt x="99256" y="142553"/>
                  <a:pt x="99943" y="142025"/>
                  <a:pt x="100524" y="141365"/>
                </a:cubicBezTo>
                <a:cubicBezTo>
                  <a:pt x="103006" y="138593"/>
                  <a:pt x="103006" y="134658"/>
                  <a:pt x="101342" y="131463"/>
                </a:cubicBezTo>
                <a:cubicBezTo>
                  <a:pt x="100603" y="130090"/>
                  <a:pt x="99599" y="128876"/>
                  <a:pt x="98385" y="127925"/>
                </a:cubicBezTo>
                <a:cubicBezTo>
                  <a:pt x="97830" y="127423"/>
                  <a:pt x="97197" y="126975"/>
                  <a:pt x="96536" y="126631"/>
                </a:cubicBezTo>
                <a:cubicBezTo>
                  <a:pt x="95727" y="126177"/>
                  <a:pt x="94828" y="125944"/>
                  <a:pt x="93918" y="125944"/>
                </a:cubicBezTo>
                <a:cubicBezTo>
                  <a:pt x="93612" y="125944"/>
                  <a:pt x="93304" y="125971"/>
                  <a:pt x="92998" y="126024"/>
                </a:cubicBezTo>
                <a:lnTo>
                  <a:pt x="90041" y="112135"/>
                </a:lnTo>
                <a:cubicBezTo>
                  <a:pt x="89671" y="110471"/>
                  <a:pt x="89328" y="108808"/>
                  <a:pt x="88958" y="107144"/>
                </a:cubicBezTo>
                <a:cubicBezTo>
                  <a:pt x="92365" y="105824"/>
                  <a:pt x="95533" y="104002"/>
                  <a:pt x="98411" y="101784"/>
                </a:cubicBezTo>
                <a:lnTo>
                  <a:pt x="107996" y="110498"/>
                </a:lnTo>
                <a:lnTo>
                  <a:pt x="112432" y="114538"/>
                </a:lnTo>
                <a:cubicBezTo>
                  <a:pt x="111746" y="115700"/>
                  <a:pt x="111297" y="116967"/>
                  <a:pt x="111112" y="118287"/>
                </a:cubicBezTo>
                <a:cubicBezTo>
                  <a:pt x="110954" y="119845"/>
                  <a:pt x="111297" y="121377"/>
                  <a:pt x="112115" y="122723"/>
                </a:cubicBezTo>
                <a:cubicBezTo>
                  <a:pt x="112353" y="123119"/>
                  <a:pt x="112643" y="123489"/>
                  <a:pt x="112934" y="123859"/>
                </a:cubicBezTo>
                <a:cubicBezTo>
                  <a:pt x="113726" y="125047"/>
                  <a:pt x="114729" y="126130"/>
                  <a:pt x="115838" y="127027"/>
                </a:cubicBezTo>
                <a:cubicBezTo>
                  <a:pt x="117130" y="128099"/>
                  <a:pt x="118758" y="128677"/>
                  <a:pt x="120433" y="128677"/>
                </a:cubicBezTo>
                <a:cubicBezTo>
                  <a:pt x="120574" y="128677"/>
                  <a:pt x="120714" y="128673"/>
                  <a:pt x="120855" y="128664"/>
                </a:cubicBezTo>
                <a:cubicBezTo>
                  <a:pt x="123786" y="128453"/>
                  <a:pt x="126374" y="126684"/>
                  <a:pt x="127641" y="124017"/>
                </a:cubicBezTo>
                <a:cubicBezTo>
                  <a:pt x="128143" y="123304"/>
                  <a:pt x="128486" y="122512"/>
                  <a:pt x="128698" y="121667"/>
                </a:cubicBezTo>
                <a:cubicBezTo>
                  <a:pt x="129648" y="118076"/>
                  <a:pt x="127853" y="114564"/>
                  <a:pt x="124869" y="112505"/>
                </a:cubicBezTo>
                <a:cubicBezTo>
                  <a:pt x="123602" y="111607"/>
                  <a:pt x="122149" y="111000"/>
                  <a:pt x="120618" y="110709"/>
                </a:cubicBezTo>
                <a:cubicBezTo>
                  <a:pt x="119878" y="110524"/>
                  <a:pt x="119139" y="110419"/>
                  <a:pt x="118400" y="110392"/>
                </a:cubicBezTo>
                <a:cubicBezTo>
                  <a:pt x="118361" y="110391"/>
                  <a:pt x="118322" y="110391"/>
                  <a:pt x="118283" y="110391"/>
                </a:cubicBezTo>
                <a:cubicBezTo>
                  <a:pt x="117083" y="110391"/>
                  <a:pt x="115913" y="110785"/>
                  <a:pt x="114967" y="111501"/>
                </a:cubicBezTo>
                <a:lnTo>
                  <a:pt x="105963" y="100543"/>
                </a:lnTo>
                <a:lnTo>
                  <a:pt x="103296" y="97295"/>
                </a:lnTo>
                <a:cubicBezTo>
                  <a:pt x="105884" y="94470"/>
                  <a:pt x="108023" y="91249"/>
                  <a:pt x="109660" y="87763"/>
                </a:cubicBezTo>
                <a:lnTo>
                  <a:pt x="121119" y="90826"/>
                </a:lnTo>
                <a:lnTo>
                  <a:pt x="126929" y="92358"/>
                </a:lnTo>
                <a:cubicBezTo>
                  <a:pt x="126849" y="93704"/>
                  <a:pt x="127034" y="95025"/>
                  <a:pt x="127483" y="96292"/>
                </a:cubicBezTo>
                <a:cubicBezTo>
                  <a:pt x="128038" y="97744"/>
                  <a:pt x="129067" y="98959"/>
                  <a:pt x="130414" y="99751"/>
                </a:cubicBezTo>
                <a:cubicBezTo>
                  <a:pt x="130810" y="100015"/>
                  <a:pt x="131233" y="100226"/>
                  <a:pt x="131655" y="100411"/>
                </a:cubicBezTo>
                <a:cubicBezTo>
                  <a:pt x="132922" y="101098"/>
                  <a:pt x="134296" y="101573"/>
                  <a:pt x="135695" y="101863"/>
                </a:cubicBezTo>
                <a:cubicBezTo>
                  <a:pt x="136204" y="101976"/>
                  <a:pt x="136718" y="102031"/>
                  <a:pt x="137228" y="102031"/>
                </a:cubicBezTo>
                <a:cubicBezTo>
                  <a:pt x="138516" y="102031"/>
                  <a:pt x="139781" y="101680"/>
                  <a:pt x="140897" y="101018"/>
                </a:cubicBezTo>
                <a:cubicBezTo>
                  <a:pt x="143405" y="99461"/>
                  <a:pt x="144884" y="96714"/>
                  <a:pt x="144805" y="93783"/>
                </a:cubicBezTo>
                <a:cubicBezTo>
                  <a:pt x="144884" y="92912"/>
                  <a:pt x="144857" y="92041"/>
                  <a:pt x="144646" y="91196"/>
                </a:cubicBezTo>
                <a:cubicBezTo>
                  <a:pt x="143828" y="87552"/>
                  <a:pt x="140606" y="85281"/>
                  <a:pt x="137015" y="84806"/>
                </a:cubicBezTo>
                <a:cubicBezTo>
                  <a:pt x="136541" y="84749"/>
                  <a:pt x="136062" y="84719"/>
                  <a:pt x="135582" y="84719"/>
                </a:cubicBezTo>
                <a:cubicBezTo>
                  <a:pt x="134511" y="84719"/>
                  <a:pt x="133434" y="84865"/>
                  <a:pt x="132394" y="85175"/>
                </a:cubicBezTo>
                <a:cubicBezTo>
                  <a:pt x="131655" y="85334"/>
                  <a:pt x="130942" y="85598"/>
                  <a:pt x="130282" y="85941"/>
                </a:cubicBezTo>
                <a:cubicBezTo>
                  <a:pt x="129173" y="86469"/>
                  <a:pt x="128275" y="87367"/>
                  <a:pt x="127747" y="88476"/>
                </a:cubicBezTo>
                <a:lnTo>
                  <a:pt x="114703" y="82905"/>
                </a:lnTo>
                <a:lnTo>
                  <a:pt x="111878" y="81690"/>
                </a:lnTo>
                <a:cubicBezTo>
                  <a:pt x="112776" y="78389"/>
                  <a:pt x="113224" y="75010"/>
                  <a:pt x="113224" y="71603"/>
                </a:cubicBezTo>
                <a:cubicBezTo>
                  <a:pt x="113224" y="70943"/>
                  <a:pt x="113198" y="70283"/>
                  <a:pt x="113172" y="69597"/>
                </a:cubicBezTo>
                <a:lnTo>
                  <a:pt x="123707" y="67273"/>
                </a:lnTo>
                <a:lnTo>
                  <a:pt x="129569" y="65979"/>
                </a:lnTo>
                <a:cubicBezTo>
                  <a:pt x="130124" y="67194"/>
                  <a:pt x="130889" y="68303"/>
                  <a:pt x="131866" y="69200"/>
                </a:cubicBezTo>
                <a:cubicBezTo>
                  <a:pt x="133028" y="70230"/>
                  <a:pt x="134507" y="70838"/>
                  <a:pt x="136065" y="70943"/>
                </a:cubicBezTo>
                <a:cubicBezTo>
                  <a:pt x="136302" y="70956"/>
                  <a:pt x="136533" y="70963"/>
                  <a:pt x="136764" y="70963"/>
                </a:cubicBezTo>
                <a:cubicBezTo>
                  <a:pt x="136995" y="70963"/>
                  <a:pt x="137226" y="70956"/>
                  <a:pt x="137464" y="70943"/>
                </a:cubicBezTo>
                <a:cubicBezTo>
                  <a:pt x="137555" y="70945"/>
                  <a:pt x="137645" y="70946"/>
                  <a:pt x="137735" y="70946"/>
                </a:cubicBezTo>
                <a:cubicBezTo>
                  <a:pt x="139094" y="70946"/>
                  <a:pt x="140429" y="70758"/>
                  <a:pt x="141742" y="70362"/>
                </a:cubicBezTo>
                <a:cubicBezTo>
                  <a:pt x="143484" y="69887"/>
                  <a:pt x="144990" y="68752"/>
                  <a:pt x="145966" y="67220"/>
                </a:cubicBezTo>
                <a:cubicBezTo>
                  <a:pt x="147472" y="64685"/>
                  <a:pt x="147498" y="61569"/>
                  <a:pt x="146072" y="58982"/>
                </a:cubicBezTo>
                <a:cubicBezTo>
                  <a:pt x="145755" y="58190"/>
                  <a:pt x="145306" y="57424"/>
                  <a:pt x="144752" y="56764"/>
                </a:cubicBezTo>
                <a:cubicBezTo>
                  <a:pt x="143127" y="54874"/>
                  <a:pt x="140852" y="54000"/>
                  <a:pt x="138504" y="54000"/>
                </a:cubicBezTo>
                <a:cubicBezTo>
                  <a:pt x="137342" y="54000"/>
                  <a:pt x="136163" y="54214"/>
                  <a:pt x="135035" y="54625"/>
                </a:cubicBezTo>
                <a:cubicBezTo>
                  <a:pt x="133583" y="55153"/>
                  <a:pt x="132236" y="55998"/>
                  <a:pt x="131127" y="57081"/>
                </a:cubicBezTo>
                <a:cubicBezTo>
                  <a:pt x="130546" y="57556"/>
                  <a:pt x="130044" y="58110"/>
                  <a:pt x="129595" y="58718"/>
                </a:cubicBezTo>
                <a:cubicBezTo>
                  <a:pt x="128856" y="59721"/>
                  <a:pt x="128486" y="60909"/>
                  <a:pt x="128539" y="62150"/>
                </a:cubicBezTo>
                <a:lnTo>
                  <a:pt x="114386" y="63206"/>
                </a:lnTo>
                <a:lnTo>
                  <a:pt x="112353" y="63365"/>
                </a:lnTo>
                <a:cubicBezTo>
                  <a:pt x="111429" y="59193"/>
                  <a:pt x="109818" y="55206"/>
                  <a:pt x="107574" y="51562"/>
                </a:cubicBezTo>
                <a:lnTo>
                  <a:pt x="115152" y="45198"/>
                </a:lnTo>
                <a:lnTo>
                  <a:pt x="119773" y="41343"/>
                </a:lnTo>
                <a:cubicBezTo>
                  <a:pt x="120829" y="42188"/>
                  <a:pt x="122017" y="42795"/>
                  <a:pt x="123311" y="43165"/>
                </a:cubicBezTo>
                <a:cubicBezTo>
                  <a:pt x="123866" y="43301"/>
                  <a:pt x="124431" y="43369"/>
                  <a:pt x="124995" y="43369"/>
                </a:cubicBezTo>
                <a:cubicBezTo>
                  <a:pt x="125962" y="43369"/>
                  <a:pt x="126926" y="43169"/>
                  <a:pt x="127826" y="42769"/>
                </a:cubicBezTo>
                <a:cubicBezTo>
                  <a:pt x="128249" y="42584"/>
                  <a:pt x="128671" y="42347"/>
                  <a:pt x="129067" y="42109"/>
                </a:cubicBezTo>
                <a:cubicBezTo>
                  <a:pt x="130361" y="41475"/>
                  <a:pt x="131549" y="40630"/>
                  <a:pt x="132579" y="39653"/>
                </a:cubicBezTo>
                <a:cubicBezTo>
                  <a:pt x="133926" y="38412"/>
                  <a:pt x="134744" y="36722"/>
                  <a:pt x="134903" y="34900"/>
                </a:cubicBezTo>
                <a:cubicBezTo>
                  <a:pt x="135061" y="31969"/>
                  <a:pt x="133635" y="29170"/>
                  <a:pt x="131180" y="27560"/>
                </a:cubicBezTo>
                <a:cubicBezTo>
                  <a:pt x="130546" y="26979"/>
                  <a:pt x="129780" y="26504"/>
                  <a:pt x="128988" y="26187"/>
                </a:cubicBezTo>
                <a:cubicBezTo>
                  <a:pt x="128024" y="25796"/>
                  <a:pt x="127040" y="25616"/>
                  <a:pt x="126071" y="25616"/>
                </a:cubicBezTo>
                <a:cubicBezTo>
                  <a:pt x="123564" y="25616"/>
                  <a:pt x="121148" y="26825"/>
                  <a:pt x="119377" y="28748"/>
                </a:cubicBezTo>
                <a:cubicBezTo>
                  <a:pt x="118321" y="29910"/>
                  <a:pt x="117528" y="31256"/>
                  <a:pt x="117027" y="32735"/>
                </a:cubicBezTo>
                <a:cubicBezTo>
                  <a:pt x="116736" y="33422"/>
                  <a:pt x="116551" y="34161"/>
                  <a:pt x="116419" y="34900"/>
                </a:cubicBezTo>
                <a:cubicBezTo>
                  <a:pt x="116235" y="36115"/>
                  <a:pt x="116472" y="37356"/>
                  <a:pt x="117080" y="38439"/>
                </a:cubicBezTo>
                <a:lnTo>
                  <a:pt x="105012" y="45885"/>
                </a:lnTo>
                <a:lnTo>
                  <a:pt x="103877" y="46598"/>
                </a:lnTo>
                <a:cubicBezTo>
                  <a:pt x="100999" y="43271"/>
                  <a:pt x="97566" y="40498"/>
                  <a:pt x="93738" y="38333"/>
                </a:cubicBezTo>
                <a:lnTo>
                  <a:pt x="97408" y="29567"/>
                </a:lnTo>
                <a:lnTo>
                  <a:pt x="99705" y="24021"/>
                </a:lnTo>
                <a:cubicBezTo>
                  <a:pt x="100365" y="24140"/>
                  <a:pt x="101032" y="24200"/>
                  <a:pt x="101695" y="24200"/>
                </a:cubicBezTo>
                <a:cubicBezTo>
                  <a:pt x="102359" y="24200"/>
                  <a:pt x="103019" y="24140"/>
                  <a:pt x="103666" y="24021"/>
                </a:cubicBezTo>
                <a:cubicBezTo>
                  <a:pt x="105171" y="23652"/>
                  <a:pt x="106518" y="22780"/>
                  <a:pt x="107495" y="21566"/>
                </a:cubicBezTo>
                <a:cubicBezTo>
                  <a:pt x="107785" y="21196"/>
                  <a:pt x="108049" y="20826"/>
                  <a:pt x="108287" y="20404"/>
                </a:cubicBezTo>
                <a:cubicBezTo>
                  <a:pt x="109132" y="19242"/>
                  <a:pt x="109818" y="17975"/>
                  <a:pt x="110267" y="16602"/>
                </a:cubicBezTo>
                <a:cubicBezTo>
                  <a:pt x="110901" y="14885"/>
                  <a:pt x="110848" y="13011"/>
                  <a:pt x="110135" y="11321"/>
                </a:cubicBezTo>
                <a:cubicBezTo>
                  <a:pt x="108920" y="8654"/>
                  <a:pt x="106386" y="6805"/>
                  <a:pt x="103481" y="6489"/>
                </a:cubicBezTo>
                <a:cubicBezTo>
                  <a:pt x="102882" y="6339"/>
                  <a:pt x="102270" y="6269"/>
                  <a:pt x="101655" y="6269"/>
                </a:cubicBezTo>
                <a:cubicBezTo>
                  <a:pt x="101401" y="6269"/>
                  <a:pt x="101147" y="6281"/>
                  <a:pt x="100893" y="6304"/>
                </a:cubicBezTo>
                <a:cubicBezTo>
                  <a:pt x="97197" y="6621"/>
                  <a:pt x="94477" y="9499"/>
                  <a:pt x="93553" y="12984"/>
                </a:cubicBezTo>
                <a:cubicBezTo>
                  <a:pt x="93157" y="14516"/>
                  <a:pt x="93051" y="16074"/>
                  <a:pt x="93315" y="17605"/>
                </a:cubicBezTo>
                <a:cubicBezTo>
                  <a:pt x="93368" y="18371"/>
                  <a:pt x="93526" y="19110"/>
                  <a:pt x="93764" y="19823"/>
                </a:cubicBezTo>
                <a:cubicBezTo>
                  <a:pt x="94160" y="20985"/>
                  <a:pt x="94926" y="21988"/>
                  <a:pt x="95956" y="22675"/>
                </a:cubicBezTo>
                <a:lnTo>
                  <a:pt x="88694" y="34848"/>
                </a:lnTo>
                <a:cubicBezTo>
                  <a:pt x="88509" y="35164"/>
                  <a:pt x="88325" y="35455"/>
                  <a:pt x="88140" y="35772"/>
                </a:cubicBezTo>
                <a:cubicBezTo>
                  <a:pt x="83994" y="34267"/>
                  <a:pt x="79637" y="33474"/>
                  <a:pt x="75228" y="33474"/>
                </a:cubicBezTo>
                <a:cubicBezTo>
                  <a:pt x="74937" y="30253"/>
                  <a:pt x="74673" y="27058"/>
                  <a:pt x="74409" y="23837"/>
                </a:cubicBezTo>
                <a:lnTo>
                  <a:pt x="73907" y="17843"/>
                </a:lnTo>
                <a:cubicBezTo>
                  <a:pt x="75201" y="17473"/>
                  <a:pt x="76390" y="16839"/>
                  <a:pt x="77446" y="16021"/>
                </a:cubicBezTo>
                <a:cubicBezTo>
                  <a:pt x="78608" y="14991"/>
                  <a:pt x="79400" y="13592"/>
                  <a:pt x="79717" y="12086"/>
                </a:cubicBezTo>
                <a:cubicBezTo>
                  <a:pt x="79796" y="11611"/>
                  <a:pt x="79849" y="11162"/>
                  <a:pt x="79875" y="10687"/>
                </a:cubicBezTo>
                <a:cubicBezTo>
                  <a:pt x="80113" y="9261"/>
                  <a:pt x="80113" y="7809"/>
                  <a:pt x="79901" y="6383"/>
                </a:cubicBezTo>
                <a:cubicBezTo>
                  <a:pt x="79664" y="4587"/>
                  <a:pt x="78766" y="2950"/>
                  <a:pt x="77393" y="1788"/>
                </a:cubicBezTo>
                <a:cubicBezTo>
                  <a:pt x="75897" y="615"/>
                  <a:pt x="74083" y="0"/>
                  <a:pt x="7224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17"/>
          <p:cNvSpPr/>
          <p:nvPr/>
        </p:nvSpPr>
        <p:spPr>
          <a:xfrm rot="10800000">
            <a:off x="8572204" y="-180964"/>
            <a:ext cx="685866" cy="681183"/>
          </a:xfrm>
          <a:custGeom>
            <a:avLst/>
            <a:gdLst/>
            <a:ahLst/>
            <a:cxnLst/>
            <a:rect l="l" t="t" r="r" b="b"/>
            <a:pathLst>
              <a:path w="147498" h="146491" extrusionOk="0">
                <a:moveTo>
                  <a:pt x="72248" y="0"/>
                </a:moveTo>
                <a:cubicBezTo>
                  <a:pt x="71233" y="0"/>
                  <a:pt x="70212" y="188"/>
                  <a:pt x="69234" y="574"/>
                </a:cubicBezTo>
                <a:cubicBezTo>
                  <a:pt x="68389" y="759"/>
                  <a:pt x="67597" y="1102"/>
                  <a:pt x="66857" y="1551"/>
                </a:cubicBezTo>
                <a:cubicBezTo>
                  <a:pt x="63715" y="3584"/>
                  <a:pt x="62659" y="7360"/>
                  <a:pt x="63425" y="10898"/>
                </a:cubicBezTo>
                <a:cubicBezTo>
                  <a:pt x="63768" y="12403"/>
                  <a:pt x="64402" y="13829"/>
                  <a:pt x="65326" y="15097"/>
                </a:cubicBezTo>
                <a:cubicBezTo>
                  <a:pt x="65722" y="15730"/>
                  <a:pt x="66224" y="16311"/>
                  <a:pt x="66752" y="16839"/>
                </a:cubicBezTo>
                <a:cubicBezTo>
                  <a:pt x="67650" y="17684"/>
                  <a:pt x="68785" y="18239"/>
                  <a:pt x="70000" y="18344"/>
                </a:cubicBezTo>
                <a:lnTo>
                  <a:pt x="69155" y="32524"/>
                </a:lnTo>
                <a:cubicBezTo>
                  <a:pt x="69128" y="32999"/>
                  <a:pt x="69102" y="33448"/>
                  <a:pt x="69075" y="33923"/>
                </a:cubicBezTo>
                <a:cubicBezTo>
                  <a:pt x="64032" y="34716"/>
                  <a:pt x="59226" y="36537"/>
                  <a:pt x="54896" y="39257"/>
                </a:cubicBezTo>
                <a:lnTo>
                  <a:pt x="48796" y="30808"/>
                </a:lnTo>
                <a:lnTo>
                  <a:pt x="45285" y="25923"/>
                </a:lnTo>
                <a:cubicBezTo>
                  <a:pt x="46209" y="24946"/>
                  <a:pt x="46895" y="23784"/>
                  <a:pt x="47371" y="22543"/>
                </a:cubicBezTo>
                <a:cubicBezTo>
                  <a:pt x="47846" y="21038"/>
                  <a:pt x="47819" y="19453"/>
                  <a:pt x="47291" y="18001"/>
                </a:cubicBezTo>
                <a:cubicBezTo>
                  <a:pt x="47133" y="17552"/>
                  <a:pt x="46948" y="17130"/>
                  <a:pt x="46737" y="16707"/>
                </a:cubicBezTo>
                <a:cubicBezTo>
                  <a:pt x="46209" y="15361"/>
                  <a:pt x="45469" y="14120"/>
                  <a:pt x="44545" y="13011"/>
                </a:cubicBezTo>
                <a:cubicBezTo>
                  <a:pt x="43410" y="11585"/>
                  <a:pt x="41799" y="10634"/>
                  <a:pt x="40004" y="10370"/>
                </a:cubicBezTo>
                <a:cubicBezTo>
                  <a:pt x="39630" y="10320"/>
                  <a:pt x="39258" y="10295"/>
                  <a:pt x="38889" y="10295"/>
                </a:cubicBezTo>
                <a:cubicBezTo>
                  <a:pt x="36357" y="10295"/>
                  <a:pt x="33963" y="11458"/>
                  <a:pt x="32373" y="13486"/>
                </a:cubicBezTo>
                <a:cubicBezTo>
                  <a:pt x="31765" y="14093"/>
                  <a:pt x="31237" y="14806"/>
                  <a:pt x="30867" y="15572"/>
                </a:cubicBezTo>
                <a:cubicBezTo>
                  <a:pt x="29204" y="18925"/>
                  <a:pt x="30234" y="22728"/>
                  <a:pt x="32689" y="25342"/>
                </a:cubicBezTo>
                <a:cubicBezTo>
                  <a:pt x="33772" y="26477"/>
                  <a:pt x="35066" y="27375"/>
                  <a:pt x="36492" y="27982"/>
                </a:cubicBezTo>
                <a:cubicBezTo>
                  <a:pt x="37178" y="28326"/>
                  <a:pt x="37865" y="28590"/>
                  <a:pt x="38604" y="28748"/>
                </a:cubicBezTo>
                <a:cubicBezTo>
                  <a:pt x="39017" y="28849"/>
                  <a:pt x="39440" y="28899"/>
                  <a:pt x="39862" y="28899"/>
                </a:cubicBezTo>
                <a:cubicBezTo>
                  <a:pt x="40654" y="28899"/>
                  <a:pt x="41445" y="28723"/>
                  <a:pt x="42169" y="28378"/>
                </a:cubicBezTo>
                <a:lnTo>
                  <a:pt x="48744" y="41000"/>
                </a:lnTo>
                <a:lnTo>
                  <a:pt x="49800" y="43059"/>
                </a:lnTo>
                <a:cubicBezTo>
                  <a:pt x="46737" y="45779"/>
                  <a:pt x="44123" y="48974"/>
                  <a:pt x="42063" y="52512"/>
                </a:cubicBezTo>
                <a:lnTo>
                  <a:pt x="31871" y="47337"/>
                </a:lnTo>
                <a:lnTo>
                  <a:pt x="26511" y="44617"/>
                </a:lnTo>
                <a:cubicBezTo>
                  <a:pt x="26854" y="43324"/>
                  <a:pt x="26960" y="41977"/>
                  <a:pt x="26801" y="40657"/>
                </a:cubicBezTo>
                <a:cubicBezTo>
                  <a:pt x="26537" y="39125"/>
                  <a:pt x="25771" y="37726"/>
                  <a:pt x="24636" y="36643"/>
                </a:cubicBezTo>
                <a:cubicBezTo>
                  <a:pt x="24293" y="36326"/>
                  <a:pt x="23923" y="36036"/>
                  <a:pt x="23553" y="35798"/>
                </a:cubicBezTo>
                <a:cubicBezTo>
                  <a:pt x="22471" y="34848"/>
                  <a:pt x="21230" y="34082"/>
                  <a:pt x="19909" y="33501"/>
                </a:cubicBezTo>
                <a:cubicBezTo>
                  <a:pt x="18978" y="33087"/>
                  <a:pt x="17980" y="32880"/>
                  <a:pt x="16981" y="32880"/>
                </a:cubicBezTo>
                <a:cubicBezTo>
                  <a:pt x="16196" y="32880"/>
                  <a:pt x="15410" y="33008"/>
                  <a:pt x="14655" y="33263"/>
                </a:cubicBezTo>
                <a:cubicBezTo>
                  <a:pt x="11882" y="34267"/>
                  <a:pt x="9876" y="36643"/>
                  <a:pt x="9347" y="39521"/>
                </a:cubicBezTo>
                <a:cubicBezTo>
                  <a:pt x="9057" y="40366"/>
                  <a:pt x="8925" y="41211"/>
                  <a:pt x="8951" y="42083"/>
                </a:cubicBezTo>
                <a:cubicBezTo>
                  <a:pt x="9004" y="45806"/>
                  <a:pt x="11671" y="48710"/>
                  <a:pt x="15077" y="49898"/>
                </a:cubicBezTo>
                <a:cubicBezTo>
                  <a:pt x="16291" y="50332"/>
                  <a:pt x="17559" y="50534"/>
                  <a:pt x="18836" y="50534"/>
                </a:cubicBezTo>
                <a:cubicBezTo>
                  <a:pt x="19114" y="50534"/>
                  <a:pt x="19393" y="50525"/>
                  <a:pt x="19672" y="50506"/>
                </a:cubicBezTo>
                <a:cubicBezTo>
                  <a:pt x="20411" y="50506"/>
                  <a:pt x="21177" y="50400"/>
                  <a:pt x="21890" y="50215"/>
                </a:cubicBezTo>
                <a:cubicBezTo>
                  <a:pt x="23078" y="49898"/>
                  <a:pt x="24134" y="49212"/>
                  <a:pt x="24900" y="48235"/>
                </a:cubicBezTo>
                <a:lnTo>
                  <a:pt x="36518" y="56394"/>
                </a:lnTo>
                <a:lnTo>
                  <a:pt x="39317" y="58374"/>
                </a:lnTo>
                <a:cubicBezTo>
                  <a:pt x="37970" y="61992"/>
                  <a:pt x="37205" y="65821"/>
                  <a:pt x="37020" y="69702"/>
                </a:cubicBezTo>
                <a:lnTo>
                  <a:pt x="24477" y="69808"/>
                </a:lnTo>
                <a:lnTo>
                  <a:pt x="18457" y="69861"/>
                </a:lnTo>
                <a:cubicBezTo>
                  <a:pt x="18167" y="68540"/>
                  <a:pt x="17639" y="67299"/>
                  <a:pt x="16873" y="66217"/>
                </a:cubicBezTo>
                <a:cubicBezTo>
                  <a:pt x="15949" y="64976"/>
                  <a:pt x="14628" y="64078"/>
                  <a:pt x="13123" y="63655"/>
                </a:cubicBezTo>
                <a:cubicBezTo>
                  <a:pt x="12674" y="63523"/>
                  <a:pt x="12226" y="63418"/>
                  <a:pt x="11750" y="63365"/>
                </a:cubicBezTo>
                <a:cubicBezTo>
                  <a:pt x="10701" y="63127"/>
                  <a:pt x="9621" y="63008"/>
                  <a:pt x="8546" y="63008"/>
                </a:cubicBezTo>
                <a:cubicBezTo>
                  <a:pt x="8187" y="63008"/>
                  <a:pt x="7829" y="63022"/>
                  <a:pt x="7473" y="63048"/>
                </a:cubicBezTo>
                <a:cubicBezTo>
                  <a:pt x="5651" y="63154"/>
                  <a:pt x="3934" y="63946"/>
                  <a:pt x="2667" y="65240"/>
                </a:cubicBezTo>
                <a:cubicBezTo>
                  <a:pt x="687" y="67405"/>
                  <a:pt x="0" y="70468"/>
                  <a:pt x="845" y="73267"/>
                </a:cubicBezTo>
                <a:cubicBezTo>
                  <a:pt x="977" y="74138"/>
                  <a:pt x="1268" y="74957"/>
                  <a:pt x="1690" y="75722"/>
                </a:cubicBezTo>
                <a:cubicBezTo>
                  <a:pt x="3220" y="78554"/>
                  <a:pt x="6191" y="79944"/>
                  <a:pt x="9271" y="79944"/>
                </a:cubicBezTo>
                <a:cubicBezTo>
                  <a:pt x="9753" y="79944"/>
                  <a:pt x="10238" y="79910"/>
                  <a:pt x="10721" y="79842"/>
                </a:cubicBezTo>
                <a:cubicBezTo>
                  <a:pt x="12278" y="79630"/>
                  <a:pt x="13757" y="79076"/>
                  <a:pt x="15077" y="78257"/>
                </a:cubicBezTo>
                <a:cubicBezTo>
                  <a:pt x="15737" y="77888"/>
                  <a:pt x="16345" y="77465"/>
                  <a:pt x="16899" y="76963"/>
                </a:cubicBezTo>
                <a:cubicBezTo>
                  <a:pt x="17823" y="76145"/>
                  <a:pt x="18457" y="75036"/>
                  <a:pt x="18668" y="73821"/>
                </a:cubicBezTo>
                <a:lnTo>
                  <a:pt x="32742" y="75722"/>
                </a:lnTo>
                <a:lnTo>
                  <a:pt x="37231" y="76330"/>
                </a:lnTo>
                <a:cubicBezTo>
                  <a:pt x="37680" y="79947"/>
                  <a:pt x="38657" y="83512"/>
                  <a:pt x="40136" y="86865"/>
                </a:cubicBezTo>
                <a:lnTo>
                  <a:pt x="39687" y="87103"/>
                </a:lnTo>
                <a:lnTo>
                  <a:pt x="28227" y="93176"/>
                </a:lnTo>
                <a:lnTo>
                  <a:pt x="22920" y="96002"/>
                </a:lnTo>
                <a:cubicBezTo>
                  <a:pt x="22075" y="94945"/>
                  <a:pt x="21018" y="94100"/>
                  <a:pt x="19857" y="93467"/>
                </a:cubicBezTo>
                <a:cubicBezTo>
                  <a:pt x="18885" y="93017"/>
                  <a:pt x="17839" y="92788"/>
                  <a:pt x="16796" y="92788"/>
                </a:cubicBezTo>
                <a:cubicBezTo>
                  <a:pt x="16308" y="92788"/>
                  <a:pt x="15821" y="92838"/>
                  <a:pt x="15341" y="92939"/>
                </a:cubicBezTo>
                <a:cubicBezTo>
                  <a:pt x="14866" y="93018"/>
                  <a:pt x="14417" y="93150"/>
                  <a:pt x="13968" y="93308"/>
                </a:cubicBezTo>
                <a:cubicBezTo>
                  <a:pt x="12569" y="93678"/>
                  <a:pt x="11249" y="94232"/>
                  <a:pt x="10008" y="94998"/>
                </a:cubicBezTo>
                <a:cubicBezTo>
                  <a:pt x="8450" y="95922"/>
                  <a:pt x="7314" y="97401"/>
                  <a:pt x="6813" y="99170"/>
                </a:cubicBezTo>
                <a:cubicBezTo>
                  <a:pt x="6020" y="101995"/>
                  <a:pt x="6813" y="105032"/>
                  <a:pt x="8872" y="107118"/>
                </a:cubicBezTo>
                <a:cubicBezTo>
                  <a:pt x="9374" y="107831"/>
                  <a:pt x="10008" y="108438"/>
                  <a:pt x="10747" y="108914"/>
                </a:cubicBezTo>
                <a:cubicBezTo>
                  <a:pt x="12093" y="109830"/>
                  <a:pt x="13603" y="110247"/>
                  <a:pt x="15123" y="110247"/>
                </a:cubicBezTo>
                <a:cubicBezTo>
                  <a:pt x="17062" y="110247"/>
                  <a:pt x="19018" y="109569"/>
                  <a:pt x="20675" y="108385"/>
                </a:cubicBezTo>
                <a:cubicBezTo>
                  <a:pt x="21943" y="107488"/>
                  <a:pt x="22999" y="106326"/>
                  <a:pt x="23791" y="105006"/>
                </a:cubicBezTo>
                <a:cubicBezTo>
                  <a:pt x="24213" y="104372"/>
                  <a:pt x="24557" y="103712"/>
                  <a:pt x="24821" y="103025"/>
                </a:cubicBezTo>
                <a:cubicBezTo>
                  <a:pt x="25270" y="101863"/>
                  <a:pt x="25322" y="100596"/>
                  <a:pt x="24953" y="99434"/>
                </a:cubicBezTo>
                <a:lnTo>
                  <a:pt x="38314" y="94628"/>
                </a:lnTo>
                <a:lnTo>
                  <a:pt x="43383" y="92780"/>
                </a:lnTo>
                <a:cubicBezTo>
                  <a:pt x="45337" y="95711"/>
                  <a:pt x="47661" y="98325"/>
                  <a:pt x="50328" y="100622"/>
                </a:cubicBezTo>
                <a:cubicBezTo>
                  <a:pt x="50117" y="100913"/>
                  <a:pt x="49905" y="101203"/>
                  <a:pt x="49694" y="101520"/>
                </a:cubicBezTo>
                <a:lnTo>
                  <a:pt x="42327" y="112161"/>
                </a:lnTo>
                <a:lnTo>
                  <a:pt x="38921" y="117125"/>
                </a:lnTo>
                <a:cubicBezTo>
                  <a:pt x="37680" y="116597"/>
                  <a:pt x="36360" y="116307"/>
                  <a:pt x="35039" y="116307"/>
                </a:cubicBezTo>
                <a:cubicBezTo>
                  <a:pt x="33482" y="116360"/>
                  <a:pt x="31976" y="116914"/>
                  <a:pt x="30788" y="117891"/>
                </a:cubicBezTo>
                <a:cubicBezTo>
                  <a:pt x="30419" y="118182"/>
                  <a:pt x="30075" y="118499"/>
                  <a:pt x="29758" y="118868"/>
                </a:cubicBezTo>
                <a:cubicBezTo>
                  <a:pt x="28676" y="119819"/>
                  <a:pt x="27752" y="120928"/>
                  <a:pt x="27012" y="122169"/>
                </a:cubicBezTo>
                <a:cubicBezTo>
                  <a:pt x="26062" y="123700"/>
                  <a:pt x="25718" y="125549"/>
                  <a:pt x="26062" y="127344"/>
                </a:cubicBezTo>
                <a:cubicBezTo>
                  <a:pt x="26669" y="130222"/>
                  <a:pt x="28781" y="132546"/>
                  <a:pt x="31580" y="133444"/>
                </a:cubicBezTo>
                <a:cubicBezTo>
                  <a:pt x="32346" y="133840"/>
                  <a:pt x="33191" y="134077"/>
                  <a:pt x="34062" y="134183"/>
                </a:cubicBezTo>
                <a:cubicBezTo>
                  <a:pt x="34376" y="134221"/>
                  <a:pt x="34687" y="134240"/>
                  <a:pt x="34993" y="134240"/>
                </a:cubicBezTo>
                <a:cubicBezTo>
                  <a:pt x="38295" y="134240"/>
                  <a:pt x="41122" y="132090"/>
                  <a:pt x="42644" y="129166"/>
                </a:cubicBezTo>
                <a:cubicBezTo>
                  <a:pt x="43331" y="127767"/>
                  <a:pt x="43753" y="126262"/>
                  <a:pt x="43832" y="124704"/>
                </a:cubicBezTo>
                <a:cubicBezTo>
                  <a:pt x="43938" y="123938"/>
                  <a:pt x="43938" y="123199"/>
                  <a:pt x="43832" y="122433"/>
                </a:cubicBezTo>
                <a:cubicBezTo>
                  <a:pt x="43700" y="121218"/>
                  <a:pt x="43146" y="120083"/>
                  <a:pt x="42301" y="119211"/>
                </a:cubicBezTo>
                <a:cubicBezTo>
                  <a:pt x="45522" y="115752"/>
                  <a:pt x="48744" y="112267"/>
                  <a:pt x="51965" y="108808"/>
                </a:cubicBezTo>
                <a:lnTo>
                  <a:pt x="55899" y="104557"/>
                </a:lnTo>
                <a:cubicBezTo>
                  <a:pt x="58857" y="106299"/>
                  <a:pt x="62078" y="107620"/>
                  <a:pt x="65405" y="108517"/>
                </a:cubicBezTo>
                <a:lnTo>
                  <a:pt x="65273" y="109679"/>
                </a:lnTo>
                <a:lnTo>
                  <a:pt x="63636" y="122539"/>
                </a:lnTo>
                <a:lnTo>
                  <a:pt x="62870" y="128506"/>
                </a:lnTo>
                <a:cubicBezTo>
                  <a:pt x="61524" y="128585"/>
                  <a:pt x="60230" y="128955"/>
                  <a:pt x="59015" y="129562"/>
                </a:cubicBezTo>
                <a:cubicBezTo>
                  <a:pt x="57668" y="130328"/>
                  <a:pt x="56612" y="131516"/>
                  <a:pt x="55979" y="132942"/>
                </a:cubicBezTo>
                <a:cubicBezTo>
                  <a:pt x="55794" y="133365"/>
                  <a:pt x="55635" y="133813"/>
                  <a:pt x="55530" y="134262"/>
                </a:cubicBezTo>
                <a:cubicBezTo>
                  <a:pt x="55002" y="135609"/>
                  <a:pt x="54711" y="137008"/>
                  <a:pt x="54605" y="138461"/>
                </a:cubicBezTo>
                <a:cubicBezTo>
                  <a:pt x="54473" y="140256"/>
                  <a:pt x="55028" y="142078"/>
                  <a:pt x="56163" y="143504"/>
                </a:cubicBezTo>
                <a:cubicBezTo>
                  <a:pt x="57751" y="145404"/>
                  <a:pt x="60095" y="146491"/>
                  <a:pt x="62540" y="146491"/>
                </a:cubicBezTo>
                <a:cubicBezTo>
                  <a:pt x="62982" y="146491"/>
                  <a:pt x="63428" y="146455"/>
                  <a:pt x="63874" y="146382"/>
                </a:cubicBezTo>
                <a:cubicBezTo>
                  <a:pt x="64719" y="146356"/>
                  <a:pt x="65590" y="146197"/>
                  <a:pt x="66408" y="145881"/>
                </a:cubicBezTo>
                <a:cubicBezTo>
                  <a:pt x="69894" y="144560"/>
                  <a:pt x="71716" y="141075"/>
                  <a:pt x="71689" y="137484"/>
                </a:cubicBezTo>
                <a:cubicBezTo>
                  <a:pt x="71663" y="135926"/>
                  <a:pt x="71346" y="134368"/>
                  <a:pt x="70686" y="132968"/>
                </a:cubicBezTo>
                <a:cubicBezTo>
                  <a:pt x="70422" y="132256"/>
                  <a:pt x="70079" y="131569"/>
                  <a:pt x="69656" y="130962"/>
                </a:cubicBezTo>
                <a:cubicBezTo>
                  <a:pt x="68970" y="129932"/>
                  <a:pt x="67966" y="129166"/>
                  <a:pt x="66805" y="128796"/>
                </a:cubicBezTo>
                <a:cubicBezTo>
                  <a:pt x="68046" y="124228"/>
                  <a:pt x="69313" y="119687"/>
                  <a:pt x="70554" y="115119"/>
                </a:cubicBezTo>
                <a:lnTo>
                  <a:pt x="72112" y="109626"/>
                </a:lnTo>
                <a:cubicBezTo>
                  <a:pt x="73089" y="109706"/>
                  <a:pt x="74066" y="109759"/>
                  <a:pt x="75096" y="109759"/>
                </a:cubicBezTo>
                <a:cubicBezTo>
                  <a:pt x="77578" y="109759"/>
                  <a:pt x="80060" y="109494"/>
                  <a:pt x="82515" y="109019"/>
                </a:cubicBezTo>
                <a:lnTo>
                  <a:pt x="82806" y="109759"/>
                </a:lnTo>
                <a:lnTo>
                  <a:pt x="87295" y="121931"/>
                </a:lnTo>
                <a:lnTo>
                  <a:pt x="89354" y="127582"/>
                </a:lnTo>
                <a:cubicBezTo>
                  <a:pt x="88219" y="128268"/>
                  <a:pt x="87242" y="129193"/>
                  <a:pt x="86450" y="130275"/>
                </a:cubicBezTo>
                <a:cubicBezTo>
                  <a:pt x="85605" y="131569"/>
                  <a:pt x="85182" y="133127"/>
                  <a:pt x="85314" y="134658"/>
                </a:cubicBezTo>
                <a:cubicBezTo>
                  <a:pt x="85341" y="135134"/>
                  <a:pt x="85394" y="135609"/>
                  <a:pt x="85499" y="136058"/>
                </a:cubicBezTo>
                <a:cubicBezTo>
                  <a:pt x="85658" y="137484"/>
                  <a:pt x="86027" y="138883"/>
                  <a:pt x="86635" y="140203"/>
                </a:cubicBezTo>
                <a:cubicBezTo>
                  <a:pt x="87321" y="141867"/>
                  <a:pt x="88641" y="143214"/>
                  <a:pt x="90305" y="143979"/>
                </a:cubicBezTo>
                <a:cubicBezTo>
                  <a:pt x="91345" y="144413"/>
                  <a:pt x="92442" y="144628"/>
                  <a:pt x="93533" y="144628"/>
                </a:cubicBezTo>
                <a:cubicBezTo>
                  <a:pt x="95295" y="144628"/>
                  <a:pt x="97039" y="144069"/>
                  <a:pt x="98490" y="142976"/>
                </a:cubicBezTo>
                <a:cubicBezTo>
                  <a:pt x="99256" y="142553"/>
                  <a:pt x="99943" y="142025"/>
                  <a:pt x="100524" y="141365"/>
                </a:cubicBezTo>
                <a:cubicBezTo>
                  <a:pt x="103006" y="138593"/>
                  <a:pt x="103006" y="134658"/>
                  <a:pt x="101342" y="131463"/>
                </a:cubicBezTo>
                <a:cubicBezTo>
                  <a:pt x="100603" y="130090"/>
                  <a:pt x="99599" y="128876"/>
                  <a:pt x="98385" y="127925"/>
                </a:cubicBezTo>
                <a:cubicBezTo>
                  <a:pt x="97830" y="127423"/>
                  <a:pt x="97197" y="126975"/>
                  <a:pt x="96536" y="126631"/>
                </a:cubicBezTo>
                <a:cubicBezTo>
                  <a:pt x="95727" y="126177"/>
                  <a:pt x="94828" y="125944"/>
                  <a:pt x="93918" y="125944"/>
                </a:cubicBezTo>
                <a:cubicBezTo>
                  <a:pt x="93612" y="125944"/>
                  <a:pt x="93304" y="125971"/>
                  <a:pt x="92998" y="126024"/>
                </a:cubicBezTo>
                <a:lnTo>
                  <a:pt x="90041" y="112135"/>
                </a:lnTo>
                <a:cubicBezTo>
                  <a:pt x="89671" y="110471"/>
                  <a:pt x="89328" y="108808"/>
                  <a:pt x="88958" y="107144"/>
                </a:cubicBezTo>
                <a:cubicBezTo>
                  <a:pt x="92365" y="105824"/>
                  <a:pt x="95533" y="104002"/>
                  <a:pt x="98411" y="101784"/>
                </a:cubicBezTo>
                <a:lnTo>
                  <a:pt x="107996" y="110498"/>
                </a:lnTo>
                <a:lnTo>
                  <a:pt x="112432" y="114538"/>
                </a:lnTo>
                <a:cubicBezTo>
                  <a:pt x="111746" y="115700"/>
                  <a:pt x="111297" y="116967"/>
                  <a:pt x="111112" y="118287"/>
                </a:cubicBezTo>
                <a:cubicBezTo>
                  <a:pt x="110954" y="119845"/>
                  <a:pt x="111297" y="121377"/>
                  <a:pt x="112115" y="122723"/>
                </a:cubicBezTo>
                <a:cubicBezTo>
                  <a:pt x="112353" y="123119"/>
                  <a:pt x="112643" y="123489"/>
                  <a:pt x="112934" y="123859"/>
                </a:cubicBezTo>
                <a:cubicBezTo>
                  <a:pt x="113726" y="125047"/>
                  <a:pt x="114729" y="126130"/>
                  <a:pt x="115838" y="127027"/>
                </a:cubicBezTo>
                <a:cubicBezTo>
                  <a:pt x="117130" y="128099"/>
                  <a:pt x="118758" y="128677"/>
                  <a:pt x="120433" y="128677"/>
                </a:cubicBezTo>
                <a:cubicBezTo>
                  <a:pt x="120574" y="128677"/>
                  <a:pt x="120714" y="128673"/>
                  <a:pt x="120855" y="128664"/>
                </a:cubicBezTo>
                <a:cubicBezTo>
                  <a:pt x="123786" y="128453"/>
                  <a:pt x="126374" y="126684"/>
                  <a:pt x="127641" y="124017"/>
                </a:cubicBezTo>
                <a:cubicBezTo>
                  <a:pt x="128143" y="123304"/>
                  <a:pt x="128486" y="122512"/>
                  <a:pt x="128698" y="121667"/>
                </a:cubicBezTo>
                <a:cubicBezTo>
                  <a:pt x="129648" y="118076"/>
                  <a:pt x="127853" y="114564"/>
                  <a:pt x="124869" y="112505"/>
                </a:cubicBezTo>
                <a:cubicBezTo>
                  <a:pt x="123602" y="111607"/>
                  <a:pt x="122149" y="111000"/>
                  <a:pt x="120618" y="110709"/>
                </a:cubicBezTo>
                <a:cubicBezTo>
                  <a:pt x="119878" y="110524"/>
                  <a:pt x="119139" y="110419"/>
                  <a:pt x="118400" y="110392"/>
                </a:cubicBezTo>
                <a:cubicBezTo>
                  <a:pt x="118361" y="110391"/>
                  <a:pt x="118322" y="110391"/>
                  <a:pt x="118283" y="110391"/>
                </a:cubicBezTo>
                <a:cubicBezTo>
                  <a:pt x="117083" y="110391"/>
                  <a:pt x="115913" y="110785"/>
                  <a:pt x="114967" y="111501"/>
                </a:cubicBezTo>
                <a:lnTo>
                  <a:pt x="105963" y="100543"/>
                </a:lnTo>
                <a:lnTo>
                  <a:pt x="103296" y="97295"/>
                </a:lnTo>
                <a:cubicBezTo>
                  <a:pt x="105884" y="94470"/>
                  <a:pt x="108023" y="91249"/>
                  <a:pt x="109660" y="87763"/>
                </a:cubicBezTo>
                <a:lnTo>
                  <a:pt x="121119" y="90826"/>
                </a:lnTo>
                <a:lnTo>
                  <a:pt x="126929" y="92358"/>
                </a:lnTo>
                <a:cubicBezTo>
                  <a:pt x="126849" y="93704"/>
                  <a:pt x="127034" y="95025"/>
                  <a:pt x="127483" y="96292"/>
                </a:cubicBezTo>
                <a:cubicBezTo>
                  <a:pt x="128038" y="97744"/>
                  <a:pt x="129067" y="98959"/>
                  <a:pt x="130414" y="99751"/>
                </a:cubicBezTo>
                <a:cubicBezTo>
                  <a:pt x="130810" y="100015"/>
                  <a:pt x="131233" y="100226"/>
                  <a:pt x="131655" y="100411"/>
                </a:cubicBezTo>
                <a:cubicBezTo>
                  <a:pt x="132922" y="101098"/>
                  <a:pt x="134296" y="101573"/>
                  <a:pt x="135695" y="101863"/>
                </a:cubicBezTo>
                <a:cubicBezTo>
                  <a:pt x="136204" y="101976"/>
                  <a:pt x="136718" y="102031"/>
                  <a:pt x="137228" y="102031"/>
                </a:cubicBezTo>
                <a:cubicBezTo>
                  <a:pt x="138516" y="102031"/>
                  <a:pt x="139781" y="101680"/>
                  <a:pt x="140897" y="101018"/>
                </a:cubicBezTo>
                <a:cubicBezTo>
                  <a:pt x="143405" y="99461"/>
                  <a:pt x="144884" y="96714"/>
                  <a:pt x="144805" y="93783"/>
                </a:cubicBezTo>
                <a:cubicBezTo>
                  <a:pt x="144884" y="92912"/>
                  <a:pt x="144857" y="92041"/>
                  <a:pt x="144646" y="91196"/>
                </a:cubicBezTo>
                <a:cubicBezTo>
                  <a:pt x="143828" y="87552"/>
                  <a:pt x="140606" y="85281"/>
                  <a:pt x="137015" y="84806"/>
                </a:cubicBezTo>
                <a:cubicBezTo>
                  <a:pt x="136541" y="84749"/>
                  <a:pt x="136062" y="84719"/>
                  <a:pt x="135582" y="84719"/>
                </a:cubicBezTo>
                <a:cubicBezTo>
                  <a:pt x="134511" y="84719"/>
                  <a:pt x="133434" y="84865"/>
                  <a:pt x="132394" y="85175"/>
                </a:cubicBezTo>
                <a:cubicBezTo>
                  <a:pt x="131655" y="85334"/>
                  <a:pt x="130942" y="85598"/>
                  <a:pt x="130282" y="85941"/>
                </a:cubicBezTo>
                <a:cubicBezTo>
                  <a:pt x="129173" y="86469"/>
                  <a:pt x="128275" y="87367"/>
                  <a:pt x="127747" y="88476"/>
                </a:cubicBezTo>
                <a:lnTo>
                  <a:pt x="114703" y="82905"/>
                </a:lnTo>
                <a:lnTo>
                  <a:pt x="111878" y="81690"/>
                </a:lnTo>
                <a:cubicBezTo>
                  <a:pt x="112776" y="78389"/>
                  <a:pt x="113224" y="75010"/>
                  <a:pt x="113224" y="71603"/>
                </a:cubicBezTo>
                <a:cubicBezTo>
                  <a:pt x="113224" y="70943"/>
                  <a:pt x="113198" y="70283"/>
                  <a:pt x="113172" y="69597"/>
                </a:cubicBezTo>
                <a:lnTo>
                  <a:pt x="123707" y="67273"/>
                </a:lnTo>
                <a:lnTo>
                  <a:pt x="129569" y="65979"/>
                </a:lnTo>
                <a:cubicBezTo>
                  <a:pt x="130124" y="67194"/>
                  <a:pt x="130889" y="68303"/>
                  <a:pt x="131866" y="69200"/>
                </a:cubicBezTo>
                <a:cubicBezTo>
                  <a:pt x="133028" y="70230"/>
                  <a:pt x="134507" y="70838"/>
                  <a:pt x="136065" y="70943"/>
                </a:cubicBezTo>
                <a:cubicBezTo>
                  <a:pt x="136302" y="70956"/>
                  <a:pt x="136533" y="70963"/>
                  <a:pt x="136764" y="70963"/>
                </a:cubicBezTo>
                <a:cubicBezTo>
                  <a:pt x="136995" y="70963"/>
                  <a:pt x="137226" y="70956"/>
                  <a:pt x="137464" y="70943"/>
                </a:cubicBezTo>
                <a:cubicBezTo>
                  <a:pt x="137555" y="70945"/>
                  <a:pt x="137645" y="70946"/>
                  <a:pt x="137735" y="70946"/>
                </a:cubicBezTo>
                <a:cubicBezTo>
                  <a:pt x="139094" y="70946"/>
                  <a:pt x="140429" y="70758"/>
                  <a:pt x="141742" y="70362"/>
                </a:cubicBezTo>
                <a:cubicBezTo>
                  <a:pt x="143484" y="69887"/>
                  <a:pt x="144990" y="68752"/>
                  <a:pt x="145966" y="67220"/>
                </a:cubicBezTo>
                <a:cubicBezTo>
                  <a:pt x="147472" y="64685"/>
                  <a:pt x="147498" y="61569"/>
                  <a:pt x="146072" y="58982"/>
                </a:cubicBezTo>
                <a:cubicBezTo>
                  <a:pt x="145755" y="58190"/>
                  <a:pt x="145306" y="57424"/>
                  <a:pt x="144752" y="56764"/>
                </a:cubicBezTo>
                <a:cubicBezTo>
                  <a:pt x="143127" y="54874"/>
                  <a:pt x="140852" y="54000"/>
                  <a:pt x="138504" y="54000"/>
                </a:cubicBezTo>
                <a:cubicBezTo>
                  <a:pt x="137342" y="54000"/>
                  <a:pt x="136163" y="54214"/>
                  <a:pt x="135035" y="54625"/>
                </a:cubicBezTo>
                <a:cubicBezTo>
                  <a:pt x="133583" y="55153"/>
                  <a:pt x="132236" y="55998"/>
                  <a:pt x="131127" y="57081"/>
                </a:cubicBezTo>
                <a:cubicBezTo>
                  <a:pt x="130546" y="57556"/>
                  <a:pt x="130044" y="58110"/>
                  <a:pt x="129595" y="58718"/>
                </a:cubicBezTo>
                <a:cubicBezTo>
                  <a:pt x="128856" y="59721"/>
                  <a:pt x="128486" y="60909"/>
                  <a:pt x="128539" y="62150"/>
                </a:cubicBezTo>
                <a:lnTo>
                  <a:pt x="114386" y="63206"/>
                </a:lnTo>
                <a:lnTo>
                  <a:pt x="112353" y="63365"/>
                </a:lnTo>
                <a:cubicBezTo>
                  <a:pt x="111429" y="59193"/>
                  <a:pt x="109818" y="55206"/>
                  <a:pt x="107574" y="51562"/>
                </a:cubicBezTo>
                <a:lnTo>
                  <a:pt x="115152" y="45198"/>
                </a:lnTo>
                <a:lnTo>
                  <a:pt x="119773" y="41343"/>
                </a:lnTo>
                <a:cubicBezTo>
                  <a:pt x="120829" y="42188"/>
                  <a:pt x="122017" y="42795"/>
                  <a:pt x="123311" y="43165"/>
                </a:cubicBezTo>
                <a:cubicBezTo>
                  <a:pt x="123866" y="43301"/>
                  <a:pt x="124431" y="43369"/>
                  <a:pt x="124995" y="43369"/>
                </a:cubicBezTo>
                <a:cubicBezTo>
                  <a:pt x="125962" y="43369"/>
                  <a:pt x="126926" y="43169"/>
                  <a:pt x="127826" y="42769"/>
                </a:cubicBezTo>
                <a:cubicBezTo>
                  <a:pt x="128249" y="42584"/>
                  <a:pt x="128671" y="42347"/>
                  <a:pt x="129067" y="42109"/>
                </a:cubicBezTo>
                <a:cubicBezTo>
                  <a:pt x="130361" y="41475"/>
                  <a:pt x="131549" y="40630"/>
                  <a:pt x="132579" y="39653"/>
                </a:cubicBezTo>
                <a:cubicBezTo>
                  <a:pt x="133926" y="38412"/>
                  <a:pt x="134744" y="36722"/>
                  <a:pt x="134903" y="34900"/>
                </a:cubicBezTo>
                <a:cubicBezTo>
                  <a:pt x="135061" y="31969"/>
                  <a:pt x="133635" y="29170"/>
                  <a:pt x="131180" y="27560"/>
                </a:cubicBezTo>
                <a:cubicBezTo>
                  <a:pt x="130546" y="26979"/>
                  <a:pt x="129780" y="26504"/>
                  <a:pt x="128988" y="26187"/>
                </a:cubicBezTo>
                <a:cubicBezTo>
                  <a:pt x="128024" y="25796"/>
                  <a:pt x="127040" y="25616"/>
                  <a:pt x="126071" y="25616"/>
                </a:cubicBezTo>
                <a:cubicBezTo>
                  <a:pt x="123564" y="25616"/>
                  <a:pt x="121148" y="26825"/>
                  <a:pt x="119377" y="28748"/>
                </a:cubicBezTo>
                <a:cubicBezTo>
                  <a:pt x="118321" y="29910"/>
                  <a:pt x="117528" y="31256"/>
                  <a:pt x="117027" y="32735"/>
                </a:cubicBezTo>
                <a:cubicBezTo>
                  <a:pt x="116736" y="33422"/>
                  <a:pt x="116551" y="34161"/>
                  <a:pt x="116419" y="34900"/>
                </a:cubicBezTo>
                <a:cubicBezTo>
                  <a:pt x="116235" y="36115"/>
                  <a:pt x="116472" y="37356"/>
                  <a:pt x="117080" y="38439"/>
                </a:cubicBezTo>
                <a:lnTo>
                  <a:pt x="105012" y="45885"/>
                </a:lnTo>
                <a:lnTo>
                  <a:pt x="103877" y="46598"/>
                </a:lnTo>
                <a:cubicBezTo>
                  <a:pt x="100999" y="43271"/>
                  <a:pt x="97566" y="40498"/>
                  <a:pt x="93738" y="38333"/>
                </a:cubicBezTo>
                <a:lnTo>
                  <a:pt x="97408" y="29567"/>
                </a:lnTo>
                <a:lnTo>
                  <a:pt x="99705" y="24021"/>
                </a:lnTo>
                <a:cubicBezTo>
                  <a:pt x="100365" y="24140"/>
                  <a:pt x="101032" y="24200"/>
                  <a:pt x="101695" y="24200"/>
                </a:cubicBezTo>
                <a:cubicBezTo>
                  <a:pt x="102359" y="24200"/>
                  <a:pt x="103019" y="24140"/>
                  <a:pt x="103666" y="24021"/>
                </a:cubicBezTo>
                <a:cubicBezTo>
                  <a:pt x="105171" y="23652"/>
                  <a:pt x="106518" y="22780"/>
                  <a:pt x="107495" y="21566"/>
                </a:cubicBezTo>
                <a:cubicBezTo>
                  <a:pt x="107785" y="21196"/>
                  <a:pt x="108049" y="20826"/>
                  <a:pt x="108287" y="20404"/>
                </a:cubicBezTo>
                <a:cubicBezTo>
                  <a:pt x="109132" y="19242"/>
                  <a:pt x="109818" y="17975"/>
                  <a:pt x="110267" y="16602"/>
                </a:cubicBezTo>
                <a:cubicBezTo>
                  <a:pt x="110901" y="14885"/>
                  <a:pt x="110848" y="13011"/>
                  <a:pt x="110135" y="11321"/>
                </a:cubicBezTo>
                <a:cubicBezTo>
                  <a:pt x="108920" y="8654"/>
                  <a:pt x="106386" y="6805"/>
                  <a:pt x="103481" y="6489"/>
                </a:cubicBezTo>
                <a:cubicBezTo>
                  <a:pt x="102882" y="6339"/>
                  <a:pt x="102270" y="6269"/>
                  <a:pt x="101655" y="6269"/>
                </a:cubicBezTo>
                <a:cubicBezTo>
                  <a:pt x="101401" y="6269"/>
                  <a:pt x="101147" y="6281"/>
                  <a:pt x="100893" y="6304"/>
                </a:cubicBezTo>
                <a:cubicBezTo>
                  <a:pt x="97197" y="6621"/>
                  <a:pt x="94477" y="9499"/>
                  <a:pt x="93553" y="12984"/>
                </a:cubicBezTo>
                <a:cubicBezTo>
                  <a:pt x="93157" y="14516"/>
                  <a:pt x="93051" y="16074"/>
                  <a:pt x="93315" y="17605"/>
                </a:cubicBezTo>
                <a:cubicBezTo>
                  <a:pt x="93368" y="18371"/>
                  <a:pt x="93526" y="19110"/>
                  <a:pt x="93764" y="19823"/>
                </a:cubicBezTo>
                <a:cubicBezTo>
                  <a:pt x="94160" y="20985"/>
                  <a:pt x="94926" y="21988"/>
                  <a:pt x="95956" y="22675"/>
                </a:cubicBezTo>
                <a:lnTo>
                  <a:pt x="88694" y="34848"/>
                </a:lnTo>
                <a:cubicBezTo>
                  <a:pt x="88509" y="35164"/>
                  <a:pt x="88325" y="35455"/>
                  <a:pt x="88140" y="35772"/>
                </a:cubicBezTo>
                <a:cubicBezTo>
                  <a:pt x="83994" y="34267"/>
                  <a:pt x="79637" y="33474"/>
                  <a:pt x="75228" y="33474"/>
                </a:cubicBezTo>
                <a:cubicBezTo>
                  <a:pt x="74937" y="30253"/>
                  <a:pt x="74673" y="27058"/>
                  <a:pt x="74409" y="23837"/>
                </a:cubicBezTo>
                <a:lnTo>
                  <a:pt x="73907" y="17843"/>
                </a:lnTo>
                <a:cubicBezTo>
                  <a:pt x="75201" y="17473"/>
                  <a:pt x="76390" y="16839"/>
                  <a:pt x="77446" y="16021"/>
                </a:cubicBezTo>
                <a:cubicBezTo>
                  <a:pt x="78608" y="14991"/>
                  <a:pt x="79400" y="13592"/>
                  <a:pt x="79717" y="12086"/>
                </a:cubicBezTo>
                <a:cubicBezTo>
                  <a:pt x="79796" y="11611"/>
                  <a:pt x="79849" y="11162"/>
                  <a:pt x="79875" y="10687"/>
                </a:cubicBezTo>
                <a:cubicBezTo>
                  <a:pt x="80113" y="9261"/>
                  <a:pt x="80113" y="7809"/>
                  <a:pt x="79901" y="6383"/>
                </a:cubicBezTo>
                <a:cubicBezTo>
                  <a:pt x="79664" y="4587"/>
                  <a:pt x="78766" y="2950"/>
                  <a:pt x="77393" y="1788"/>
                </a:cubicBezTo>
                <a:cubicBezTo>
                  <a:pt x="75897" y="615"/>
                  <a:pt x="74083" y="0"/>
                  <a:pt x="7224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17"/>
          <p:cNvSpPr/>
          <p:nvPr/>
        </p:nvSpPr>
        <p:spPr>
          <a:xfrm rot="1535078">
            <a:off x="246961" y="4477079"/>
            <a:ext cx="284070" cy="253825"/>
          </a:xfrm>
          <a:custGeom>
            <a:avLst/>
            <a:gdLst/>
            <a:ahLst/>
            <a:cxnLst/>
            <a:rect l="l" t="t" r="r" b="b"/>
            <a:pathLst>
              <a:path w="9451" h="8446" extrusionOk="0">
                <a:moveTo>
                  <a:pt x="4726" y="1"/>
                </a:moveTo>
                <a:cubicBezTo>
                  <a:pt x="3911" y="1"/>
                  <a:pt x="3251" y="661"/>
                  <a:pt x="3251" y="1474"/>
                </a:cubicBezTo>
                <a:cubicBezTo>
                  <a:pt x="3251" y="1778"/>
                  <a:pt x="3343" y="2062"/>
                  <a:pt x="3503" y="2296"/>
                </a:cubicBezTo>
                <a:cubicBezTo>
                  <a:pt x="3299" y="2458"/>
                  <a:pt x="3113" y="2659"/>
                  <a:pt x="2953" y="2892"/>
                </a:cubicBezTo>
                <a:cubicBezTo>
                  <a:pt x="2359" y="2519"/>
                  <a:pt x="1766" y="2146"/>
                  <a:pt x="1172" y="1774"/>
                </a:cubicBezTo>
                <a:cubicBezTo>
                  <a:pt x="1125" y="1745"/>
                  <a:pt x="1080" y="1732"/>
                  <a:pt x="1037" y="1732"/>
                </a:cubicBezTo>
                <a:cubicBezTo>
                  <a:pt x="812" y="1732"/>
                  <a:pt x="666" y="2077"/>
                  <a:pt x="906" y="2228"/>
                </a:cubicBezTo>
                <a:cubicBezTo>
                  <a:pt x="1501" y="2602"/>
                  <a:pt x="2096" y="2974"/>
                  <a:pt x="2691" y="3348"/>
                </a:cubicBezTo>
                <a:cubicBezTo>
                  <a:pt x="2483" y="3785"/>
                  <a:pt x="2355" y="4293"/>
                  <a:pt x="2330" y="4840"/>
                </a:cubicBezTo>
                <a:cubicBezTo>
                  <a:pt x="1665" y="4771"/>
                  <a:pt x="1001" y="4701"/>
                  <a:pt x="337" y="4633"/>
                </a:cubicBezTo>
                <a:cubicBezTo>
                  <a:pt x="326" y="4631"/>
                  <a:pt x="315" y="4631"/>
                  <a:pt x="305" y="4631"/>
                </a:cubicBezTo>
                <a:cubicBezTo>
                  <a:pt x="1" y="4631"/>
                  <a:pt x="13" y="5124"/>
                  <a:pt x="337" y="5158"/>
                </a:cubicBezTo>
                <a:lnTo>
                  <a:pt x="2338" y="5367"/>
                </a:lnTo>
                <a:cubicBezTo>
                  <a:pt x="2374" y="5839"/>
                  <a:pt x="2490" y="6281"/>
                  <a:pt x="2663" y="6670"/>
                </a:cubicBezTo>
                <a:lnTo>
                  <a:pt x="1238" y="8001"/>
                </a:lnTo>
                <a:cubicBezTo>
                  <a:pt x="1045" y="8181"/>
                  <a:pt x="1227" y="8446"/>
                  <a:pt x="1434" y="8446"/>
                </a:cubicBezTo>
                <a:cubicBezTo>
                  <a:pt x="1494" y="8446"/>
                  <a:pt x="1555" y="8424"/>
                  <a:pt x="1610" y="8372"/>
                </a:cubicBezTo>
                <a:cubicBezTo>
                  <a:pt x="2049" y="7963"/>
                  <a:pt x="2488" y="7554"/>
                  <a:pt x="2927" y="7146"/>
                </a:cubicBezTo>
                <a:cubicBezTo>
                  <a:pt x="3366" y="7806"/>
                  <a:pt x="4010" y="8223"/>
                  <a:pt x="4726" y="8223"/>
                </a:cubicBezTo>
                <a:cubicBezTo>
                  <a:pt x="5442" y="8223"/>
                  <a:pt x="6084" y="7806"/>
                  <a:pt x="6525" y="7146"/>
                </a:cubicBezTo>
                <a:cubicBezTo>
                  <a:pt x="6963" y="7555"/>
                  <a:pt x="7401" y="7965"/>
                  <a:pt x="7841" y="8372"/>
                </a:cubicBezTo>
                <a:cubicBezTo>
                  <a:pt x="7896" y="8424"/>
                  <a:pt x="7957" y="8446"/>
                  <a:pt x="8017" y="8446"/>
                </a:cubicBezTo>
                <a:cubicBezTo>
                  <a:pt x="8224" y="8446"/>
                  <a:pt x="8407" y="8181"/>
                  <a:pt x="8214" y="8001"/>
                </a:cubicBezTo>
                <a:lnTo>
                  <a:pt x="6787" y="6671"/>
                </a:lnTo>
                <a:cubicBezTo>
                  <a:pt x="6963" y="6282"/>
                  <a:pt x="7077" y="5841"/>
                  <a:pt x="7114" y="5367"/>
                </a:cubicBezTo>
                <a:lnTo>
                  <a:pt x="9114" y="5158"/>
                </a:lnTo>
                <a:cubicBezTo>
                  <a:pt x="9438" y="5123"/>
                  <a:pt x="9451" y="4630"/>
                  <a:pt x="9146" y="4630"/>
                </a:cubicBezTo>
                <a:cubicBezTo>
                  <a:pt x="9136" y="4630"/>
                  <a:pt x="9125" y="4630"/>
                  <a:pt x="9114" y="4631"/>
                </a:cubicBezTo>
                <a:cubicBezTo>
                  <a:pt x="8450" y="4701"/>
                  <a:pt x="7785" y="4768"/>
                  <a:pt x="7121" y="4838"/>
                </a:cubicBezTo>
                <a:cubicBezTo>
                  <a:pt x="7096" y="4292"/>
                  <a:pt x="6967" y="3784"/>
                  <a:pt x="6760" y="3348"/>
                </a:cubicBezTo>
                <a:cubicBezTo>
                  <a:pt x="7356" y="2974"/>
                  <a:pt x="7951" y="2602"/>
                  <a:pt x="8546" y="2228"/>
                </a:cubicBezTo>
                <a:cubicBezTo>
                  <a:pt x="8786" y="2077"/>
                  <a:pt x="8640" y="1732"/>
                  <a:pt x="8415" y="1732"/>
                </a:cubicBezTo>
                <a:cubicBezTo>
                  <a:pt x="8372" y="1732"/>
                  <a:pt x="8326" y="1745"/>
                  <a:pt x="8279" y="1774"/>
                </a:cubicBezTo>
                <a:cubicBezTo>
                  <a:pt x="7685" y="2146"/>
                  <a:pt x="7091" y="2519"/>
                  <a:pt x="6498" y="2892"/>
                </a:cubicBezTo>
                <a:cubicBezTo>
                  <a:pt x="6337" y="2661"/>
                  <a:pt x="6154" y="2458"/>
                  <a:pt x="5948" y="2296"/>
                </a:cubicBezTo>
                <a:cubicBezTo>
                  <a:pt x="6107" y="2062"/>
                  <a:pt x="6200" y="1778"/>
                  <a:pt x="6200" y="1474"/>
                </a:cubicBezTo>
                <a:cubicBezTo>
                  <a:pt x="6200" y="661"/>
                  <a:pt x="5539" y="1"/>
                  <a:pt x="472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17"/>
          <p:cNvSpPr txBox="1">
            <a:spLocks noGrp="1"/>
          </p:cNvSpPr>
          <p:nvPr>
            <p:ph type="subTitle" idx="1"/>
          </p:nvPr>
        </p:nvSpPr>
        <p:spPr>
          <a:xfrm>
            <a:off x="717700" y="1258209"/>
            <a:ext cx="7704000" cy="124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9"/>
          <p:cNvSpPr/>
          <p:nvPr/>
        </p:nvSpPr>
        <p:spPr>
          <a:xfrm rot="-5536516" flipH="1">
            <a:off x="-1892730" y="1556473"/>
            <a:ext cx="4407799" cy="1041913"/>
          </a:xfrm>
          <a:custGeom>
            <a:avLst/>
            <a:gdLst/>
            <a:ahLst/>
            <a:cxnLst/>
            <a:rect l="l" t="t" r="r" b="b"/>
            <a:pathLst>
              <a:path w="176314" h="41677" extrusionOk="0">
                <a:moveTo>
                  <a:pt x="1" y="0"/>
                </a:moveTo>
                <a:lnTo>
                  <a:pt x="1" y="26973"/>
                </a:lnTo>
                <a:cubicBezTo>
                  <a:pt x="1" y="26973"/>
                  <a:pt x="7504" y="41676"/>
                  <a:pt x="29031" y="41676"/>
                </a:cubicBezTo>
                <a:cubicBezTo>
                  <a:pt x="34143" y="41676"/>
                  <a:pt x="40047" y="40847"/>
                  <a:pt x="46829" y="38794"/>
                </a:cubicBezTo>
                <a:cubicBezTo>
                  <a:pt x="77849" y="29407"/>
                  <a:pt x="87280" y="14815"/>
                  <a:pt x="111927" y="14815"/>
                </a:cubicBezTo>
                <a:cubicBezTo>
                  <a:pt x="115359" y="14815"/>
                  <a:pt x="119085" y="15098"/>
                  <a:pt x="123205" y="15717"/>
                </a:cubicBezTo>
                <a:cubicBezTo>
                  <a:pt x="126869" y="16267"/>
                  <a:pt x="130363" y="16513"/>
                  <a:pt x="133681" y="16513"/>
                </a:cubicBezTo>
                <a:cubicBezTo>
                  <a:pt x="160908" y="16513"/>
                  <a:pt x="176314" y="0"/>
                  <a:pt x="17631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19"/>
          <p:cNvSpPr/>
          <p:nvPr/>
        </p:nvSpPr>
        <p:spPr>
          <a:xfrm rot="-5536516" flipH="1">
            <a:off x="-1543246" y="952820"/>
            <a:ext cx="3698132" cy="1055463"/>
          </a:xfrm>
          <a:custGeom>
            <a:avLst/>
            <a:gdLst/>
            <a:ahLst/>
            <a:cxnLst/>
            <a:rect l="l" t="t" r="r" b="b"/>
            <a:pathLst>
              <a:path w="147927" h="42219" extrusionOk="0">
                <a:moveTo>
                  <a:pt x="1" y="0"/>
                </a:moveTo>
                <a:lnTo>
                  <a:pt x="1" y="27326"/>
                </a:lnTo>
                <a:cubicBezTo>
                  <a:pt x="1" y="27326"/>
                  <a:pt x="6296" y="42219"/>
                  <a:pt x="24357" y="42219"/>
                </a:cubicBezTo>
                <a:cubicBezTo>
                  <a:pt x="28646" y="42219"/>
                  <a:pt x="33599" y="41379"/>
                  <a:pt x="39290" y="39299"/>
                </a:cubicBezTo>
                <a:cubicBezTo>
                  <a:pt x="65317" y="29790"/>
                  <a:pt x="73228" y="15009"/>
                  <a:pt x="93908" y="15009"/>
                </a:cubicBezTo>
                <a:cubicBezTo>
                  <a:pt x="96787" y="15009"/>
                  <a:pt x="99913" y="15295"/>
                  <a:pt x="103370" y="15922"/>
                </a:cubicBezTo>
                <a:cubicBezTo>
                  <a:pt x="106443" y="16479"/>
                  <a:pt x="109374" y="16728"/>
                  <a:pt x="112158" y="16728"/>
                </a:cubicBezTo>
                <a:cubicBezTo>
                  <a:pt x="135001" y="16728"/>
                  <a:pt x="147927" y="0"/>
                  <a:pt x="14792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19"/>
          <p:cNvSpPr txBox="1">
            <a:spLocks noGrp="1"/>
          </p:cNvSpPr>
          <p:nvPr>
            <p:ph type="subTitle" idx="1"/>
          </p:nvPr>
        </p:nvSpPr>
        <p:spPr>
          <a:xfrm>
            <a:off x="3291594" y="3326200"/>
            <a:ext cx="2560800" cy="79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8" name="Google Shape;228;p19"/>
          <p:cNvSpPr txBox="1">
            <a:spLocks noGrp="1"/>
          </p:cNvSpPr>
          <p:nvPr>
            <p:ph type="subTitle" idx="2"/>
          </p:nvPr>
        </p:nvSpPr>
        <p:spPr>
          <a:xfrm>
            <a:off x="720325" y="2818138"/>
            <a:ext cx="2560200" cy="79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9" name="Google Shape;229;p19"/>
          <p:cNvSpPr txBox="1">
            <a:spLocks noGrp="1"/>
          </p:cNvSpPr>
          <p:nvPr>
            <p:ph type="subTitle" idx="3"/>
          </p:nvPr>
        </p:nvSpPr>
        <p:spPr>
          <a:xfrm>
            <a:off x="5863475" y="2665338"/>
            <a:ext cx="2560200" cy="79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0" name="Google Shape;230;p19"/>
          <p:cNvSpPr txBox="1">
            <a:spLocks noGrp="1"/>
          </p:cNvSpPr>
          <p:nvPr>
            <p:ph type="title"/>
          </p:nvPr>
        </p:nvSpPr>
        <p:spPr>
          <a:xfrm>
            <a:off x="720000" y="44005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31" name="Google Shape;231;p19"/>
          <p:cNvSpPr txBox="1">
            <a:spLocks noGrp="1"/>
          </p:cNvSpPr>
          <p:nvPr>
            <p:ph type="subTitle" idx="4"/>
          </p:nvPr>
        </p:nvSpPr>
        <p:spPr>
          <a:xfrm>
            <a:off x="3291894" y="2918344"/>
            <a:ext cx="25602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32" name="Google Shape;232;p19"/>
          <p:cNvSpPr txBox="1">
            <a:spLocks noGrp="1"/>
          </p:cNvSpPr>
          <p:nvPr>
            <p:ph type="subTitle" idx="5"/>
          </p:nvPr>
        </p:nvSpPr>
        <p:spPr>
          <a:xfrm>
            <a:off x="5863475" y="2255394"/>
            <a:ext cx="25602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33" name="Google Shape;233;p19"/>
          <p:cNvSpPr txBox="1">
            <a:spLocks noGrp="1"/>
          </p:cNvSpPr>
          <p:nvPr>
            <p:ph type="subTitle" idx="6"/>
          </p:nvPr>
        </p:nvSpPr>
        <p:spPr>
          <a:xfrm>
            <a:off x="720325" y="2410294"/>
            <a:ext cx="25602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34" name="Google Shape;234;p19"/>
          <p:cNvSpPr/>
          <p:nvPr/>
        </p:nvSpPr>
        <p:spPr>
          <a:xfrm rot="-5400000">
            <a:off x="7254027" y="1830470"/>
            <a:ext cx="3275400" cy="504525"/>
          </a:xfrm>
          <a:custGeom>
            <a:avLst/>
            <a:gdLst/>
            <a:ahLst/>
            <a:cxnLst/>
            <a:rect l="l" t="t" r="r" b="b"/>
            <a:pathLst>
              <a:path w="131016" h="20181" extrusionOk="0">
                <a:moveTo>
                  <a:pt x="25838" y="1"/>
                </a:moveTo>
                <a:cubicBezTo>
                  <a:pt x="6842" y="1"/>
                  <a:pt x="0" y="20178"/>
                  <a:pt x="0" y="20178"/>
                </a:cubicBezTo>
                <a:lnTo>
                  <a:pt x="0" y="20181"/>
                </a:lnTo>
                <a:lnTo>
                  <a:pt x="131016" y="20181"/>
                </a:lnTo>
                <a:cubicBezTo>
                  <a:pt x="131016" y="20181"/>
                  <a:pt x="122212" y="8215"/>
                  <a:pt x="108815" y="8215"/>
                </a:cubicBezTo>
                <a:cubicBezTo>
                  <a:pt x="105950" y="8215"/>
                  <a:pt x="102875" y="8763"/>
                  <a:pt x="99631" y="10091"/>
                </a:cubicBezTo>
                <a:cubicBezTo>
                  <a:pt x="93778" y="12488"/>
                  <a:pt x="87492" y="14982"/>
                  <a:pt x="78789" y="14982"/>
                </a:cubicBezTo>
                <a:cubicBezTo>
                  <a:pt x="69901" y="14982"/>
                  <a:pt x="58491" y="12380"/>
                  <a:pt x="42447" y="4415"/>
                </a:cubicBezTo>
                <a:cubicBezTo>
                  <a:pt x="36095" y="1262"/>
                  <a:pt x="30587" y="1"/>
                  <a:pt x="2583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19"/>
          <p:cNvSpPr/>
          <p:nvPr/>
        </p:nvSpPr>
        <p:spPr>
          <a:xfrm rot="-5400000">
            <a:off x="7492477" y="2324770"/>
            <a:ext cx="2862100" cy="440825"/>
          </a:xfrm>
          <a:custGeom>
            <a:avLst/>
            <a:gdLst/>
            <a:ahLst/>
            <a:cxnLst/>
            <a:rect l="l" t="t" r="r" b="b"/>
            <a:pathLst>
              <a:path w="114484" h="17633" extrusionOk="0">
                <a:moveTo>
                  <a:pt x="22578" y="1"/>
                </a:moveTo>
                <a:cubicBezTo>
                  <a:pt x="5980" y="1"/>
                  <a:pt x="1" y="17632"/>
                  <a:pt x="1" y="17632"/>
                </a:cubicBezTo>
                <a:lnTo>
                  <a:pt x="114484" y="17632"/>
                </a:lnTo>
                <a:cubicBezTo>
                  <a:pt x="114484" y="17632"/>
                  <a:pt x="106791" y="7178"/>
                  <a:pt x="95085" y="7178"/>
                </a:cubicBezTo>
                <a:cubicBezTo>
                  <a:pt x="92581" y="7178"/>
                  <a:pt x="89894" y="7656"/>
                  <a:pt x="87059" y="8817"/>
                </a:cubicBezTo>
                <a:cubicBezTo>
                  <a:pt x="81944" y="10911"/>
                  <a:pt x="76451" y="13091"/>
                  <a:pt x="68846" y="13091"/>
                </a:cubicBezTo>
                <a:cubicBezTo>
                  <a:pt x="61079" y="13091"/>
                  <a:pt x="51110" y="10817"/>
                  <a:pt x="37090" y="3858"/>
                </a:cubicBezTo>
                <a:cubicBezTo>
                  <a:pt x="31541" y="1103"/>
                  <a:pt x="26727" y="1"/>
                  <a:pt x="22578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19"/>
          <p:cNvSpPr/>
          <p:nvPr/>
        </p:nvSpPr>
        <p:spPr>
          <a:xfrm rot="10800000">
            <a:off x="8816766" y="3158036"/>
            <a:ext cx="685866" cy="681183"/>
          </a:xfrm>
          <a:custGeom>
            <a:avLst/>
            <a:gdLst/>
            <a:ahLst/>
            <a:cxnLst/>
            <a:rect l="l" t="t" r="r" b="b"/>
            <a:pathLst>
              <a:path w="147498" h="146491" extrusionOk="0">
                <a:moveTo>
                  <a:pt x="72248" y="0"/>
                </a:moveTo>
                <a:cubicBezTo>
                  <a:pt x="71233" y="0"/>
                  <a:pt x="70212" y="188"/>
                  <a:pt x="69234" y="574"/>
                </a:cubicBezTo>
                <a:cubicBezTo>
                  <a:pt x="68389" y="759"/>
                  <a:pt x="67597" y="1102"/>
                  <a:pt x="66857" y="1551"/>
                </a:cubicBezTo>
                <a:cubicBezTo>
                  <a:pt x="63715" y="3584"/>
                  <a:pt x="62659" y="7360"/>
                  <a:pt x="63425" y="10898"/>
                </a:cubicBezTo>
                <a:cubicBezTo>
                  <a:pt x="63768" y="12403"/>
                  <a:pt x="64402" y="13829"/>
                  <a:pt x="65326" y="15097"/>
                </a:cubicBezTo>
                <a:cubicBezTo>
                  <a:pt x="65722" y="15730"/>
                  <a:pt x="66224" y="16311"/>
                  <a:pt x="66752" y="16839"/>
                </a:cubicBezTo>
                <a:cubicBezTo>
                  <a:pt x="67650" y="17684"/>
                  <a:pt x="68785" y="18239"/>
                  <a:pt x="70000" y="18344"/>
                </a:cubicBezTo>
                <a:lnTo>
                  <a:pt x="69155" y="32524"/>
                </a:lnTo>
                <a:cubicBezTo>
                  <a:pt x="69128" y="32999"/>
                  <a:pt x="69102" y="33448"/>
                  <a:pt x="69075" y="33923"/>
                </a:cubicBezTo>
                <a:cubicBezTo>
                  <a:pt x="64032" y="34716"/>
                  <a:pt x="59226" y="36537"/>
                  <a:pt x="54896" y="39257"/>
                </a:cubicBezTo>
                <a:lnTo>
                  <a:pt x="48796" y="30808"/>
                </a:lnTo>
                <a:lnTo>
                  <a:pt x="45285" y="25923"/>
                </a:lnTo>
                <a:cubicBezTo>
                  <a:pt x="46209" y="24946"/>
                  <a:pt x="46895" y="23784"/>
                  <a:pt x="47371" y="22543"/>
                </a:cubicBezTo>
                <a:cubicBezTo>
                  <a:pt x="47846" y="21038"/>
                  <a:pt x="47819" y="19453"/>
                  <a:pt x="47291" y="18001"/>
                </a:cubicBezTo>
                <a:cubicBezTo>
                  <a:pt x="47133" y="17552"/>
                  <a:pt x="46948" y="17130"/>
                  <a:pt x="46737" y="16707"/>
                </a:cubicBezTo>
                <a:cubicBezTo>
                  <a:pt x="46209" y="15361"/>
                  <a:pt x="45469" y="14120"/>
                  <a:pt x="44545" y="13011"/>
                </a:cubicBezTo>
                <a:cubicBezTo>
                  <a:pt x="43410" y="11585"/>
                  <a:pt x="41799" y="10634"/>
                  <a:pt x="40004" y="10370"/>
                </a:cubicBezTo>
                <a:cubicBezTo>
                  <a:pt x="39630" y="10320"/>
                  <a:pt x="39258" y="10295"/>
                  <a:pt x="38889" y="10295"/>
                </a:cubicBezTo>
                <a:cubicBezTo>
                  <a:pt x="36357" y="10295"/>
                  <a:pt x="33963" y="11458"/>
                  <a:pt x="32373" y="13486"/>
                </a:cubicBezTo>
                <a:cubicBezTo>
                  <a:pt x="31765" y="14093"/>
                  <a:pt x="31237" y="14806"/>
                  <a:pt x="30867" y="15572"/>
                </a:cubicBezTo>
                <a:cubicBezTo>
                  <a:pt x="29204" y="18925"/>
                  <a:pt x="30234" y="22728"/>
                  <a:pt x="32689" y="25342"/>
                </a:cubicBezTo>
                <a:cubicBezTo>
                  <a:pt x="33772" y="26477"/>
                  <a:pt x="35066" y="27375"/>
                  <a:pt x="36492" y="27982"/>
                </a:cubicBezTo>
                <a:cubicBezTo>
                  <a:pt x="37178" y="28326"/>
                  <a:pt x="37865" y="28590"/>
                  <a:pt x="38604" y="28748"/>
                </a:cubicBezTo>
                <a:cubicBezTo>
                  <a:pt x="39017" y="28849"/>
                  <a:pt x="39440" y="28899"/>
                  <a:pt x="39862" y="28899"/>
                </a:cubicBezTo>
                <a:cubicBezTo>
                  <a:pt x="40654" y="28899"/>
                  <a:pt x="41445" y="28723"/>
                  <a:pt x="42169" y="28378"/>
                </a:cubicBezTo>
                <a:lnTo>
                  <a:pt x="48744" y="41000"/>
                </a:lnTo>
                <a:lnTo>
                  <a:pt x="49800" y="43059"/>
                </a:lnTo>
                <a:cubicBezTo>
                  <a:pt x="46737" y="45779"/>
                  <a:pt x="44123" y="48974"/>
                  <a:pt x="42063" y="52512"/>
                </a:cubicBezTo>
                <a:lnTo>
                  <a:pt x="31871" y="47337"/>
                </a:lnTo>
                <a:lnTo>
                  <a:pt x="26511" y="44617"/>
                </a:lnTo>
                <a:cubicBezTo>
                  <a:pt x="26854" y="43324"/>
                  <a:pt x="26960" y="41977"/>
                  <a:pt x="26801" y="40657"/>
                </a:cubicBezTo>
                <a:cubicBezTo>
                  <a:pt x="26537" y="39125"/>
                  <a:pt x="25771" y="37726"/>
                  <a:pt x="24636" y="36643"/>
                </a:cubicBezTo>
                <a:cubicBezTo>
                  <a:pt x="24293" y="36326"/>
                  <a:pt x="23923" y="36036"/>
                  <a:pt x="23553" y="35798"/>
                </a:cubicBezTo>
                <a:cubicBezTo>
                  <a:pt x="22471" y="34848"/>
                  <a:pt x="21230" y="34082"/>
                  <a:pt x="19909" y="33501"/>
                </a:cubicBezTo>
                <a:cubicBezTo>
                  <a:pt x="18978" y="33087"/>
                  <a:pt x="17980" y="32880"/>
                  <a:pt x="16981" y="32880"/>
                </a:cubicBezTo>
                <a:cubicBezTo>
                  <a:pt x="16196" y="32880"/>
                  <a:pt x="15410" y="33008"/>
                  <a:pt x="14655" y="33263"/>
                </a:cubicBezTo>
                <a:cubicBezTo>
                  <a:pt x="11882" y="34267"/>
                  <a:pt x="9876" y="36643"/>
                  <a:pt x="9347" y="39521"/>
                </a:cubicBezTo>
                <a:cubicBezTo>
                  <a:pt x="9057" y="40366"/>
                  <a:pt x="8925" y="41211"/>
                  <a:pt x="8951" y="42083"/>
                </a:cubicBezTo>
                <a:cubicBezTo>
                  <a:pt x="9004" y="45806"/>
                  <a:pt x="11671" y="48710"/>
                  <a:pt x="15077" y="49898"/>
                </a:cubicBezTo>
                <a:cubicBezTo>
                  <a:pt x="16291" y="50332"/>
                  <a:pt x="17559" y="50534"/>
                  <a:pt x="18836" y="50534"/>
                </a:cubicBezTo>
                <a:cubicBezTo>
                  <a:pt x="19114" y="50534"/>
                  <a:pt x="19393" y="50525"/>
                  <a:pt x="19672" y="50506"/>
                </a:cubicBezTo>
                <a:cubicBezTo>
                  <a:pt x="20411" y="50506"/>
                  <a:pt x="21177" y="50400"/>
                  <a:pt x="21890" y="50215"/>
                </a:cubicBezTo>
                <a:cubicBezTo>
                  <a:pt x="23078" y="49898"/>
                  <a:pt x="24134" y="49212"/>
                  <a:pt x="24900" y="48235"/>
                </a:cubicBezTo>
                <a:lnTo>
                  <a:pt x="36518" y="56394"/>
                </a:lnTo>
                <a:lnTo>
                  <a:pt x="39317" y="58374"/>
                </a:lnTo>
                <a:cubicBezTo>
                  <a:pt x="37970" y="61992"/>
                  <a:pt x="37205" y="65821"/>
                  <a:pt x="37020" y="69702"/>
                </a:cubicBezTo>
                <a:lnTo>
                  <a:pt x="24477" y="69808"/>
                </a:lnTo>
                <a:lnTo>
                  <a:pt x="18457" y="69861"/>
                </a:lnTo>
                <a:cubicBezTo>
                  <a:pt x="18167" y="68540"/>
                  <a:pt x="17639" y="67299"/>
                  <a:pt x="16873" y="66217"/>
                </a:cubicBezTo>
                <a:cubicBezTo>
                  <a:pt x="15949" y="64976"/>
                  <a:pt x="14628" y="64078"/>
                  <a:pt x="13123" y="63655"/>
                </a:cubicBezTo>
                <a:cubicBezTo>
                  <a:pt x="12674" y="63523"/>
                  <a:pt x="12226" y="63418"/>
                  <a:pt x="11750" y="63365"/>
                </a:cubicBezTo>
                <a:cubicBezTo>
                  <a:pt x="10701" y="63127"/>
                  <a:pt x="9621" y="63008"/>
                  <a:pt x="8546" y="63008"/>
                </a:cubicBezTo>
                <a:cubicBezTo>
                  <a:pt x="8187" y="63008"/>
                  <a:pt x="7829" y="63022"/>
                  <a:pt x="7473" y="63048"/>
                </a:cubicBezTo>
                <a:cubicBezTo>
                  <a:pt x="5651" y="63154"/>
                  <a:pt x="3934" y="63946"/>
                  <a:pt x="2667" y="65240"/>
                </a:cubicBezTo>
                <a:cubicBezTo>
                  <a:pt x="687" y="67405"/>
                  <a:pt x="0" y="70468"/>
                  <a:pt x="845" y="73267"/>
                </a:cubicBezTo>
                <a:cubicBezTo>
                  <a:pt x="977" y="74138"/>
                  <a:pt x="1268" y="74957"/>
                  <a:pt x="1690" y="75722"/>
                </a:cubicBezTo>
                <a:cubicBezTo>
                  <a:pt x="3220" y="78554"/>
                  <a:pt x="6191" y="79944"/>
                  <a:pt x="9271" y="79944"/>
                </a:cubicBezTo>
                <a:cubicBezTo>
                  <a:pt x="9753" y="79944"/>
                  <a:pt x="10238" y="79910"/>
                  <a:pt x="10721" y="79842"/>
                </a:cubicBezTo>
                <a:cubicBezTo>
                  <a:pt x="12278" y="79630"/>
                  <a:pt x="13757" y="79076"/>
                  <a:pt x="15077" y="78257"/>
                </a:cubicBezTo>
                <a:cubicBezTo>
                  <a:pt x="15737" y="77888"/>
                  <a:pt x="16345" y="77465"/>
                  <a:pt x="16899" y="76963"/>
                </a:cubicBezTo>
                <a:cubicBezTo>
                  <a:pt x="17823" y="76145"/>
                  <a:pt x="18457" y="75036"/>
                  <a:pt x="18668" y="73821"/>
                </a:cubicBezTo>
                <a:lnTo>
                  <a:pt x="32742" y="75722"/>
                </a:lnTo>
                <a:lnTo>
                  <a:pt x="37231" y="76330"/>
                </a:lnTo>
                <a:cubicBezTo>
                  <a:pt x="37680" y="79947"/>
                  <a:pt x="38657" y="83512"/>
                  <a:pt x="40136" y="86865"/>
                </a:cubicBezTo>
                <a:lnTo>
                  <a:pt x="39687" y="87103"/>
                </a:lnTo>
                <a:lnTo>
                  <a:pt x="28227" y="93176"/>
                </a:lnTo>
                <a:lnTo>
                  <a:pt x="22920" y="96002"/>
                </a:lnTo>
                <a:cubicBezTo>
                  <a:pt x="22075" y="94945"/>
                  <a:pt x="21018" y="94100"/>
                  <a:pt x="19857" y="93467"/>
                </a:cubicBezTo>
                <a:cubicBezTo>
                  <a:pt x="18885" y="93017"/>
                  <a:pt x="17839" y="92788"/>
                  <a:pt x="16796" y="92788"/>
                </a:cubicBezTo>
                <a:cubicBezTo>
                  <a:pt x="16308" y="92788"/>
                  <a:pt x="15821" y="92838"/>
                  <a:pt x="15341" y="92939"/>
                </a:cubicBezTo>
                <a:cubicBezTo>
                  <a:pt x="14866" y="93018"/>
                  <a:pt x="14417" y="93150"/>
                  <a:pt x="13968" y="93308"/>
                </a:cubicBezTo>
                <a:cubicBezTo>
                  <a:pt x="12569" y="93678"/>
                  <a:pt x="11249" y="94232"/>
                  <a:pt x="10008" y="94998"/>
                </a:cubicBezTo>
                <a:cubicBezTo>
                  <a:pt x="8450" y="95922"/>
                  <a:pt x="7314" y="97401"/>
                  <a:pt x="6813" y="99170"/>
                </a:cubicBezTo>
                <a:cubicBezTo>
                  <a:pt x="6020" y="101995"/>
                  <a:pt x="6813" y="105032"/>
                  <a:pt x="8872" y="107118"/>
                </a:cubicBezTo>
                <a:cubicBezTo>
                  <a:pt x="9374" y="107831"/>
                  <a:pt x="10008" y="108438"/>
                  <a:pt x="10747" y="108914"/>
                </a:cubicBezTo>
                <a:cubicBezTo>
                  <a:pt x="12093" y="109830"/>
                  <a:pt x="13603" y="110247"/>
                  <a:pt x="15123" y="110247"/>
                </a:cubicBezTo>
                <a:cubicBezTo>
                  <a:pt x="17062" y="110247"/>
                  <a:pt x="19018" y="109569"/>
                  <a:pt x="20675" y="108385"/>
                </a:cubicBezTo>
                <a:cubicBezTo>
                  <a:pt x="21943" y="107488"/>
                  <a:pt x="22999" y="106326"/>
                  <a:pt x="23791" y="105006"/>
                </a:cubicBezTo>
                <a:cubicBezTo>
                  <a:pt x="24213" y="104372"/>
                  <a:pt x="24557" y="103712"/>
                  <a:pt x="24821" y="103025"/>
                </a:cubicBezTo>
                <a:cubicBezTo>
                  <a:pt x="25270" y="101863"/>
                  <a:pt x="25322" y="100596"/>
                  <a:pt x="24953" y="99434"/>
                </a:cubicBezTo>
                <a:lnTo>
                  <a:pt x="38314" y="94628"/>
                </a:lnTo>
                <a:lnTo>
                  <a:pt x="43383" y="92780"/>
                </a:lnTo>
                <a:cubicBezTo>
                  <a:pt x="45337" y="95711"/>
                  <a:pt x="47661" y="98325"/>
                  <a:pt x="50328" y="100622"/>
                </a:cubicBezTo>
                <a:cubicBezTo>
                  <a:pt x="50117" y="100913"/>
                  <a:pt x="49905" y="101203"/>
                  <a:pt x="49694" y="101520"/>
                </a:cubicBezTo>
                <a:lnTo>
                  <a:pt x="42327" y="112161"/>
                </a:lnTo>
                <a:lnTo>
                  <a:pt x="38921" y="117125"/>
                </a:lnTo>
                <a:cubicBezTo>
                  <a:pt x="37680" y="116597"/>
                  <a:pt x="36360" y="116307"/>
                  <a:pt x="35039" y="116307"/>
                </a:cubicBezTo>
                <a:cubicBezTo>
                  <a:pt x="33482" y="116360"/>
                  <a:pt x="31976" y="116914"/>
                  <a:pt x="30788" y="117891"/>
                </a:cubicBezTo>
                <a:cubicBezTo>
                  <a:pt x="30419" y="118182"/>
                  <a:pt x="30075" y="118499"/>
                  <a:pt x="29758" y="118868"/>
                </a:cubicBezTo>
                <a:cubicBezTo>
                  <a:pt x="28676" y="119819"/>
                  <a:pt x="27752" y="120928"/>
                  <a:pt x="27012" y="122169"/>
                </a:cubicBezTo>
                <a:cubicBezTo>
                  <a:pt x="26062" y="123700"/>
                  <a:pt x="25718" y="125549"/>
                  <a:pt x="26062" y="127344"/>
                </a:cubicBezTo>
                <a:cubicBezTo>
                  <a:pt x="26669" y="130222"/>
                  <a:pt x="28781" y="132546"/>
                  <a:pt x="31580" y="133444"/>
                </a:cubicBezTo>
                <a:cubicBezTo>
                  <a:pt x="32346" y="133840"/>
                  <a:pt x="33191" y="134077"/>
                  <a:pt x="34062" y="134183"/>
                </a:cubicBezTo>
                <a:cubicBezTo>
                  <a:pt x="34376" y="134221"/>
                  <a:pt x="34687" y="134240"/>
                  <a:pt x="34993" y="134240"/>
                </a:cubicBezTo>
                <a:cubicBezTo>
                  <a:pt x="38295" y="134240"/>
                  <a:pt x="41122" y="132090"/>
                  <a:pt x="42644" y="129166"/>
                </a:cubicBezTo>
                <a:cubicBezTo>
                  <a:pt x="43331" y="127767"/>
                  <a:pt x="43753" y="126262"/>
                  <a:pt x="43832" y="124704"/>
                </a:cubicBezTo>
                <a:cubicBezTo>
                  <a:pt x="43938" y="123938"/>
                  <a:pt x="43938" y="123199"/>
                  <a:pt x="43832" y="122433"/>
                </a:cubicBezTo>
                <a:cubicBezTo>
                  <a:pt x="43700" y="121218"/>
                  <a:pt x="43146" y="120083"/>
                  <a:pt x="42301" y="119211"/>
                </a:cubicBezTo>
                <a:cubicBezTo>
                  <a:pt x="45522" y="115752"/>
                  <a:pt x="48744" y="112267"/>
                  <a:pt x="51965" y="108808"/>
                </a:cubicBezTo>
                <a:lnTo>
                  <a:pt x="55899" y="104557"/>
                </a:lnTo>
                <a:cubicBezTo>
                  <a:pt x="58857" y="106299"/>
                  <a:pt x="62078" y="107620"/>
                  <a:pt x="65405" y="108517"/>
                </a:cubicBezTo>
                <a:lnTo>
                  <a:pt x="65273" y="109679"/>
                </a:lnTo>
                <a:lnTo>
                  <a:pt x="63636" y="122539"/>
                </a:lnTo>
                <a:lnTo>
                  <a:pt x="62870" y="128506"/>
                </a:lnTo>
                <a:cubicBezTo>
                  <a:pt x="61524" y="128585"/>
                  <a:pt x="60230" y="128955"/>
                  <a:pt x="59015" y="129562"/>
                </a:cubicBezTo>
                <a:cubicBezTo>
                  <a:pt x="57668" y="130328"/>
                  <a:pt x="56612" y="131516"/>
                  <a:pt x="55979" y="132942"/>
                </a:cubicBezTo>
                <a:cubicBezTo>
                  <a:pt x="55794" y="133365"/>
                  <a:pt x="55635" y="133813"/>
                  <a:pt x="55530" y="134262"/>
                </a:cubicBezTo>
                <a:cubicBezTo>
                  <a:pt x="55002" y="135609"/>
                  <a:pt x="54711" y="137008"/>
                  <a:pt x="54605" y="138461"/>
                </a:cubicBezTo>
                <a:cubicBezTo>
                  <a:pt x="54473" y="140256"/>
                  <a:pt x="55028" y="142078"/>
                  <a:pt x="56163" y="143504"/>
                </a:cubicBezTo>
                <a:cubicBezTo>
                  <a:pt x="57751" y="145404"/>
                  <a:pt x="60095" y="146491"/>
                  <a:pt x="62540" y="146491"/>
                </a:cubicBezTo>
                <a:cubicBezTo>
                  <a:pt x="62982" y="146491"/>
                  <a:pt x="63428" y="146455"/>
                  <a:pt x="63874" y="146382"/>
                </a:cubicBezTo>
                <a:cubicBezTo>
                  <a:pt x="64719" y="146356"/>
                  <a:pt x="65590" y="146197"/>
                  <a:pt x="66408" y="145881"/>
                </a:cubicBezTo>
                <a:cubicBezTo>
                  <a:pt x="69894" y="144560"/>
                  <a:pt x="71716" y="141075"/>
                  <a:pt x="71689" y="137484"/>
                </a:cubicBezTo>
                <a:cubicBezTo>
                  <a:pt x="71663" y="135926"/>
                  <a:pt x="71346" y="134368"/>
                  <a:pt x="70686" y="132968"/>
                </a:cubicBezTo>
                <a:cubicBezTo>
                  <a:pt x="70422" y="132256"/>
                  <a:pt x="70079" y="131569"/>
                  <a:pt x="69656" y="130962"/>
                </a:cubicBezTo>
                <a:cubicBezTo>
                  <a:pt x="68970" y="129932"/>
                  <a:pt x="67966" y="129166"/>
                  <a:pt x="66805" y="128796"/>
                </a:cubicBezTo>
                <a:cubicBezTo>
                  <a:pt x="68046" y="124228"/>
                  <a:pt x="69313" y="119687"/>
                  <a:pt x="70554" y="115119"/>
                </a:cubicBezTo>
                <a:lnTo>
                  <a:pt x="72112" y="109626"/>
                </a:lnTo>
                <a:cubicBezTo>
                  <a:pt x="73089" y="109706"/>
                  <a:pt x="74066" y="109759"/>
                  <a:pt x="75096" y="109759"/>
                </a:cubicBezTo>
                <a:cubicBezTo>
                  <a:pt x="77578" y="109759"/>
                  <a:pt x="80060" y="109494"/>
                  <a:pt x="82515" y="109019"/>
                </a:cubicBezTo>
                <a:lnTo>
                  <a:pt x="82806" y="109759"/>
                </a:lnTo>
                <a:lnTo>
                  <a:pt x="87295" y="121931"/>
                </a:lnTo>
                <a:lnTo>
                  <a:pt x="89354" y="127582"/>
                </a:lnTo>
                <a:cubicBezTo>
                  <a:pt x="88219" y="128268"/>
                  <a:pt x="87242" y="129193"/>
                  <a:pt x="86450" y="130275"/>
                </a:cubicBezTo>
                <a:cubicBezTo>
                  <a:pt x="85605" y="131569"/>
                  <a:pt x="85182" y="133127"/>
                  <a:pt x="85314" y="134658"/>
                </a:cubicBezTo>
                <a:cubicBezTo>
                  <a:pt x="85341" y="135134"/>
                  <a:pt x="85394" y="135609"/>
                  <a:pt x="85499" y="136058"/>
                </a:cubicBezTo>
                <a:cubicBezTo>
                  <a:pt x="85658" y="137484"/>
                  <a:pt x="86027" y="138883"/>
                  <a:pt x="86635" y="140203"/>
                </a:cubicBezTo>
                <a:cubicBezTo>
                  <a:pt x="87321" y="141867"/>
                  <a:pt x="88641" y="143214"/>
                  <a:pt x="90305" y="143979"/>
                </a:cubicBezTo>
                <a:cubicBezTo>
                  <a:pt x="91345" y="144413"/>
                  <a:pt x="92442" y="144628"/>
                  <a:pt x="93533" y="144628"/>
                </a:cubicBezTo>
                <a:cubicBezTo>
                  <a:pt x="95295" y="144628"/>
                  <a:pt x="97039" y="144069"/>
                  <a:pt x="98490" y="142976"/>
                </a:cubicBezTo>
                <a:cubicBezTo>
                  <a:pt x="99256" y="142553"/>
                  <a:pt x="99943" y="142025"/>
                  <a:pt x="100524" y="141365"/>
                </a:cubicBezTo>
                <a:cubicBezTo>
                  <a:pt x="103006" y="138593"/>
                  <a:pt x="103006" y="134658"/>
                  <a:pt x="101342" y="131463"/>
                </a:cubicBezTo>
                <a:cubicBezTo>
                  <a:pt x="100603" y="130090"/>
                  <a:pt x="99599" y="128876"/>
                  <a:pt x="98385" y="127925"/>
                </a:cubicBezTo>
                <a:cubicBezTo>
                  <a:pt x="97830" y="127423"/>
                  <a:pt x="97197" y="126975"/>
                  <a:pt x="96536" y="126631"/>
                </a:cubicBezTo>
                <a:cubicBezTo>
                  <a:pt x="95727" y="126177"/>
                  <a:pt x="94828" y="125944"/>
                  <a:pt x="93918" y="125944"/>
                </a:cubicBezTo>
                <a:cubicBezTo>
                  <a:pt x="93612" y="125944"/>
                  <a:pt x="93304" y="125971"/>
                  <a:pt x="92998" y="126024"/>
                </a:cubicBezTo>
                <a:lnTo>
                  <a:pt x="90041" y="112135"/>
                </a:lnTo>
                <a:cubicBezTo>
                  <a:pt x="89671" y="110471"/>
                  <a:pt x="89328" y="108808"/>
                  <a:pt x="88958" y="107144"/>
                </a:cubicBezTo>
                <a:cubicBezTo>
                  <a:pt x="92365" y="105824"/>
                  <a:pt x="95533" y="104002"/>
                  <a:pt x="98411" y="101784"/>
                </a:cubicBezTo>
                <a:lnTo>
                  <a:pt x="107996" y="110498"/>
                </a:lnTo>
                <a:lnTo>
                  <a:pt x="112432" y="114538"/>
                </a:lnTo>
                <a:cubicBezTo>
                  <a:pt x="111746" y="115700"/>
                  <a:pt x="111297" y="116967"/>
                  <a:pt x="111112" y="118287"/>
                </a:cubicBezTo>
                <a:cubicBezTo>
                  <a:pt x="110954" y="119845"/>
                  <a:pt x="111297" y="121377"/>
                  <a:pt x="112115" y="122723"/>
                </a:cubicBezTo>
                <a:cubicBezTo>
                  <a:pt x="112353" y="123119"/>
                  <a:pt x="112643" y="123489"/>
                  <a:pt x="112934" y="123859"/>
                </a:cubicBezTo>
                <a:cubicBezTo>
                  <a:pt x="113726" y="125047"/>
                  <a:pt x="114729" y="126130"/>
                  <a:pt x="115838" y="127027"/>
                </a:cubicBezTo>
                <a:cubicBezTo>
                  <a:pt x="117130" y="128099"/>
                  <a:pt x="118758" y="128677"/>
                  <a:pt x="120433" y="128677"/>
                </a:cubicBezTo>
                <a:cubicBezTo>
                  <a:pt x="120574" y="128677"/>
                  <a:pt x="120714" y="128673"/>
                  <a:pt x="120855" y="128664"/>
                </a:cubicBezTo>
                <a:cubicBezTo>
                  <a:pt x="123786" y="128453"/>
                  <a:pt x="126374" y="126684"/>
                  <a:pt x="127641" y="124017"/>
                </a:cubicBezTo>
                <a:cubicBezTo>
                  <a:pt x="128143" y="123304"/>
                  <a:pt x="128486" y="122512"/>
                  <a:pt x="128698" y="121667"/>
                </a:cubicBezTo>
                <a:cubicBezTo>
                  <a:pt x="129648" y="118076"/>
                  <a:pt x="127853" y="114564"/>
                  <a:pt x="124869" y="112505"/>
                </a:cubicBezTo>
                <a:cubicBezTo>
                  <a:pt x="123602" y="111607"/>
                  <a:pt x="122149" y="111000"/>
                  <a:pt x="120618" y="110709"/>
                </a:cubicBezTo>
                <a:cubicBezTo>
                  <a:pt x="119878" y="110524"/>
                  <a:pt x="119139" y="110419"/>
                  <a:pt x="118400" y="110392"/>
                </a:cubicBezTo>
                <a:cubicBezTo>
                  <a:pt x="118361" y="110391"/>
                  <a:pt x="118322" y="110391"/>
                  <a:pt x="118283" y="110391"/>
                </a:cubicBezTo>
                <a:cubicBezTo>
                  <a:pt x="117083" y="110391"/>
                  <a:pt x="115913" y="110785"/>
                  <a:pt x="114967" y="111501"/>
                </a:cubicBezTo>
                <a:lnTo>
                  <a:pt x="105963" y="100543"/>
                </a:lnTo>
                <a:lnTo>
                  <a:pt x="103296" y="97295"/>
                </a:lnTo>
                <a:cubicBezTo>
                  <a:pt x="105884" y="94470"/>
                  <a:pt x="108023" y="91249"/>
                  <a:pt x="109660" y="87763"/>
                </a:cubicBezTo>
                <a:lnTo>
                  <a:pt x="121119" y="90826"/>
                </a:lnTo>
                <a:lnTo>
                  <a:pt x="126929" y="92358"/>
                </a:lnTo>
                <a:cubicBezTo>
                  <a:pt x="126849" y="93704"/>
                  <a:pt x="127034" y="95025"/>
                  <a:pt x="127483" y="96292"/>
                </a:cubicBezTo>
                <a:cubicBezTo>
                  <a:pt x="128038" y="97744"/>
                  <a:pt x="129067" y="98959"/>
                  <a:pt x="130414" y="99751"/>
                </a:cubicBezTo>
                <a:cubicBezTo>
                  <a:pt x="130810" y="100015"/>
                  <a:pt x="131233" y="100226"/>
                  <a:pt x="131655" y="100411"/>
                </a:cubicBezTo>
                <a:cubicBezTo>
                  <a:pt x="132922" y="101098"/>
                  <a:pt x="134296" y="101573"/>
                  <a:pt x="135695" y="101863"/>
                </a:cubicBezTo>
                <a:cubicBezTo>
                  <a:pt x="136204" y="101976"/>
                  <a:pt x="136718" y="102031"/>
                  <a:pt x="137228" y="102031"/>
                </a:cubicBezTo>
                <a:cubicBezTo>
                  <a:pt x="138516" y="102031"/>
                  <a:pt x="139781" y="101680"/>
                  <a:pt x="140897" y="101018"/>
                </a:cubicBezTo>
                <a:cubicBezTo>
                  <a:pt x="143405" y="99461"/>
                  <a:pt x="144884" y="96714"/>
                  <a:pt x="144805" y="93783"/>
                </a:cubicBezTo>
                <a:cubicBezTo>
                  <a:pt x="144884" y="92912"/>
                  <a:pt x="144857" y="92041"/>
                  <a:pt x="144646" y="91196"/>
                </a:cubicBezTo>
                <a:cubicBezTo>
                  <a:pt x="143828" y="87552"/>
                  <a:pt x="140606" y="85281"/>
                  <a:pt x="137015" y="84806"/>
                </a:cubicBezTo>
                <a:cubicBezTo>
                  <a:pt x="136541" y="84749"/>
                  <a:pt x="136062" y="84719"/>
                  <a:pt x="135582" y="84719"/>
                </a:cubicBezTo>
                <a:cubicBezTo>
                  <a:pt x="134511" y="84719"/>
                  <a:pt x="133434" y="84865"/>
                  <a:pt x="132394" y="85175"/>
                </a:cubicBezTo>
                <a:cubicBezTo>
                  <a:pt x="131655" y="85334"/>
                  <a:pt x="130942" y="85598"/>
                  <a:pt x="130282" y="85941"/>
                </a:cubicBezTo>
                <a:cubicBezTo>
                  <a:pt x="129173" y="86469"/>
                  <a:pt x="128275" y="87367"/>
                  <a:pt x="127747" y="88476"/>
                </a:cubicBezTo>
                <a:lnTo>
                  <a:pt x="114703" y="82905"/>
                </a:lnTo>
                <a:lnTo>
                  <a:pt x="111878" y="81690"/>
                </a:lnTo>
                <a:cubicBezTo>
                  <a:pt x="112776" y="78389"/>
                  <a:pt x="113224" y="75010"/>
                  <a:pt x="113224" y="71603"/>
                </a:cubicBezTo>
                <a:cubicBezTo>
                  <a:pt x="113224" y="70943"/>
                  <a:pt x="113198" y="70283"/>
                  <a:pt x="113172" y="69597"/>
                </a:cubicBezTo>
                <a:lnTo>
                  <a:pt x="123707" y="67273"/>
                </a:lnTo>
                <a:lnTo>
                  <a:pt x="129569" y="65979"/>
                </a:lnTo>
                <a:cubicBezTo>
                  <a:pt x="130124" y="67194"/>
                  <a:pt x="130889" y="68303"/>
                  <a:pt x="131866" y="69200"/>
                </a:cubicBezTo>
                <a:cubicBezTo>
                  <a:pt x="133028" y="70230"/>
                  <a:pt x="134507" y="70838"/>
                  <a:pt x="136065" y="70943"/>
                </a:cubicBezTo>
                <a:cubicBezTo>
                  <a:pt x="136302" y="70956"/>
                  <a:pt x="136533" y="70963"/>
                  <a:pt x="136764" y="70963"/>
                </a:cubicBezTo>
                <a:cubicBezTo>
                  <a:pt x="136995" y="70963"/>
                  <a:pt x="137226" y="70956"/>
                  <a:pt x="137464" y="70943"/>
                </a:cubicBezTo>
                <a:cubicBezTo>
                  <a:pt x="137555" y="70945"/>
                  <a:pt x="137645" y="70946"/>
                  <a:pt x="137735" y="70946"/>
                </a:cubicBezTo>
                <a:cubicBezTo>
                  <a:pt x="139094" y="70946"/>
                  <a:pt x="140429" y="70758"/>
                  <a:pt x="141742" y="70362"/>
                </a:cubicBezTo>
                <a:cubicBezTo>
                  <a:pt x="143484" y="69887"/>
                  <a:pt x="144990" y="68752"/>
                  <a:pt x="145966" y="67220"/>
                </a:cubicBezTo>
                <a:cubicBezTo>
                  <a:pt x="147472" y="64685"/>
                  <a:pt x="147498" y="61569"/>
                  <a:pt x="146072" y="58982"/>
                </a:cubicBezTo>
                <a:cubicBezTo>
                  <a:pt x="145755" y="58190"/>
                  <a:pt x="145306" y="57424"/>
                  <a:pt x="144752" y="56764"/>
                </a:cubicBezTo>
                <a:cubicBezTo>
                  <a:pt x="143127" y="54874"/>
                  <a:pt x="140852" y="54000"/>
                  <a:pt x="138504" y="54000"/>
                </a:cubicBezTo>
                <a:cubicBezTo>
                  <a:pt x="137342" y="54000"/>
                  <a:pt x="136163" y="54214"/>
                  <a:pt x="135035" y="54625"/>
                </a:cubicBezTo>
                <a:cubicBezTo>
                  <a:pt x="133583" y="55153"/>
                  <a:pt x="132236" y="55998"/>
                  <a:pt x="131127" y="57081"/>
                </a:cubicBezTo>
                <a:cubicBezTo>
                  <a:pt x="130546" y="57556"/>
                  <a:pt x="130044" y="58110"/>
                  <a:pt x="129595" y="58718"/>
                </a:cubicBezTo>
                <a:cubicBezTo>
                  <a:pt x="128856" y="59721"/>
                  <a:pt x="128486" y="60909"/>
                  <a:pt x="128539" y="62150"/>
                </a:cubicBezTo>
                <a:lnTo>
                  <a:pt x="114386" y="63206"/>
                </a:lnTo>
                <a:lnTo>
                  <a:pt x="112353" y="63365"/>
                </a:lnTo>
                <a:cubicBezTo>
                  <a:pt x="111429" y="59193"/>
                  <a:pt x="109818" y="55206"/>
                  <a:pt x="107574" y="51562"/>
                </a:cubicBezTo>
                <a:lnTo>
                  <a:pt x="115152" y="45198"/>
                </a:lnTo>
                <a:lnTo>
                  <a:pt x="119773" y="41343"/>
                </a:lnTo>
                <a:cubicBezTo>
                  <a:pt x="120829" y="42188"/>
                  <a:pt x="122017" y="42795"/>
                  <a:pt x="123311" y="43165"/>
                </a:cubicBezTo>
                <a:cubicBezTo>
                  <a:pt x="123866" y="43301"/>
                  <a:pt x="124431" y="43369"/>
                  <a:pt x="124995" y="43369"/>
                </a:cubicBezTo>
                <a:cubicBezTo>
                  <a:pt x="125962" y="43369"/>
                  <a:pt x="126926" y="43169"/>
                  <a:pt x="127826" y="42769"/>
                </a:cubicBezTo>
                <a:cubicBezTo>
                  <a:pt x="128249" y="42584"/>
                  <a:pt x="128671" y="42347"/>
                  <a:pt x="129067" y="42109"/>
                </a:cubicBezTo>
                <a:cubicBezTo>
                  <a:pt x="130361" y="41475"/>
                  <a:pt x="131549" y="40630"/>
                  <a:pt x="132579" y="39653"/>
                </a:cubicBezTo>
                <a:cubicBezTo>
                  <a:pt x="133926" y="38412"/>
                  <a:pt x="134744" y="36722"/>
                  <a:pt x="134903" y="34900"/>
                </a:cubicBezTo>
                <a:cubicBezTo>
                  <a:pt x="135061" y="31969"/>
                  <a:pt x="133635" y="29170"/>
                  <a:pt x="131180" y="27560"/>
                </a:cubicBezTo>
                <a:cubicBezTo>
                  <a:pt x="130546" y="26979"/>
                  <a:pt x="129780" y="26504"/>
                  <a:pt x="128988" y="26187"/>
                </a:cubicBezTo>
                <a:cubicBezTo>
                  <a:pt x="128024" y="25796"/>
                  <a:pt x="127040" y="25616"/>
                  <a:pt x="126071" y="25616"/>
                </a:cubicBezTo>
                <a:cubicBezTo>
                  <a:pt x="123564" y="25616"/>
                  <a:pt x="121148" y="26825"/>
                  <a:pt x="119377" y="28748"/>
                </a:cubicBezTo>
                <a:cubicBezTo>
                  <a:pt x="118321" y="29910"/>
                  <a:pt x="117528" y="31256"/>
                  <a:pt x="117027" y="32735"/>
                </a:cubicBezTo>
                <a:cubicBezTo>
                  <a:pt x="116736" y="33422"/>
                  <a:pt x="116551" y="34161"/>
                  <a:pt x="116419" y="34900"/>
                </a:cubicBezTo>
                <a:cubicBezTo>
                  <a:pt x="116235" y="36115"/>
                  <a:pt x="116472" y="37356"/>
                  <a:pt x="117080" y="38439"/>
                </a:cubicBezTo>
                <a:lnTo>
                  <a:pt x="105012" y="45885"/>
                </a:lnTo>
                <a:lnTo>
                  <a:pt x="103877" y="46598"/>
                </a:lnTo>
                <a:cubicBezTo>
                  <a:pt x="100999" y="43271"/>
                  <a:pt x="97566" y="40498"/>
                  <a:pt x="93738" y="38333"/>
                </a:cubicBezTo>
                <a:lnTo>
                  <a:pt x="97408" y="29567"/>
                </a:lnTo>
                <a:lnTo>
                  <a:pt x="99705" y="24021"/>
                </a:lnTo>
                <a:cubicBezTo>
                  <a:pt x="100365" y="24140"/>
                  <a:pt x="101032" y="24200"/>
                  <a:pt x="101695" y="24200"/>
                </a:cubicBezTo>
                <a:cubicBezTo>
                  <a:pt x="102359" y="24200"/>
                  <a:pt x="103019" y="24140"/>
                  <a:pt x="103666" y="24021"/>
                </a:cubicBezTo>
                <a:cubicBezTo>
                  <a:pt x="105171" y="23652"/>
                  <a:pt x="106518" y="22780"/>
                  <a:pt x="107495" y="21566"/>
                </a:cubicBezTo>
                <a:cubicBezTo>
                  <a:pt x="107785" y="21196"/>
                  <a:pt x="108049" y="20826"/>
                  <a:pt x="108287" y="20404"/>
                </a:cubicBezTo>
                <a:cubicBezTo>
                  <a:pt x="109132" y="19242"/>
                  <a:pt x="109818" y="17975"/>
                  <a:pt x="110267" y="16602"/>
                </a:cubicBezTo>
                <a:cubicBezTo>
                  <a:pt x="110901" y="14885"/>
                  <a:pt x="110848" y="13011"/>
                  <a:pt x="110135" y="11321"/>
                </a:cubicBezTo>
                <a:cubicBezTo>
                  <a:pt x="108920" y="8654"/>
                  <a:pt x="106386" y="6805"/>
                  <a:pt x="103481" y="6489"/>
                </a:cubicBezTo>
                <a:cubicBezTo>
                  <a:pt x="102882" y="6339"/>
                  <a:pt x="102270" y="6269"/>
                  <a:pt x="101655" y="6269"/>
                </a:cubicBezTo>
                <a:cubicBezTo>
                  <a:pt x="101401" y="6269"/>
                  <a:pt x="101147" y="6281"/>
                  <a:pt x="100893" y="6304"/>
                </a:cubicBezTo>
                <a:cubicBezTo>
                  <a:pt x="97197" y="6621"/>
                  <a:pt x="94477" y="9499"/>
                  <a:pt x="93553" y="12984"/>
                </a:cubicBezTo>
                <a:cubicBezTo>
                  <a:pt x="93157" y="14516"/>
                  <a:pt x="93051" y="16074"/>
                  <a:pt x="93315" y="17605"/>
                </a:cubicBezTo>
                <a:cubicBezTo>
                  <a:pt x="93368" y="18371"/>
                  <a:pt x="93526" y="19110"/>
                  <a:pt x="93764" y="19823"/>
                </a:cubicBezTo>
                <a:cubicBezTo>
                  <a:pt x="94160" y="20985"/>
                  <a:pt x="94926" y="21988"/>
                  <a:pt x="95956" y="22675"/>
                </a:cubicBezTo>
                <a:lnTo>
                  <a:pt x="88694" y="34848"/>
                </a:lnTo>
                <a:cubicBezTo>
                  <a:pt x="88509" y="35164"/>
                  <a:pt x="88325" y="35455"/>
                  <a:pt x="88140" y="35772"/>
                </a:cubicBezTo>
                <a:cubicBezTo>
                  <a:pt x="83994" y="34267"/>
                  <a:pt x="79637" y="33474"/>
                  <a:pt x="75228" y="33474"/>
                </a:cubicBezTo>
                <a:cubicBezTo>
                  <a:pt x="74937" y="30253"/>
                  <a:pt x="74673" y="27058"/>
                  <a:pt x="74409" y="23837"/>
                </a:cubicBezTo>
                <a:lnTo>
                  <a:pt x="73907" y="17843"/>
                </a:lnTo>
                <a:cubicBezTo>
                  <a:pt x="75201" y="17473"/>
                  <a:pt x="76390" y="16839"/>
                  <a:pt x="77446" y="16021"/>
                </a:cubicBezTo>
                <a:cubicBezTo>
                  <a:pt x="78608" y="14991"/>
                  <a:pt x="79400" y="13592"/>
                  <a:pt x="79717" y="12086"/>
                </a:cubicBezTo>
                <a:cubicBezTo>
                  <a:pt x="79796" y="11611"/>
                  <a:pt x="79849" y="11162"/>
                  <a:pt x="79875" y="10687"/>
                </a:cubicBezTo>
                <a:cubicBezTo>
                  <a:pt x="80113" y="9261"/>
                  <a:pt x="80113" y="7809"/>
                  <a:pt x="79901" y="6383"/>
                </a:cubicBezTo>
                <a:cubicBezTo>
                  <a:pt x="79664" y="4587"/>
                  <a:pt x="78766" y="2950"/>
                  <a:pt x="77393" y="1788"/>
                </a:cubicBezTo>
                <a:cubicBezTo>
                  <a:pt x="75897" y="615"/>
                  <a:pt x="74083" y="0"/>
                  <a:pt x="7224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p19"/>
          <p:cNvSpPr/>
          <p:nvPr/>
        </p:nvSpPr>
        <p:spPr>
          <a:xfrm rot="10800000">
            <a:off x="7523916" y="-284739"/>
            <a:ext cx="685866" cy="681183"/>
          </a:xfrm>
          <a:custGeom>
            <a:avLst/>
            <a:gdLst/>
            <a:ahLst/>
            <a:cxnLst/>
            <a:rect l="l" t="t" r="r" b="b"/>
            <a:pathLst>
              <a:path w="147498" h="146491" extrusionOk="0">
                <a:moveTo>
                  <a:pt x="72248" y="0"/>
                </a:moveTo>
                <a:cubicBezTo>
                  <a:pt x="71233" y="0"/>
                  <a:pt x="70212" y="188"/>
                  <a:pt x="69234" y="574"/>
                </a:cubicBezTo>
                <a:cubicBezTo>
                  <a:pt x="68389" y="759"/>
                  <a:pt x="67597" y="1102"/>
                  <a:pt x="66857" y="1551"/>
                </a:cubicBezTo>
                <a:cubicBezTo>
                  <a:pt x="63715" y="3584"/>
                  <a:pt x="62659" y="7360"/>
                  <a:pt x="63425" y="10898"/>
                </a:cubicBezTo>
                <a:cubicBezTo>
                  <a:pt x="63768" y="12403"/>
                  <a:pt x="64402" y="13829"/>
                  <a:pt x="65326" y="15097"/>
                </a:cubicBezTo>
                <a:cubicBezTo>
                  <a:pt x="65722" y="15730"/>
                  <a:pt x="66224" y="16311"/>
                  <a:pt x="66752" y="16839"/>
                </a:cubicBezTo>
                <a:cubicBezTo>
                  <a:pt x="67650" y="17684"/>
                  <a:pt x="68785" y="18239"/>
                  <a:pt x="70000" y="18344"/>
                </a:cubicBezTo>
                <a:lnTo>
                  <a:pt x="69155" y="32524"/>
                </a:lnTo>
                <a:cubicBezTo>
                  <a:pt x="69128" y="32999"/>
                  <a:pt x="69102" y="33448"/>
                  <a:pt x="69075" y="33923"/>
                </a:cubicBezTo>
                <a:cubicBezTo>
                  <a:pt x="64032" y="34716"/>
                  <a:pt x="59226" y="36537"/>
                  <a:pt x="54896" y="39257"/>
                </a:cubicBezTo>
                <a:lnTo>
                  <a:pt x="48796" y="30808"/>
                </a:lnTo>
                <a:lnTo>
                  <a:pt x="45285" y="25923"/>
                </a:lnTo>
                <a:cubicBezTo>
                  <a:pt x="46209" y="24946"/>
                  <a:pt x="46895" y="23784"/>
                  <a:pt x="47371" y="22543"/>
                </a:cubicBezTo>
                <a:cubicBezTo>
                  <a:pt x="47846" y="21038"/>
                  <a:pt x="47819" y="19453"/>
                  <a:pt x="47291" y="18001"/>
                </a:cubicBezTo>
                <a:cubicBezTo>
                  <a:pt x="47133" y="17552"/>
                  <a:pt x="46948" y="17130"/>
                  <a:pt x="46737" y="16707"/>
                </a:cubicBezTo>
                <a:cubicBezTo>
                  <a:pt x="46209" y="15361"/>
                  <a:pt x="45469" y="14120"/>
                  <a:pt x="44545" y="13011"/>
                </a:cubicBezTo>
                <a:cubicBezTo>
                  <a:pt x="43410" y="11585"/>
                  <a:pt x="41799" y="10634"/>
                  <a:pt x="40004" y="10370"/>
                </a:cubicBezTo>
                <a:cubicBezTo>
                  <a:pt x="39630" y="10320"/>
                  <a:pt x="39258" y="10295"/>
                  <a:pt x="38889" y="10295"/>
                </a:cubicBezTo>
                <a:cubicBezTo>
                  <a:pt x="36357" y="10295"/>
                  <a:pt x="33963" y="11458"/>
                  <a:pt x="32373" y="13486"/>
                </a:cubicBezTo>
                <a:cubicBezTo>
                  <a:pt x="31765" y="14093"/>
                  <a:pt x="31237" y="14806"/>
                  <a:pt x="30867" y="15572"/>
                </a:cubicBezTo>
                <a:cubicBezTo>
                  <a:pt x="29204" y="18925"/>
                  <a:pt x="30234" y="22728"/>
                  <a:pt x="32689" y="25342"/>
                </a:cubicBezTo>
                <a:cubicBezTo>
                  <a:pt x="33772" y="26477"/>
                  <a:pt x="35066" y="27375"/>
                  <a:pt x="36492" y="27982"/>
                </a:cubicBezTo>
                <a:cubicBezTo>
                  <a:pt x="37178" y="28326"/>
                  <a:pt x="37865" y="28590"/>
                  <a:pt x="38604" y="28748"/>
                </a:cubicBezTo>
                <a:cubicBezTo>
                  <a:pt x="39017" y="28849"/>
                  <a:pt x="39440" y="28899"/>
                  <a:pt x="39862" y="28899"/>
                </a:cubicBezTo>
                <a:cubicBezTo>
                  <a:pt x="40654" y="28899"/>
                  <a:pt x="41445" y="28723"/>
                  <a:pt x="42169" y="28378"/>
                </a:cubicBezTo>
                <a:lnTo>
                  <a:pt x="48744" y="41000"/>
                </a:lnTo>
                <a:lnTo>
                  <a:pt x="49800" y="43059"/>
                </a:lnTo>
                <a:cubicBezTo>
                  <a:pt x="46737" y="45779"/>
                  <a:pt x="44123" y="48974"/>
                  <a:pt x="42063" y="52512"/>
                </a:cubicBezTo>
                <a:lnTo>
                  <a:pt x="31871" y="47337"/>
                </a:lnTo>
                <a:lnTo>
                  <a:pt x="26511" y="44617"/>
                </a:lnTo>
                <a:cubicBezTo>
                  <a:pt x="26854" y="43324"/>
                  <a:pt x="26960" y="41977"/>
                  <a:pt x="26801" y="40657"/>
                </a:cubicBezTo>
                <a:cubicBezTo>
                  <a:pt x="26537" y="39125"/>
                  <a:pt x="25771" y="37726"/>
                  <a:pt x="24636" y="36643"/>
                </a:cubicBezTo>
                <a:cubicBezTo>
                  <a:pt x="24293" y="36326"/>
                  <a:pt x="23923" y="36036"/>
                  <a:pt x="23553" y="35798"/>
                </a:cubicBezTo>
                <a:cubicBezTo>
                  <a:pt x="22471" y="34848"/>
                  <a:pt x="21230" y="34082"/>
                  <a:pt x="19909" y="33501"/>
                </a:cubicBezTo>
                <a:cubicBezTo>
                  <a:pt x="18978" y="33087"/>
                  <a:pt x="17980" y="32880"/>
                  <a:pt x="16981" y="32880"/>
                </a:cubicBezTo>
                <a:cubicBezTo>
                  <a:pt x="16196" y="32880"/>
                  <a:pt x="15410" y="33008"/>
                  <a:pt x="14655" y="33263"/>
                </a:cubicBezTo>
                <a:cubicBezTo>
                  <a:pt x="11882" y="34267"/>
                  <a:pt x="9876" y="36643"/>
                  <a:pt x="9347" y="39521"/>
                </a:cubicBezTo>
                <a:cubicBezTo>
                  <a:pt x="9057" y="40366"/>
                  <a:pt x="8925" y="41211"/>
                  <a:pt x="8951" y="42083"/>
                </a:cubicBezTo>
                <a:cubicBezTo>
                  <a:pt x="9004" y="45806"/>
                  <a:pt x="11671" y="48710"/>
                  <a:pt x="15077" y="49898"/>
                </a:cubicBezTo>
                <a:cubicBezTo>
                  <a:pt x="16291" y="50332"/>
                  <a:pt x="17559" y="50534"/>
                  <a:pt x="18836" y="50534"/>
                </a:cubicBezTo>
                <a:cubicBezTo>
                  <a:pt x="19114" y="50534"/>
                  <a:pt x="19393" y="50525"/>
                  <a:pt x="19672" y="50506"/>
                </a:cubicBezTo>
                <a:cubicBezTo>
                  <a:pt x="20411" y="50506"/>
                  <a:pt x="21177" y="50400"/>
                  <a:pt x="21890" y="50215"/>
                </a:cubicBezTo>
                <a:cubicBezTo>
                  <a:pt x="23078" y="49898"/>
                  <a:pt x="24134" y="49212"/>
                  <a:pt x="24900" y="48235"/>
                </a:cubicBezTo>
                <a:lnTo>
                  <a:pt x="36518" y="56394"/>
                </a:lnTo>
                <a:lnTo>
                  <a:pt x="39317" y="58374"/>
                </a:lnTo>
                <a:cubicBezTo>
                  <a:pt x="37970" y="61992"/>
                  <a:pt x="37205" y="65821"/>
                  <a:pt x="37020" y="69702"/>
                </a:cubicBezTo>
                <a:lnTo>
                  <a:pt x="24477" y="69808"/>
                </a:lnTo>
                <a:lnTo>
                  <a:pt x="18457" y="69861"/>
                </a:lnTo>
                <a:cubicBezTo>
                  <a:pt x="18167" y="68540"/>
                  <a:pt x="17639" y="67299"/>
                  <a:pt x="16873" y="66217"/>
                </a:cubicBezTo>
                <a:cubicBezTo>
                  <a:pt x="15949" y="64976"/>
                  <a:pt x="14628" y="64078"/>
                  <a:pt x="13123" y="63655"/>
                </a:cubicBezTo>
                <a:cubicBezTo>
                  <a:pt x="12674" y="63523"/>
                  <a:pt x="12226" y="63418"/>
                  <a:pt x="11750" y="63365"/>
                </a:cubicBezTo>
                <a:cubicBezTo>
                  <a:pt x="10701" y="63127"/>
                  <a:pt x="9621" y="63008"/>
                  <a:pt x="8546" y="63008"/>
                </a:cubicBezTo>
                <a:cubicBezTo>
                  <a:pt x="8187" y="63008"/>
                  <a:pt x="7829" y="63022"/>
                  <a:pt x="7473" y="63048"/>
                </a:cubicBezTo>
                <a:cubicBezTo>
                  <a:pt x="5651" y="63154"/>
                  <a:pt x="3934" y="63946"/>
                  <a:pt x="2667" y="65240"/>
                </a:cubicBezTo>
                <a:cubicBezTo>
                  <a:pt x="687" y="67405"/>
                  <a:pt x="0" y="70468"/>
                  <a:pt x="845" y="73267"/>
                </a:cubicBezTo>
                <a:cubicBezTo>
                  <a:pt x="977" y="74138"/>
                  <a:pt x="1268" y="74957"/>
                  <a:pt x="1690" y="75722"/>
                </a:cubicBezTo>
                <a:cubicBezTo>
                  <a:pt x="3220" y="78554"/>
                  <a:pt x="6191" y="79944"/>
                  <a:pt x="9271" y="79944"/>
                </a:cubicBezTo>
                <a:cubicBezTo>
                  <a:pt x="9753" y="79944"/>
                  <a:pt x="10238" y="79910"/>
                  <a:pt x="10721" y="79842"/>
                </a:cubicBezTo>
                <a:cubicBezTo>
                  <a:pt x="12278" y="79630"/>
                  <a:pt x="13757" y="79076"/>
                  <a:pt x="15077" y="78257"/>
                </a:cubicBezTo>
                <a:cubicBezTo>
                  <a:pt x="15737" y="77888"/>
                  <a:pt x="16345" y="77465"/>
                  <a:pt x="16899" y="76963"/>
                </a:cubicBezTo>
                <a:cubicBezTo>
                  <a:pt x="17823" y="76145"/>
                  <a:pt x="18457" y="75036"/>
                  <a:pt x="18668" y="73821"/>
                </a:cubicBezTo>
                <a:lnTo>
                  <a:pt x="32742" y="75722"/>
                </a:lnTo>
                <a:lnTo>
                  <a:pt x="37231" y="76330"/>
                </a:lnTo>
                <a:cubicBezTo>
                  <a:pt x="37680" y="79947"/>
                  <a:pt x="38657" y="83512"/>
                  <a:pt x="40136" y="86865"/>
                </a:cubicBezTo>
                <a:lnTo>
                  <a:pt x="39687" y="87103"/>
                </a:lnTo>
                <a:lnTo>
                  <a:pt x="28227" y="93176"/>
                </a:lnTo>
                <a:lnTo>
                  <a:pt x="22920" y="96002"/>
                </a:lnTo>
                <a:cubicBezTo>
                  <a:pt x="22075" y="94945"/>
                  <a:pt x="21018" y="94100"/>
                  <a:pt x="19857" y="93467"/>
                </a:cubicBezTo>
                <a:cubicBezTo>
                  <a:pt x="18885" y="93017"/>
                  <a:pt x="17839" y="92788"/>
                  <a:pt x="16796" y="92788"/>
                </a:cubicBezTo>
                <a:cubicBezTo>
                  <a:pt x="16308" y="92788"/>
                  <a:pt x="15821" y="92838"/>
                  <a:pt x="15341" y="92939"/>
                </a:cubicBezTo>
                <a:cubicBezTo>
                  <a:pt x="14866" y="93018"/>
                  <a:pt x="14417" y="93150"/>
                  <a:pt x="13968" y="93308"/>
                </a:cubicBezTo>
                <a:cubicBezTo>
                  <a:pt x="12569" y="93678"/>
                  <a:pt x="11249" y="94232"/>
                  <a:pt x="10008" y="94998"/>
                </a:cubicBezTo>
                <a:cubicBezTo>
                  <a:pt x="8450" y="95922"/>
                  <a:pt x="7314" y="97401"/>
                  <a:pt x="6813" y="99170"/>
                </a:cubicBezTo>
                <a:cubicBezTo>
                  <a:pt x="6020" y="101995"/>
                  <a:pt x="6813" y="105032"/>
                  <a:pt x="8872" y="107118"/>
                </a:cubicBezTo>
                <a:cubicBezTo>
                  <a:pt x="9374" y="107831"/>
                  <a:pt x="10008" y="108438"/>
                  <a:pt x="10747" y="108914"/>
                </a:cubicBezTo>
                <a:cubicBezTo>
                  <a:pt x="12093" y="109830"/>
                  <a:pt x="13603" y="110247"/>
                  <a:pt x="15123" y="110247"/>
                </a:cubicBezTo>
                <a:cubicBezTo>
                  <a:pt x="17062" y="110247"/>
                  <a:pt x="19018" y="109569"/>
                  <a:pt x="20675" y="108385"/>
                </a:cubicBezTo>
                <a:cubicBezTo>
                  <a:pt x="21943" y="107488"/>
                  <a:pt x="22999" y="106326"/>
                  <a:pt x="23791" y="105006"/>
                </a:cubicBezTo>
                <a:cubicBezTo>
                  <a:pt x="24213" y="104372"/>
                  <a:pt x="24557" y="103712"/>
                  <a:pt x="24821" y="103025"/>
                </a:cubicBezTo>
                <a:cubicBezTo>
                  <a:pt x="25270" y="101863"/>
                  <a:pt x="25322" y="100596"/>
                  <a:pt x="24953" y="99434"/>
                </a:cubicBezTo>
                <a:lnTo>
                  <a:pt x="38314" y="94628"/>
                </a:lnTo>
                <a:lnTo>
                  <a:pt x="43383" y="92780"/>
                </a:lnTo>
                <a:cubicBezTo>
                  <a:pt x="45337" y="95711"/>
                  <a:pt x="47661" y="98325"/>
                  <a:pt x="50328" y="100622"/>
                </a:cubicBezTo>
                <a:cubicBezTo>
                  <a:pt x="50117" y="100913"/>
                  <a:pt x="49905" y="101203"/>
                  <a:pt x="49694" y="101520"/>
                </a:cubicBezTo>
                <a:lnTo>
                  <a:pt x="42327" y="112161"/>
                </a:lnTo>
                <a:lnTo>
                  <a:pt x="38921" y="117125"/>
                </a:lnTo>
                <a:cubicBezTo>
                  <a:pt x="37680" y="116597"/>
                  <a:pt x="36360" y="116307"/>
                  <a:pt x="35039" y="116307"/>
                </a:cubicBezTo>
                <a:cubicBezTo>
                  <a:pt x="33482" y="116360"/>
                  <a:pt x="31976" y="116914"/>
                  <a:pt x="30788" y="117891"/>
                </a:cubicBezTo>
                <a:cubicBezTo>
                  <a:pt x="30419" y="118182"/>
                  <a:pt x="30075" y="118499"/>
                  <a:pt x="29758" y="118868"/>
                </a:cubicBezTo>
                <a:cubicBezTo>
                  <a:pt x="28676" y="119819"/>
                  <a:pt x="27752" y="120928"/>
                  <a:pt x="27012" y="122169"/>
                </a:cubicBezTo>
                <a:cubicBezTo>
                  <a:pt x="26062" y="123700"/>
                  <a:pt x="25718" y="125549"/>
                  <a:pt x="26062" y="127344"/>
                </a:cubicBezTo>
                <a:cubicBezTo>
                  <a:pt x="26669" y="130222"/>
                  <a:pt x="28781" y="132546"/>
                  <a:pt x="31580" y="133444"/>
                </a:cubicBezTo>
                <a:cubicBezTo>
                  <a:pt x="32346" y="133840"/>
                  <a:pt x="33191" y="134077"/>
                  <a:pt x="34062" y="134183"/>
                </a:cubicBezTo>
                <a:cubicBezTo>
                  <a:pt x="34376" y="134221"/>
                  <a:pt x="34687" y="134240"/>
                  <a:pt x="34993" y="134240"/>
                </a:cubicBezTo>
                <a:cubicBezTo>
                  <a:pt x="38295" y="134240"/>
                  <a:pt x="41122" y="132090"/>
                  <a:pt x="42644" y="129166"/>
                </a:cubicBezTo>
                <a:cubicBezTo>
                  <a:pt x="43331" y="127767"/>
                  <a:pt x="43753" y="126262"/>
                  <a:pt x="43832" y="124704"/>
                </a:cubicBezTo>
                <a:cubicBezTo>
                  <a:pt x="43938" y="123938"/>
                  <a:pt x="43938" y="123199"/>
                  <a:pt x="43832" y="122433"/>
                </a:cubicBezTo>
                <a:cubicBezTo>
                  <a:pt x="43700" y="121218"/>
                  <a:pt x="43146" y="120083"/>
                  <a:pt x="42301" y="119211"/>
                </a:cubicBezTo>
                <a:cubicBezTo>
                  <a:pt x="45522" y="115752"/>
                  <a:pt x="48744" y="112267"/>
                  <a:pt x="51965" y="108808"/>
                </a:cubicBezTo>
                <a:lnTo>
                  <a:pt x="55899" y="104557"/>
                </a:lnTo>
                <a:cubicBezTo>
                  <a:pt x="58857" y="106299"/>
                  <a:pt x="62078" y="107620"/>
                  <a:pt x="65405" y="108517"/>
                </a:cubicBezTo>
                <a:lnTo>
                  <a:pt x="65273" y="109679"/>
                </a:lnTo>
                <a:lnTo>
                  <a:pt x="63636" y="122539"/>
                </a:lnTo>
                <a:lnTo>
                  <a:pt x="62870" y="128506"/>
                </a:lnTo>
                <a:cubicBezTo>
                  <a:pt x="61524" y="128585"/>
                  <a:pt x="60230" y="128955"/>
                  <a:pt x="59015" y="129562"/>
                </a:cubicBezTo>
                <a:cubicBezTo>
                  <a:pt x="57668" y="130328"/>
                  <a:pt x="56612" y="131516"/>
                  <a:pt x="55979" y="132942"/>
                </a:cubicBezTo>
                <a:cubicBezTo>
                  <a:pt x="55794" y="133365"/>
                  <a:pt x="55635" y="133813"/>
                  <a:pt x="55530" y="134262"/>
                </a:cubicBezTo>
                <a:cubicBezTo>
                  <a:pt x="55002" y="135609"/>
                  <a:pt x="54711" y="137008"/>
                  <a:pt x="54605" y="138461"/>
                </a:cubicBezTo>
                <a:cubicBezTo>
                  <a:pt x="54473" y="140256"/>
                  <a:pt x="55028" y="142078"/>
                  <a:pt x="56163" y="143504"/>
                </a:cubicBezTo>
                <a:cubicBezTo>
                  <a:pt x="57751" y="145404"/>
                  <a:pt x="60095" y="146491"/>
                  <a:pt x="62540" y="146491"/>
                </a:cubicBezTo>
                <a:cubicBezTo>
                  <a:pt x="62982" y="146491"/>
                  <a:pt x="63428" y="146455"/>
                  <a:pt x="63874" y="146382"/>
                </a:cubicBezTo>
                <a:cubicBezTo>
                  <a:pt x="64719" y="146356"/>
                  <a:pt x="65590" y="146197"/>
                  <a:pt x="66408" y="145881"/>
                </a:cubicBezTo>
                <a:cubicBezTo>
                  <a:pt x="69894" y="144560"/>
                  <a:pt x="71716" y="141075"/>
                  <a:pt x="71689" y="137484"/>
                </a:cubicBezTo>
                <a:cubicBezTo>
                  <a:pt x="71663" y="135926"/>
                  <a:pt x="71346" y="134368"/>
                  <a:pt x="70686" y="132968"/>
                </a:cubicBezTo>
                <a:cubicBezTo>
                  <a:pt x="70422" y="132256"/>
                  <a:pt x="70079" y="131569"/>
                  <a:pt x="69656" y="130962"/>
                </a:cubicBezTo>
                <a:cubicBezTo>
                  <a:pt x="68970" y="129932"/>
                  <a:pt x="67966" y="129166"/>
                  <a:pt x="66805" y="128796"/>
                </a:cubicBezTo>
                <a:cubicBezTo>
                  <a:pt x="68046" y="124228"/>
                  <a:pt x="69313" y="119687"/>
                  <a:pt x="70554" y="115119"/>
                </a:cubicBezTo>
                <a:lnTo>
                  <a:pt x="72112" y="109626"/>
                </a:lnTo>
                <a:cubicBezTo>
                  <a:pt x="73089" y="109706"/>
                  <a:pt x="74066" y="109759"/>
                  <a:pt x="75096" y="109759"/>
                </a:cubicBezTo>
                <a:cubicBezTo>
                  <a:pt x="77578" y="109759"/>
                  <a:pt x="80060" y="109494"/>
                  <a:pt x="82515" y="109019"/>
                </a:cubicBezTo>
                <a:lnTo>
                  <a:pt x="82806" y="109759"/>
                </a:lnTo>
                <a:lnTo>
                  <a:pt x="87295" y="121931"/>
                </a:lnTo>
                <a:lnTo>
                  <a:pt x="89354" y="127582"/>
                </a:lnTo>
                <a:cubicBezTo>
                  <a:pt x="88219" y="128268"/>
                  <a:pt x="87242" y="129193"/>
                  <a:pt x="86450" y="130275"/>
                </a:cubicBezTo>
                <a:cubicBezTo>
                  <a:pt x="85605" y="131569"/>
                  <a:pt x="85182" y="133127"/>
                  <a:pt x="85314" y="134658"/>
                </a:cubicBezTo>
                <a:cubicBezTo>
                  <a:pt x="85341" y="135134"/>
                  <a:pt x="85394" y="135609"/>
                  <a:pt x="85499" y="136058"/>
                </a:cubicBezTo>
                <a:cubicBezTo>
                  <a:pt x="85658" y="137484"/>
                  <a:pt x="86027" y="138883"/>
                  <a:pt x="86635" y="140203"/>
                </a:cubicBezTo>
                <a:cubicBezTo>
                  <a:pt x="87321" y="141867"/>
                  <a:pt x="88641" y="143214"/>
                  <a:pt x="90305" y="143979"/>
                </a:cubicBezTo>
                <a:cubicBezTo>
                  <a:pt x="91345" y="144413"/>
                  <a:pt x="92442" y="144628"/>
                  <a:pt x="93533" y="144628"/>
                </a:cubicBezTo>
                <a:cubicBezTo>
                  <a:pt x="95295" y="144628"/>
                  <a:pt x="97039" y="144069"/>
                  <a:pt x="98490" y="142976"/>
                </a:cubicBezTo>
                <a:cubicBezTo>
                  <a:pt x="99256" y="142553"/>
                  <a:pt x="99943" y="142025"/>
                  <a:pt x="100524" y="141365"/>
                </a:cubicBezTo>
                <a:cubicBezTo>
                  <a:pt x="103006" y="138593"/>
                  <a:pt x="103006" y="134658"/>
                  <a:pt x="101342" y="131463"/>
                </a:cubicBezTo>
                <a:cubicBezTo>
                  <a:pt x="100603" y="130090"/>
                  <a:pt x="99599" y="128876"/>
                  <a:pt x="98385" y="127925"/>
                </a:cubicBezTo>
                <a:cubicBezTo>
                  <a:pt x="97830" y="127423"/>
                  <a:pt x="97197" y="126975"/>
                  <a:pt x="96536" y="126631"/>
                </a:cubicBezTo>
                <a:cubicBezTo>
                  <a:pt x="95727" y="126177"/>
                  <a:pt x="94828" y="125944"/>
                  <a:pt x="93918" y="125944"/>
                </a:cubicBezTo>
                <a:cubicBezTo>
                  <a:pt x="93612" y="125944"/>
                  <a:pt x="93304" y="125971"/>
                  <a:pt x="92998" y="126024"/>
                </a:cubicBezTo>
                <a:lnTo>
                  <a:pt x="90041" y="112135"/>
                </a:lnTo>
                <a:cubicBezTo>
                  <a:pt x="89671" y="110471"/>
                  <a:pt x="89328" y="108808"/>
                  <a:pt x="88958" y="107144"/>
                </a:cubicBezTo>
                <a:cubicBezTo>
                  <a:pt x="92365" y="105824"/>
                  <a:pt x="95533" y="104002"/>
                  <a:pt x="98411" y="101784"/>
                </a:cubicBezTo>
                <a:lnTo>
                  <a:pt x="107996" y="110498"/>
                </a:lnTo>
                <a:lnTo>
                  <a:pt x="112432" y="114538"/>
                </a:lnTo>
                <a:cubicBezTo>
                  <a:pt x="111746" y="115700"/>
                  <a:pt x="111297" y="116967"/>
                  <a:pt x="111112" y="118287"/>
                </a:cubicBezTo>
                <a:cubicBezTo>
                  <a:pt x="110954" y="119845"/>
                  <a:pt x="111297" y="121377"/>
                  <a:pt x="112115" y="122723"/>
                </a:cubicBezTo>
                <a:cubicBezTo>
                  <a:pt x="112353" y="123119"/>
                  <a:pt x="112643" y="123489"/>
                  <a:pt x="112934" y="123859"/>
                </a:cubicBezTo>
                <a:cubicBezTo>
                  <a:pt x="113726" y="125047"/>
                  <a:pt x="114729" y="126130"/>
                  <a:pt x="115838" y="127027"/>
                </a:cubicBezTo>
                <a:cubicBezTo>
                  <a:pt x="117130" y="128099"/>
                  <a:pt x="118758" y="128677"/>
                  <a:pt x="120433" y="128677"/>
                </a:cubicBezTo>
                <a:cubicBezTo>
                  <a:pt x="120574" y="128677"/>
                  <a:pt x="120714" y="128673"/>
                  <a:pt x="120855" y="128664"/>
                </a:cubicBezTo>
                <a:cubicBezTo>
                  <a:pt x="123786" y="128453"/>
                  <a:pt x="126374" y="126684"/>
                  <a:pt x="127641" y="124017"/>
                </a:cubicBezTo>
                <a:cubicBezTo>
                  <a:pt x="128143" y="123304"/>
                  <a:pt x="128486" y="122512"/>
                  <a:pt x="128698" y="121667"/>
                </a:cubicBezTo>
                <a:cubicBezTo>
                  <a:pt x="129648" y="118076"/>
                  <a:pt x="127853" y="114564"/>
                  <a:pt x="124869" y="112505"/>
                </a:cubicBezTo>
                <a:cubicBezTo>
                  <a:pt x="123602" y="111607"/>
                  <a:pt x="122149" y="111000"/>
                  <a:pt x="120618" y="110709"/>
                </a:cubicBezTo>
                <a:cubicBezTo>
                  <a:pt x="119878" y="110524"/>
                  <a:pt x="119139" y="110419"/>
                  <a:pt x="118400" y="110392"/>
                </a:cubicBezTo>
                <a:cubicBezTo>
                  <a:pt x="118361" y="110391"/>
                  <a:pt x="118322" y="110391"/>
                  <a:pt x="118283" y="110391"/>
                </a:cubicBezTo>
                <a:cubicBezTo>
                  <a:pt x="117083" y="110391"/>
                  <a:pt x="115913" y="110785"/>
                  <a:pt x="114967" y="111501"/>
                </a:cubicBezTo>
                <a:lnTo>
                  <a:pt x="105963" y="100543"/>
                </a:lnTo>
                <a:lnTo>
                  <a:pt x="103296" y="97295"/>
                </a:lnTo>
                <a:cubicBezTo>
                  <a:pt x="105884" y="94470"/>
                  <a:pt x="108023" y="91249"/>
                  <a:pt x="109660" y="87763"/>
                </a:cubicBezTo>
                <a:lnTo>
                  <a:pt x="121119" y="90826"/>
                </a:lnTo>
                <a:lnTo>
                  <a:pt x="126929" y="92358"/>
                </a:lnTo>
                <a:cubicBezTo>
                  <a:pt x="126849" y="93704"/>
                  <a:pt x="127034" y="95025"/>
                  <a:pt x="127483" y="96292"/>
                </a:cubicBezTo>
                <a:cubicBezTo>
                  <a:pt x="128038" y="97744"/>
                  <a:pt x="129067" y="98959"/>
                  <a:pt x="130414" y="99751"/>
                </a:cubicBezTo>
                <a:cubicBezTo>
                  <a:pt x="130810" y="100015"/>
                  <a:pt x="131233" y="100226"/>
                  <a:pt x="131655" y="100411"/>
                </a:cubicBezTo>
                <a:cubicBezTo>
                  <a:pt x="132922" y="101098"/>
                  <a:pt x="134296" y="101573"/>
                  <a:pt x="135695" y="101863"/>
                </a:cubicBezTo>
                <a:cubicBezTo>
                  <a:pt x="136204" y="101976"/>
                  <a:pt x="136718" y="102031"/>
                  <a:pt x="137228" y="102031"/>
                </a:cubicBezTo>
                <a:cubicBezTo>
                  <a:pt x="138516" y="102031"/>
                  <a:pt x="139781" y="101680"/>
                  <a:pt x="140897" y="101018"/>
                </a:cubicBezTo>
                <a:cubicBezTo>
                  <a:pt x="143405" y="99461"/>
                  <a:pt x="144884" y="96714"/>
                  <a:pt x="144805" y="93783"/>
                </a:cubicBezTo>
                <a:cubicBezTo>
                  <a:pt x="144884" y="92912"/>
                  <a:pt x="144857" y="92041"/>
                  <a:pt x="144646" y="91196"/>
                </a:cubicBezTo>
                <a:cubicBezTo>
                  <a:pt x="143828" y="87552"/>
                  <a:pt x="140606" y="85281"/>
                  <a:pt x="137015" y="84806"/>
                </a:cubicBezTo>
                <a:cubicBezTo>
                  <a:pt x="136541" y="84749"/>
                  <a:pt x="136062" y="84719"/>
                  <a:pt x="135582" y="84719"/>
                </a:cubicBezTo>
                <a:cubicBezTo>
                  <a:pt x="134511" y="84719"/>
                  <a:pt x="133434" y="84865"/>
                  <a:pt x="132394" y="85175"/>
                </a:cubicBezTo>
                <a:cubicBezTo>
                  <a:pt x="131655" y="85334"/>
                  <a:pt x="130942" y="85598"/>
                  <a:pt x="130282" y="85941"/>
                </a:cubicBezTo>
                <a:cubicBezTo>
                  <a:pt x="129173" y="86469"/>
                  <a:pt x="128275" y="87367"/>
                  <a:pt x="127747" y="88476"/>
                </a:cubicBezTo>
                <a:lnTo>
                  <a:pt x="114703" y="82905"/>
                </a:lnTo>
                <a:lnTo>
                  <a:pt x="111878" y="81690"/>
                </a:lnTo>
                <a:cubicBezTo>
                  <a:pt x="112776" y="78389"/>
                  <a:pt x="113224" y="75010"/>
                  <a:pt x="113224" y="71603"/>
                </a:cubicBezTo>
                <a:cubicBezTo>
                  <a:pt x="113224" y="70943"/>
                  <a:pt x="113198" y="70283"/>
                  <a:pt x="113172" y="69597"/>
                </a:cubicBezTo>
                <a:lnTo>
                  <a:pt x="123707" y="67273"/>
                </a:lnTo>
                <a:lnTo>
                  <a:pt x="129569" y="65979"/>
                </a:lnTo>
                <a:cubicBezTo>
                  <a:pt x="130124" y="67194"/>
                  <a:pt x="130889" y="68303"/>
                  <a:pt x="131866" y="69200"/>
                </a:cubicBezTo>
                <a:cubicBezTo>
                  <a:pt x="133028" y="70230"/>
                  <a:pt x="134507" y="70838"/>
                  <a:pt x="136065" y="70943"/>
                </a:cubicBezTo>
                <a:cubicBezTo>
                  <a:pt x="136302" y="70956"/>
                  <a:pt x="136533" y="70963"/>
                  <a:pt x="136764" y="70963"/>
                </a:cubicBezTo>
                <a:cubicBezTo>
                  <a:pt x="136995" y="70963"/>
                  <a:pt x="137226" y="70956"/>
                  <a:pt x="137464" y="70943"/>
                </a:cubicBezTo>
                <a:cubicBezTo>
                  <a:pt x="137555" y="70945"/>
                  <a:pt x="137645" y="70946"/>
                  <a:pt x="137735" y="70946"/>
                </a:cubicBezTo>
                <a:cubicBezTo>
                  <a:pt x="139094" y="70946"/>
                  <a:pt x="140429" y="70758"/>
                  <a:pt x="141742" y="70362"/>
                </a:cubicBezTo>
                <a:cubicBezTo>
                  <a:pt x="143484" y="69887"/>
                  <a:pt x="144990" y="68752"/>
                  <a:pt x="145966" y="67220"/>
                </a:cubicBezTo>
                <a:cubicBezTo>
                  <a:pt x="147472" y="64685"/>
                  <a:pt x="147498" y="61569"/>
                  <a:pt x="146072" y="58982"/>
                </a:cubicBezTo>
                <a:cubicBezTo>
                  <a:pt x="145755" y="58190"/>
                  <a:pt x="145306" y="57424"/>
                  <a:pt x="144752" y="56764"/>
                </a:cubicBezTo>
                <a:cubicBezTo>
                  <a:pt x="143127" y="54874"/>
                  <a:pt x="140852" y="54000"/>
                  <a:pt x="138504" y="54000"/>
                </a:cubicBezTo>
                <a:cubicBezTo>
                  <a:pt x="137342" y="54000"/>
                  <a:pt x="136163" y="54214"/>
                  <a:pt x="135035" y="54625"/>
                </a:cubicBezTo>
                <a:cubicBezTo>
                  <a:pt x="133583" y="55153"/>
                  <a:pt x="132236" y="55998"/>
                  <a:pt x="131127" y="57081"/>
                </a:cubicBezTo>
                <a:cubicBezTo>
                  <a:pt x="130546" y="57556"/>
                  <a:pt x="130044" y="58110"/>
                  <a:pt x="129595" y="58718"/>
                </a:cubicBezTo>
                <a:cubicBezTo>
                  <a:pt x="128856" y="59721"/>
                  <a:pt x="128486" y="60909"/>
                  <a:pt x="128539" y="62150"/>
                </a:cubicBezTo>
                <a:lnTo>
                  <a:pt x="114386" y="63206"/>
                </a:lnTo>
                <a:lnTo>
                  <a:pt x="112353" y="63365"/>
                </a:lnTo>
                <a:cubicBezTo>
                  <a:pt x="111429" y="59193"/>
                  <a:pt x="109818" y="55206"/>
                  <a:pt x="107574" y="51562"/>
                </a:cubicBezTo>
                <a:lnTo>
                  <a:pt x="115152" y="45198"/>
                </a:lnTo>
                <a:lnTo>
                  <a:pt x="119773" y="41343"/>
                </a:lnTo>
                <a:cubicBezTo>
                  <a:pt x="120829" y="42188"/>
                  <a:pt x="122017" y="42795"/>
                  <a:pt x="123311" y="43165"/>
                </a:cubicBezTo>
                <a:cubicBezTo>
                  <a:pt x="123866" y="43301"/>
                  <a:pt x="124431" y="43369"/>
                  <a:pt x="124995" y="43369"/>
                </a:cubicBezTo>
                <a:cubicBezTo>
                  <a:pt x="125962" y="43369"/>
                  <a:pt x="126926" y="43169"/>
                  <a:pt x="127826" y="42769"/>
                </a:cubicBezTo>
                <a:cubicBezTo>
                  <a:pt x="128249" y="42584"/>
                  <a:pt x="128671" y="42347"/>
                  <a:pt x="129067" y="42109"/>
                </a:cubicBezTo>
                <a:cubicBezTo>
                  <a:pt x="130361" y="41475"/>
                  <a:pt x="131549" y="40630"/>
                  <a:pt x="132579" y="39653"/>
                </a:cubicBezTo>
                <a:cubicBezTo>
                  <a:pt x="133926" y="38412"/>
                  <a:pt x="134744" y="36722"/>
                  <a:pt x="134903" y="34900"/>
                </a:cubicBezTo>
                <a:cubicBezTo>
                  <a:pt x="135061" y="31969"/>
                  <a:pt x="133635" y="29170"/>
                  <a:pt x="131180" y="27560"/>
                </a:cubicBezTo>
                <a:cubicBezTo>
                  <a:pt x="130546" y="26979"/>
                  <a:pt x="129780" y="26504"/>
                  <a:pt x="128988" y="26187"/>
                </a:cubicBezTo>
                <a:cubicBezTo>
                  <a:pt x="128024" y="25796"/>
                  <a:pt x="127040" y="25616"/>
                  <a:pt x="126071" y="25616"/>
                </a:cubicBezTo>
                <a:cubicBezTo>
                  <a:pt x="123564" y="25616"/>
                  <a:pt x="121148" y="26825"/>
                  <a:pt x="119377" y="28748"/>
                </a:cubicBezTo>
                <a:cubicBezTo>
                  <a:pt x="118321" y="29910"/>
                  <a:pt x="117528" y="31256"/>
                  <a:pt x="117027" y="32735"/>
                </a:cubicBezTo>
                <a:cubicBezTo>
                  <a:pt x="116736" y="33422"/>
                  <a:pt x="116551" y="34161"/>
                  <a:pt x="116419" y="34900"/>
                </a:cubicBezTo>
                <a:cubicBezTo>
                  <a:pt x="116235" y="36115"/>
                  <a:pt x="116472" y="37356"/>
                  <a:pt x="117080" y="38439"/>
                </a:cubicBezTo>
                <a:lnTo>
                  <a:pt x="105012" y="45885"/>
                </a:lnTo>
                <a:lnTo>
                  <a:pt x="103877" y="46598"/>
                </a:lnTo>
                <a:cubicBezTo>
                  <a:pt x="100999" y="43271"/>
                  <a:pt x="97566" y="40498"/>
                  <a:pt x="93738" y="38333"/>
                </a:cubicBezTo>
                <a:lnTo>
                  <a:pt x="97408" y="29567"/>
                </a:lnTo>
                <a:lnTo>
                  <a:pt x="99705" y="24021"/>
                </a:lnTo>
                <a:cubicBezTo>
                  <a:pt x="100365" y="24140"/>
                  <a:pt x="101032" y="24200"/>
                  <a:pt x="101695" y="24200"/>
                </a:cubicBezTo>
                <a:cubicBezTo>
                  <a:pt x="102359" y="24200"/>
                  <a:pt x="103019" y="24140"/>
                  <a:pt x="103666" y="24021"/>
                </a:cubicBezTo>
                <a:cubicBezTo>
                  <a:pt x="105171" y="23652"/>
                  <a:pt x="106518" y="22780"/>
                  <a:pt x="107495" y="21566"/>
                </a:cubicBezTo>
                <a:cubicBezTo>
                  <a:pt x="107785" y="21196"/>
                  <a:pt x="108049" y="20826"/>
                  <a:pt x="108287" y="20404"/>
                </a:cubicBezTo>
                <a:cubicBezTo>
                  <a:pt x="109132" y="19242"/>
                  <a:pt x="109818" y="17975"/>
                  <a:pt x="110267" y="16602"/>
                </a:cubicBezTo>
                <a:cubicBezTo>
                  <a:pt x="110901" y="14885"/>
                  <a:pt x="110848" y="13011"/>
                  <a:pt x="110135" y="11321"/>
                </a:cubicBezTo>
                <a:cubicBezTo>
                  <a:pt x="108920" y="8654"/>
                  <a:pt x="106386" y="6805"/>
                  <a:pt x="103481" y="6489"/>
                </a:cubicBezTo>
                <a:cubicBezTo>
                  <a:pt x="102882" y="6339"/>
                  <a:pt x="102270" y="6269"/>
                  <a:pt x="101655" y="6269"/>
                </a:cubicBezTo>
                <a:cubicBezTo>
                  <a:pt x="101401" y="6269"/>
                  <a:pt x="101147" y="6281"/>
                  <a:pt x="100893" y="6304"/>
                </a:cubicBezTo>
                <a:cubicBezTo>
                  <a:pt x="97197" y="6621"/>
                  <a:pt x="94477" y="9499"/>
                  <a:pt x="93553" y="12984"/>
                </a:cubicBezTo>
                <a:cubicBezTo>
                  <a:pt x="93157" y="14516"/>
                  <a:pt x="93051" y="16074"/>
                  <a:pt x="93315" y="17605"/>
                </a:cubicBezTo>
                <a:cubicBezTo>
                  <a:pt x="93368" y="18371"/>
                  <a:pt x="93526" y="19110"/>
                  <a:pt x="93764" y="19823"/>
                </a:cubicBezTo>
                <a:cubicBezTo>
                  <a:pt x="94160" y="20985"/>
                  <a:pt x="94926" y="21988"/>
                  <a:pt x="95956" y="22675"/>
                </a:cubicBezTo>
                <a:lnTo>
                  <a:pt x="88694" y="34848"/>
                </a:lnTo>
                <a:cubicBezTo>
                  <a:pt x="88509" y="35164"/>
                  <a:pt x="88325" y="35455"/>
                  <a:pt x="88140" y="35772"/>
                </a:cubicBezTo>
                <a:cubicBezTo>
                  <a:pt x="83994" y="34267"/>
                  <a:pt x="79637" y="33474"/>
                  <a:pt x="75228" y="33474"/>
                </a:cubicBezTo>
                <a:cubicBezTo>
                  <a:pt x="74937" y="30253"/>
                  <a:pt x="74673" y="27058"/>
                  <a:pt x="74409" y="23837"/>
                </a:cubicBezTo>
                <a:lnTo>
                  <a:pt x="73907" y="17843"/>
                </a:lnTo>
                <a:cubicBezTo>
                  <a:pt x="75201" y="17473"/>
                  <a:pt x="76390" y="16839"/>
                  <a:pt x="77446" y="16021"/>
                </a:cubicBezTo>
                <a:cubicBezTo>
                  <a:pt x="78608" y="14991"/>
                  <a:pt x="79400" y="13592"/>
                  <a:pt x="79717" y="12086"/>
                </a:cubicBezTo>
                <a:cubicBezTo>
                  <a:pt x="79796" y="11611"/>
                  <a:pt x="79849" y="11162"/>
                  <a:pt x="79875" y="10687"/>
                </a:cubicBezTo>
                <a:cubicBezTo>
                  <a:pt x="80113" y="9261"/>
                  <a:pt x="80113" y="7809"/>
                  <a:pt x="79901" y="6383"/>
                </a:cubicBezTo>
                <a:cubicBezTo>
                  <a:pt x="79664" y="4587"/>
                  <a:pt x="78766" y="2950"/>
                  <a:pt x="77393" y="1788"/>
                </a:cubicBezTo>
                <a:cubicBezTo>
                  <a:pt x="75897" y="615"/>
                  <a:pt x="74083" y="0"/>
                  <a:pt x="7224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19"/>
          <p:cNvSpPr/>
          <p:nvPr/>
        </p:nvSpPr>
        <p:spPr>
          <a:xfrm rot="10800000">
            <a:off x="-190509" y="3976236"/>
            <a:ext cx="685866" cy="681183"/>
          </a:xfrm>
          <a:custGeom>
            <a:avLst/>
            <a:gdLst/>
            <a:ahLst/>
            <a:cxnLst/>
            <a:rect l="l" t="t" r="r" b="b"/>
            <a:pathLst>
              <a:path w="147498" h="146491" extrusionOk="0">
                <a:moveTo>
                  <a:pt x="72248" y="0"/>
                </a:moveTo>
                <a:cubicBezTo>
                  <a:pt x="71233" y="0"/>
                  <a:pt x="70212" y="188"/>
                  <a:pt x="69234" y="574"/>
                </a:cubicBezTo>
                <a:cubicBezTo>
                  <a:pt x="68389" y="759"/>
                  <a:pt x="67597" y="1102"/>
                  <a:pt x="66857" y="1551"/>
                </a:cubicBezTo>
                <a:cubicBezTo>
                  <a:pt x="63715" y="3584"/>
                  <a:pt x="62659" y="7360"/>
                  <a:pt x="63425" y="10898"/>
                </a:cubicBezTo>
                <a:cubicBezTo>
                  <a:pt x="63768" y="12403"/>
                  <a:pt x="64402" y="13829"/>
                  <a:pt x="65326" y="15097"/>
                </a:cubicBezTo>
                <a:cubicBezTo>
                  <a:pt x="65722" y="15730"/>
                  <a:pt x="66224" y="16311"/>
                  <a:pt x="66752" y="16839"/>
                </a:cubicBezTo>
                <a:cubicBezTo>
                  <a:pt x="67650" y="17684"/>
                  <a:pt x="68785" y="18239"/>
                  <a:pt x="70000" y="18344"/>
                </a:cubicBezTo>
                <a:lnTo>
                  <a:pt x="69155" y="32524"/>
                </a:lnTo>
                <a:cubicBezTo>
                  <a:pt x="69128" y="32999"/>
                  <a:pt x="69102" y="33448"/>
                  <a:pt x="69075" y="33923"/>
                </a:cubicBezTo>
                <a:cubicBezTo>
                  <a:pt x="64032" y="34716"/>
                  <a:pt x="59226" y="36537"/>
                  <a:pt x="54896" y="39257"/>
                </a:cubicBezTo>
                <a:lnTo>
                  <a:pt x="48796" y="30808"/>
                </a:lnTo>
                <a:lnTo>
                  <a:pt x="45285" y="25923"/>
                </a:lnTo>
                <a:cubicBezTo>
                  <a:pt x="46209" y="24946"/>
                  <a:pt x="46895" y="23784"/>
                  <a:pt x="47371" y="22543"/>
                </a:cubicBezTo>
                <a:cubicBezTo>
                  <a:pt x="47846" y="21038"/>
                  <a:pt x="47819" y="19453"/>
                  <a:pt x="47291" y="18001"/>
                </a:cubicBezTo>
                <a:cubicBezTo>
                  <a:pt x="47133" y="17552"/>
                  <a:pt x="46948" y="17130"/>
                  <a:pt x="46737" y="16707"/>
                </a:cubicBezTo>
                <a:cubicBezTo>
                  <a:pt x="46209" y="15361"/>
                  <a:pt x="45469" y="14120"/>
                  <a:pt x="44545" y="13011"/>
                </a:cubicBezTo>
                <a:cubicBezTo>
                  <a:pt x="43410" y="11585"/>
                  <a:pt x="41799" y="10634"/>
                  <a:pt x="40004" y="10370"/>
                </a:cubicBezTo>
                <a:cubicBezTo>
                  <a:pt x="39630" y="10320"/>
                  <a:pt x="39258" y="10295"/>
                  <a:pt x="38889" y="10295"/>
                </a:cubicBezTo>
                <a:cubicBezTo>
                  <a:pt x="36357" y="10295"/>
                  <a:pt x="33963" y="11458"/>
                  <a:pt x="32373" y="13486"/>
                </a:cubicBezTo>
                <a:cubicBezTo>
                  <a:pt x="31765" y="14093"/>
                  <a:pt x="31237" y="14806"/>
                  <a:pt x="30867" y="15572"/>
                </a:cubicBezTo>
                <a:cubicBezTo>
                  <a:pt x="29204" y="18925"/>
                  <a:pt x="30234" y="22728"/>
                  <a:pt x="32689" y="25342"/>
                </a:cubicBezTo>
                <a:cubicBezTo>
                  <a:pt x="33772" y="26477"/>
                  <a:pt x="35066" y="27375"/>
                  <a:pt x="36492" y="27982"/>
                </a:cubicBezTo>
                <a:cubicBezTo>
                  <a:pt x="37178" y="28326"/>
                  <a:pt x="37865" y="28590"/>
                  <a:pt x="38604" y="28748"/>
                </a:cubicBezTo>
                <a:cubicBezTo>
                  <a:pt x="39017" y="28849"/>
                  <a:pt x="39440" y="28899"/>
                  <a:pt x="39862" y="28899"/>
                </a:cubicBezTo>
                <a:cubicBezTo>
                  <a:pt x="40654" y="28899"/>
                  <a:pt x="41445" y="28723"/>
                  <a:pt x="42169" y="28378"/>
                </a:cubicBezTo>
                <a:lnTo>
                  <a:pt x="48744" y="41000"/>
                </a:lnTo>
                <a:lnTo>
                  <a:pt x="49800" y="43059"/>
                </a:lnTo>
                <a:cubicBezTo>
                  <a:pt x="46737" y="45779"/>
                  <a:pt x="44123" y="48974"/>
                  <a:pt x="42063" y="52512"/>
                </a:cubicBezTo>
                <a:lnTo>
                  <a:pt x="31871" y="47337"/>
                </a:lnTo>
                <a:lnTo>
                  <a:pt x="26511" y="44617"/>
                </a:lnTo>
                <a:cubicBezTo>
                  <a:pt x="26854" y="43324"/>
                  <a:pt x="26960" y="41977"/>
                  <a:pt x="26801" y="40657"/>
                </a:cubicBezTo>
                <a:cubicBezTo>
                  <a:pt x="26537" y="39125"/>
                  <a:pt x="25771" y="37726"/>
                  <a:pt x="24636" y="36643"/>
                </a:cubicBezTo>
                <a:cubicBezTo>
                  <a:pt x="24293" y="36326"/>
                  <a:pt x="23923" y="36036"/>
                  <a:pt x="23553" y="35798"/>
                </a:cubicBezTo>
                <a:cubicBezTo>
                  <a:pt x="22471" y="34848"/>
                  <a:pt x="21230" y="34082"/>
                  <a:pt x="19909" y="33501"/>
                </a:cubicBezTo>
                <a:cubicBezTo>
                  <a:pt x="18978" y="33087"/>
                  <a:pt x="17980" y="32880"/>
                  <a:pt x="16981" y="32880"/>
                </a:cubicBezTo>
                <a:cubicBezTo>
                  <a:pt x="16196" y="32880"/>
                  <a:pt x="15410" y="33008"/>
                  <a:pt x="14655" y="33263"/>
                </a:cubicBezTo>
                <a:cubicBezTo>
                  <a:pt x="11882" y="34267"/>
                  <a:pt x="9876" y="36643"/>
                  <a:pt x="9347" y="39521"/>
                </a:cubicBezTo>
                <a:cubicBezTo>
                  <a:pt x="9057" y="40366"/>
                  <a:pt x="8925" y="41211"/>
                  <a:pt x="8951" y="42083"/>
                </a:cubicBezTo>
                <a:cubicBezTo>
                  <a:pt x="9004" y="45806"/>
                  <a:pt x="11671" y="48710"/>
                  <a:pt x="15077" y="49898"/>
                </a:cubicBezTo>
                <a:cubicBezTo>
                  <a:pt x="16291" y="50332"/>
                  <a:pt x="17559" y="50534"/>
                  <a:pt x="18836" y="50534"/>
                </a:cubicBezTo>
                <a:cubicBezTo>
                  <a:pt x="19114" y="50534"/>
                  <a:pt x="19393" y="50525"/>
                  <a:pt x="19672" y="50506"/>
                </a:cubicBezTo>
                <a:cubicBezTo>
                  <a:pt x="20411" y="50506"/>
                  <a:pt x="21177" y="50400"/>
                  <a:pt x="21890" y="50215"/>
                </a:cubicBezTo>
                <a:cubicBezTo>
                  <a:pt x="23078" y="49898"/>
                  <a:pt x="24134" y="49212"/>
                  <a:pt x="24900" y="48235"/>
                </a:cubicBezTo>
                <a:lnTo>
                  <a:pt x="36518" y="56394"/>
                </a:lnTo>
                <a:lnTo>
                  <a:pt x="39317" y="58374"/>
                </a:lnTo>
                <a:cubicBezTo>
                  <a:pt x="37970" y="61992"/>
                  <a:pt x="37205" y="65821"/>
                  <a:pt x="37020" y="69702"/>
                </a:cubicBezTo>
                <a:lnTo>
                  <a:pt x="24477" y="69808"/>
                </a:lnTo>
                <a:lnTo>
                  <a:pt x="18457" y="69861"/>
                </a:lnTo>
                <a:cubicBezTo>
                  <a:pt x="18167" y="68540"/>
                  <a:pt x="17639" y="67299"/>
                  <a:pt x="16873" y="66217"/>
                </a:cubicBezTo>
                <a:cubicBezTo>
                  <a:pt x="15949" y="64976"/>
                  <a:pt x="14628" y="64078"/>
                  <a:pt x="13123" y="63655"/>
                </a:cubicBezTo>
                <a:cubicBezTo>
                  <a:pt x="12674" y="63523"/>
                  <a:pt x="12226" y="63418"/>
                  <a:pt x="11750" y="63365"/>
                </a:cubicBezTo>
                <a:cubicBezTo>
                  <a:pt x="10701" y="63127"/>
                  <a:pt x="9621" y="63008"/>
                  <a:pt x="8546" y="63008"/>
                </a:cubicBezTo>
                <a:cubicBezTo>
                  <a:pt x="8187" y="63008"/>
                  <a:pt x="7829" y="63022"/>
                  <a:pt x="7473" y="63048"/>
                </a:cubicBezTo>
                <a:cubicBezTo>
                  <a:pt x="5651" y="63154"/>
                  <a:pt x="3934" y="63946"/>
                  <a:pt x="2667" y="65240"/>
                </a:cubicBezTo>
                <a:cubicBezTo>
                  <a:pt x="687" y="67405"/>
                  <a:pt x="0" y="70468"/>
                  <a:pt x="845" y="73267"/>
                </a:cubicBezTo>
                <a:cubicBezTo>
                  <a:pt x="977" y="74138"/>
                  <a:pt x="1268" y="74957"/>
                  <a:pt x="1690" y="75722"/>
                </a:cubicBezTo>
                <a:cubicBezTo>
                  <a:pt x="3220" y="78554"/>
                  <a:pt x="6191" y="79944"/>
                  <a:pt x="9271" y="79944"/>
                </a:cubicBezTo>
                <a:cubicBezTo>
                  <a:pt x="9753" y="79944"/>
                  <a:pt x="10238" y="79910"/>
                  <a:pt x="10721" y="79842"/>
                </a:cubicBezTo>
                <a:cubicBezTo>
                  <a:pt x="12278" y="79630"/>
                  <a:pt x="13757" y="79076"/>
                  <a:pt x="15077" y="78257"/>
                </a:cubicBezTo>
                <a:cubicBezTo>
                  <a:pt x="15737" y="77888"/>
                  <a:pt x="16345" y="77465"/>
                  <a:pt x="16899" y="76963"/>
                </a:cubicBezTo>
                <a:cubicBezTo>
                  <a:pt x="17823" y="76145"/>
                  <a:pt x="18457" y="75036"/>
                  <a:pt x="18668" y="73821"/>
                </a:cubicBezTo>
                <a:lnTo>
                  <a:pt x="32742" y="75722"/>
                </a:lnTo>
                <a:lnTo>
                  <a:pt x="37231" y="76330"/>
                </a:lnTo>
                <a:cubicBezTo>
                  <a:pt x="37680" y="79947"/>
                  <a:pt x="38657" y="83512"/>
                  <a:pt x="40136" y="86865"/>
                </a:cubicBezTo>
                <a:lnTo>
                  <a:pt x="39687" y="87103"/>
                </a:lnTo>
                <a:lnTo>
                  <a:pt x="28227" y="93176"/>
                </a:lnTo>
                <a:lnTo>
                  <a:pt x="22920" y="96002"/>
                </a:lnTo>
                <a:cubicBezTo>
                  <a:pt x="22075" y="94945"/>
                  <a:pt x="21018" y="94100"/>
                  <a:pt x="19857" y="93467"/>
                </a:cubicBezTo>
                <a:cubicBezTo>
                  <a:pt x="18885" y="93017"/>
                  <a:pt x="17839" y="92788"/>
                  <a:pt x="16796" y="92788"/>
                </a:cubicBezTo>
                <a:cubicBezTo>
                  <a:pt x="16308" y="92788"/>
                  <a:pt x="15821" y="92838"/>
                  <a:pt x="15341" y="92939"/>
                </a:cubicBezTo>
                <a:cubicBezTo>
                  <a:pt x="14866" y="93018"/>
                  <a:pt x="14417" y="93150"/>
                  <a:pt x="13968" y="93308"/>
                </a:cubicBezTo>
                <a:cubicBezTo>
                  <a:pt x="12569" y="93678"/>
                  <a:pt x="11249" y="94232"/>
                  <a:pt x="10008" y="94998"/>
                </a:cubicBezTo>
                <a:cubicBezTo>
                  <a:pt x="8450" y="95922"/>
                  <a:pt x="7314" y="97401"/>
                  <a:pt x="6813" y="99170"/>
                </a:cubicBezTo>
                <a:cubicBezTo>
                  <a:pt x="6020" y="101995"/>
                  <a:pt x="6813" y="105032"/>
                  <a:pt x="8872" y="107118"/>
                </a:cubicBezTo>
                <a:cubicBezTo>
                  <a:pt x="9374" y="107831"/>
                  <a:pt x="10008" y="108438"/>
                  <a:pt x="10747" y="108914"/>
                </a:cubicBezTo>
                <a:cubicBezTo>
                  <a:pt x="12093" y="109830"/>
                  <a:pt x="13603" y="110247"/>
                  <a:pt x="15123" y="110247"/>
                </a:cubicBezTo>
                <a:cubicBezTo>
                  <a:pt x="17062" y="110247"/>
                  <a:pt x="19018" y="109569"/>
                  <a:pt x="20675" y="108385"/>
                </a:cubicBezTo>
                <a:cubicBezTo>
                  <a:pt x="21943" y="107488"/>
                  <a:pt x="22999" y="106326"/>
                  <a:pt x="23791" y="105006"/>
                </a:cubicBezTo>
                <a:cubicBezTo>
                  <a:pt x="24213" y="104372"/>
                  <a:pt x="24557" y="103712"/>
                  <a:pt x="24821" y="103025"/>
                </a:cubicBezTo>
                <a:cubicBezTo>
                  <a:pt x="25270" y="101863"/>
                  <a:pt x="25322" y="100596"/>
                  <a:pt x="24953" y="99434"/>
                </a:cubicBezTo>
                <a:lnTo>
                  <a:pt x="38314" y="94628"/>
                </a:lnTo>
                <a:lnTo>
                  <a:pt x="43383" y="92780"/>
                </a:lnTo>
                <a:cubicBezTo>
                  <a:pt x="45337" y="95711"/>
                  <a:pt x="47661" y="98325"/>
                  <a:pt x="50328" y="100622"/>
                </a:cubicBezTo>
                <a:cubicBezTo>
                  <a:pt x="50117" y="100913"/>
                  <a:pt x="49905" y="101203"/>
                  <a:pt x="49694" y="101520"/>
                </a:cubicBezTo>
                <a:lnTo>
                  <a:pt x="42327" y="112161"/>
                </a:lnTo>
                <a:lnTo>
                  <a:pt x="38921" y="117125"/>
                </a:lnTo>
                <a:cubicBezTo>
                  <a:pt x="37680" y="116597"/>
                  <a:pt x="36360" y="116307"/>
                  <a:pt x="35039" y="116307"/>
                </a:cubicBezTo>
                <a:cubicBezTo>
                  <a:pt x="33482" y="116360"/>
                  <a:pt x="31976" y="116914"/>
                  <a:pt x="30788" y="117891"/>
                </a:cubicBezTo>
                <a:cubicBezTo>
                  <a:pt x="30419" y="118182"/>
                  <a:pt x="30075" y="118499"/>
                  <a:pt x="29758" y="118868"/>
                </a:cubicBezTo>
                <a:cubicBezTo>
                  <a:pt x="28676" y="119819"/>
                  <a:pt x="27752" y="120928"/>
                  <a:pt x="27012" y="122169"/>
                </a:cubicBezTo>
                <a:cubicBezTo>
                  <a:pt x="26062" y="123700"/>
                  <a:pt x="25718" y="125549"/>
                  <a:pt x="26062" y="127344"/>
                </a:cubicBezTo>
                <a:cubicBezTo>
                  <a:pt x="26669" y="130222"/>
                  <a:pt x="28781" y="132546"/>
                  <a:pt x="31580" y="133444"/>
                </a:cubicBezTo>
                <a:cubicBezTo>
                  <a:pt x="32346" y="133840"/>
                  <a:pt x="33191" y="134077"/>
                  <a:pt x="34062" y="134183"/>
                </a:cubicBezTo>
                <a:cubicBezTo>
                  <a:pt x="34376" y="134221"/>
                  <a:pt x="34687" y="134240"/>
                  <a:pt x="34993" y="134240"/>
                </a:cubicBezTo>
                <a:cubicBezTo>
                  <a:pt x="38295" y="134240"/>
                  <a:pt x="41122" y="132090"/>
                  <a:pt x="42644" y="129166"/>
                </a:cubicBezTo>
                <a:cubicBezTo>
                  <a:pt x="43331" y="127767"/>
                  <a:pt x="43753" y="126262"/>
                  <a:pt x="43832" y="124704"/>
                </a:cubicBezTo>
                <a:cubicBezTo>
                  <a:pt x="43938" y="123938"/>
                  <a:pt x="43938" y="123199"/>
                  <a:pt x="43832" y="122433"/>
                </a:cubicBezTo>
                <a:cubicBezTo>
                  <a:pt x="43700" y="121218"/>
                  <a:pt x="43146" y="120083"/>
                  <a:pt x="42301" y="119211"/>
                </a:cubicBezTo>
                <a:cubicBezTo>
                  <a:pt x="45522" y="115752"/>
                  <a:pt x="48744" y="112267"/>
                  <a:pt x="51965" y="108808"/>
                </a:cubicBezTo>
                <a:lnTo>
                  <a:pt x="55899" y="104557"/>
                </a:lnTo>
                <a:cubicBezTo>
                  <a:pt x="58857" y="106299"/>
                  <a:pt x="62078" y="107620"/>
                  <a:pt x="65405" y="108517"/>
                </a:cubicBezTo>
                <a:lnTo>
                  <a:pt x="65273" y="109679"/>
                </a:lnTo>
                <a:lnTo>
                  <a:pt x="63636" y="122539"/>
                </a:lnTo>
                <a:lnTo>
                  <a:pt x="62870" y="128506"/>
                </a:lnTo>
                <a:cubicBezTo>
                  <a:pt x="61524" y="128585"/>
                  <a:pt x="60230" y="128955"/>
                  <a:pt x="59015" y="129562"/>
                </a:cubicBezTo>
                <a:cubicBezTo>
                  <a:pt x="57668" y="130328"/>
                  <a:pt x="56612" y="131516"/>
                  <a:pt x="55979" y="132942"/>
                </a:cubicBezTo>
                <a:cubicBezTo>
                  <a:pt x="55794" y="133365"/>
                  <a:pt x="55635" y="133813"/>
                  <a:pt x="55530" y="134262"/>
                </a:cubicBezTo>
                <a:cubicBezTo>
                  <a:pt x="55002" y="135609"/>
                  <a:pt x="54711" y="137008"/>
                  <a:pt x="54605" y="138461"/>
                </a:cubicBezTo>
                <a:cubicBezTo>
                  <a:pt x="54473" y="140256"/>
                  <a:pt x="55028" y="142078"/>
                  <a:pt x="56163" y="143504"/>
                </a:cubicBezTo>
                <a:cubicBezTo>
                  <a:pt x="57751" y="145404"/>
                  <a:pt x="60095" y="146491"/>
                  <a:pt x="62540" y="146491"/>
                </a:cubicBezTo>
                <a:cubicBezTo>
                  <a:pt x="62982" y="146491"/>
                  <a:pt x="63428" y="146455"/>
                  <a:pt x="63874" y="146382"/>
                </a:cubicBezTo>
                <a:cubicBezTo>
                  <a:pt x="64719" y="146356"/>
                  <a:pt x="65590" y="146197"/>
                  <a:pt x="66408" y="145881"/>
                </a:cubicBezTo>
                <a:cubicBezTo>
                  <a:pt x="69894" y="144560"/>
                  <a:pt x="71716" y="141075"/>
                  <a:pt x="71689" y="137484"/>
                </a:cubicBezTo>
                <a:cubicBezTo>
                  <a:pt x="71663" y="135926"/>
                  <a:pt x="71346" y="134368"/>
                  <a:pt x="70686" y="132968"/>
                </a:cubicBezTo>
                <a:cubicBezTo>
                  <a:pt x="70422" y="132256"/>
                  <a:pt x="70079" y="131569"/>
                  <a:pt x="69656" y="130962"/>
                </a:cubicBezTo>
                <a:cubicBezTo>
                  <a:pt x="68970" y="129932"/>
                  <a:pt x="67966" y="129166"/>
                  <a:pt x="66805" y="128796"/>
                </a:cubicBezTo>
                <a:cubicBezTo>
                  <a:pt x="68046" y="124228"/>
                  <a:pt x="69313" y="119687"/>
                  <a:pt x="70554" y="115119"/>
                </a:cubicBezTo>
                <a:lnTo>
                  <a:pt x="72112" y="109626"/>
                </a:lnTo>
                <a:cubicBezTo>
                  <a:pt x="73089" y="109706"/>
                  <a:pt x="74066" y="109759"/>
                  <a:pt x="75096" y="109759"/>
                </a:cubicBezTo>
                <a:cubicBezTo>
                  <a:pt x="77578" y="109759"/>
                  <a:pt x="80060" y="109494"/>
                  <a:pt x="82515" y="109019"/>
                </a:cubicBezTo>
                <a:lnTo>
                  <a:pt x="82806" y="109759"/>
                </a:lnTo>
                <a:lnTo>
                  <a:pt x="87295" y="121931"/>
                </a:lnTo>
                <a:lnTo>
                  <a:pt x="89354" y="127582"/>
                </a:lnTo>
                <a:cubicBezTo>
                  <a:pt x="88219" y="128268"/>
                  <a:pt x="87242" y="129193"/>
                  <a:pt x="86450" y="130275"/>
                </a:cubicBezTo>
                <a:cubicBezTo>
                  <a:pt x="85605" y="131569"/>
                  <a:pt x="85182" y="133127"/>
                  <a:pt x="85314" y="134658"/>
                </a:cubicBezTo>
                <a:cubicBezTo>
                  <a:pt x="85341" y="135134"/>
                  <a:pt x="85394" y="135609"/>
                  <a:pt x="85499" y="136058"/>
                </a:cubicBezTo>
                <a:cubicBezTo>
                  <a:pt x="85658" y="137484"/>
                  <a:pt x="86027" y="138883"/>
                  <a:pt x="86635" y="140203"/>
                </a:cubicBezTo>
                <a:cubicBezTo>
                  <a:pt x="87321" y="141867"/>
                  <a:pt x="88641" y="143214"/>
                  <a:pt x="90305" y="143979"/>
                </a:cubicBezTo>
                <a:cubicBezTo>
                  <a:pt x="91345" y="144413"/>
                  <a:pt x="92442" y="144628"/>
                  <a:pt x="93533" y="144628"/>
                </a:cubicBezTo>
                <a:cubicBezTo>
                  <a:pt x="95295" y="144628"/>
                  <a:pt x="97039" y="144069"/>
                  <a:pt x="98490" y="142976"/>
                </a:cubicBezTo>
                <a:cubicBezTo>
                  <a:pt x="99256" y="142553"/>
                  <a:pt x="99943" y="142025"/>
                  <a:pt x="100524" y="141365"/>
                </a:cubicBezTo>
                <a:cubicBezTo>
                  <a:pt x="103006" y="138593"/>
                  <a:pt x="103006" y="134658"/>
                  <a:pt x="101342" y="131463"/>
                </a:cubicBezTo>
                <a:cubicBezTo>
                  <a:pt x="100603" y="130090"/>
                  <a:pt x="99599" y="128876"/>
                  <a:pt x="98385" y="127925"/>
                </a:cubicBezTo>
                <a:cubicBezTo>
                  <a:pt x="97830" y="127423"/>
                  <a:pt x="97197" y="126975"/>
                  <a:pt x="96536" y="126631"/>
                </a:cubicBezTo>
                <a:cubicBezTo>
                  <a:pt x="95727" y="126177"/>
                  <a:pt x="94828" y="125944"/>
                  <a:pt x="93918" y="125944"/>
                </a:cubicBezTo>
                <a:cubicBezTo>
                  <a:pt x="93612" y="125944"/>
                  <a:pt x="93304" y="125971"/>
                  <a:pt x="92998" y="126024"/>
                </a:cubicBezTo>
                <a:lnTo>
                  <a:pt x="90041" y="112135"/>
                </a:lnTo>
                <a:cubicBezTo>
                  <a:pt x="89671" y="110471"/>
                  <a:pt x="89328" y="108808"/>
                  <a:pt x="88958" y="107144"/>
                </a:cubicBezTo>
                <a:cubicBezTo>
                  <a:pt x="92365" y="105824"/>
                  <a:pt x="95533" y="104002"/>
                  <a:pt x="98411" y="101784"/>
                </a:cubicBezTo>
                <a:lnTo>
                  <a:pt x="107996" y="110498"/>
                </a:lnTo>
                <a:lnTo>
                  <a:pt x="112432" y="114538"/>
                </a:lnTo>
                <a:cubicBezTo>
                  <a:pt x="111746" y="115700"/>
                  <a:pt x="111297" y="116967"/>
                  <a:pt x="111112" y="118287"/>
                </a:cubicBezTo>
                <a:cubicBezTo>
                  <a:pt x="110954" y="119845"/>
                  <a:pt x="111297" y="121377"/>
                  <a:pt x="112115" y="122723"/>
                </a:cubicBezTo>
                <a:cubicBezTo>
                  <a:pt x="112353" y="123119"/>
                  <a:pt x="112643" y="123489"/>
                  <a:pt x="112934" y="123859"/>
                </a:cubicBezTo>
                <a:cubicBezTo>
                  <a:pt x="113726" y="125047"/>
                  <a:pt x="114729" y="126130"/>
                  <a:pt x="115838" y="127027"/>
                </a:cubicBezTo>
                <a:cubicBezTo>
                  <a:pt x="117130" y="128099"/>
                  <a:pt x="118758" y="128677"/>
                  <a:pt x="120433" y="128677"/>
                </a:cubicBezTo>
                <a:cubicBezTo>
                  <a:pt x="120574" y="128677"/>
                  <a:pt x="120714" y="128673"/>
                  <a:pt x="120855" y="128664"/>
                </a:cubicBezTo>
                <a:cubicBezTo>
                  <a:pt x="123786" y="128453"/>
                  <a:pt x="126374" y="126684"/>
                  <a:pt x="127641" y="124017"/>
                </a:cubicBezTo>
                <a:cubicBezTo>
                  <a:pt x="128143" y="123304"/>
                  <a:pt x="128486" y="122512"/>
                  <a:pt x="128698" y="121667"/>
                </a:cubicBezTo>
                <a:cubicBezTo>
                  <a:pt x="129648" y="118076"/>
                  <a:pt x="127853" y="114564"/>
                  <a:pt x="124869" y="112505"/>
                </a:cubicBezTo>
                <a:cubicBezTo>
                  <a:pt x="123602" y="111607"/>
                  <a:pt x="122149" y="111000"/>
                  <a:pt x="120618" y="110709"/>
                </a:cubicBezTo>
                <a:cubicBezTo>
                  <a:pt x="119878" y="110524"/>
                  <a:pt x="119139" y="110419"/>
                  <a:pt x="118400" y="110392"/>
                </a:cubicBezTo>
                <a:cubicBezTo>
                  <a:pt x="118361" y="110391"/>
                  <a:pt x="118322" y="110391"/>
                  <a:pt x="118283" y="110391"/>
                </a:cubicBezTo>
                <a:cubicBezTo>
                  <a:pt x="117083" y="110391"/>
                  <a:pt x="115913" y="110785"/>
                  <a:pt x="114967" y="111501"/>
                </a:cubicBezTo>
                <a:lnTo>
                  <a:pt x="105963" y="100543"/>
                </a:lnTo>
                <a:lnTo>
                  <a:pt x="103296" y="97295"/>
                </a:lnTo>
                <a:cubicBezTo>
                  <a:pt x="105884" y="94470"/>
                  <a:pt x="108023" y="91249"/>
                  <a:pt x="109660" y="87763"/>
                </a:cubicBezTo>
                <a:lnTo>
                  <a:pt x="121119" y="90826"/>
                </a:lnTo>
                <a:lnTo>
                  <a:pt x="126929" y="92358"/>
                </a:lnTo>
                <a:cubicBezTo>
                  <a:pt x="126849" y="93704"/>
                  <a:pt x="127034" y="95025"/>
                  <a:pt x="127483" y="96292"/>
                </a:cubicBezTo>
                <a:cubicBezTo>
                  <a:pt x="128038" y="97744"/>
                  <a:pt x="129067" y="98959"/>
                  <a:pt x="130414" y="99751"/>
                </a:cubicBezTo>
                <a:cubicBezTo>
                  <a:pt x="130810" y="100015"/>
                  <a:pt x="131233" y="100226"/>
                  <a:pt x="131655" y="100411"/>
                </a:cubicBezTo>
                <a:cubicBezTo>
                  <a:pt x="132922" y="101098"/>
                  <a:pt x="134296" y="101573"/>
                  <a:pt x="135695" y="101863"/>
                </a:cubicBezTo>
                <a:cubicBezTo>
                  <a:pt x="136204" y="101976"/>
                  <a:pt x="136718" y="102031"/>
                  <a:pt x="137228" y="102031"/>
                </a:cubicBezTo>
                <a:cubicBezTo>
                  <a:pt x="138516" y="102031"/>
                  <a:pt x="139781" y="101680"/>
                  <a:pt x="140897" y="101018"/>
                </a:cubicBezTo>
                <a:cubicBezTo>
                  <a:pt x="143405" y="99461"/>
                  <a:pt x="144884" y="96714"/>
                  <a:pt x="144805" y="93783"/>
                </a:cubicBezTo>
                <a:cubicBezTo>
                  <a:pt x="144884" y="92912"/>
                  <a:pt x="144857" y="92041"/>
                  <a:pt x="144646" y="91196"/>
                </a:cubicBezTo>
                <a:cubicBezTo>
                  <a:pt x="143828" y="87552"/>
                  <a:pt x="140606" y="85281"/>
                  <a:pt x="137015" y="84806"/>
                </a:cubicBezTo>
                <a:cubicBezTo>
                  <a:pt x="136541" y="84749"/>
                  <a:pt x="136062" y="84719"/>
                  <a:pt x="135582" y="84719"/>
                </a:cubicBezTo>
                <a:cubicBezTo>
                  <a:pt x="134511" y="84719"/>
                  <a:pt x="133434" y="84865"/>
                  <a:pt x="132394" y="85175"/>
                </a:cubicBezTo>
                <a:cubicBezTo>
                  <a:pt x="131655" y="85334"/>
                  <a:pt x="130942" y="85598"/>
                  <a:pt x="130282" y="85941"/>
                </a:cubicBezTo>
                <a:cubicBezTo>
                  <a:pt x="129173" y="86469"/>
                  <a:pt x="128275" y="87367"/>
                  <a:pt x="127747" y="88476"/>
                </a:cubicBezTo>
                <a:lnTo>
                  <a:pt x="114703" y="82905"/>
                </a:lnTo>
                <a:lnTo>
                  <a:pt x="111878" y="81690"/>
                </a:lnTo>
                <a:cubicBezTo>
                  <a:pt x="112776" y="78389"/>
                  <a:pt x="113224" y="75010"/>
                  <a:pt x="113224" y="71603"/>
                </a:cubicBezTo>
                <a:cubicBezTo>
                  <a:pt x="113224" y="70943"/>
                  <a:pt x="113198" y="70283"/>
                  <a:pt x="113172" y="69597"/>
                </a:cubicBezTo>
                <a:lnTo>
                  <a:pt x="123707" y="67273"/>
                </a:lnTo>
                <a:lnTo>
                  <a:pt x="129569" y="65979"/>
                </a:lnTo>
                <a:cubicBezTo>
                  <a:pt x="130124" y="67194"/>
                  <a:pt x="130889" y="68303"/>
                  <a:pt x="131866" y="69200"/>
                </a:cubicBezTo>
                <a:cubicBezTo>
                  <a:pt x="133028" y="70230"/>
                  <a:pt x="134507" y="70838"/>
                  <a:pt x="136065" y="70943"/>
                </a:cubicBezTo>
                <a:cubicBezTo>
                  <a:pt x="136302" y="70956"/>
                  <a:pt x="136533" y="70963"/>
                  <a:pt x="136764" y="70963"/>
                </a:cubicBezTo>
                <a:cubicBezTo>
                  <a:pt x="136995" y="70963"/>
                  <a:pt x="137226" y="70956"/>
                  <a:pt x="137464" y="70943"/>
                </a:cubicBezTo>
                <a:cubicBezTo>
                  <a:pt x="137555" y="70945"/>
                  <a:pt x="137645" y="70946"/>
                  <a:pt x="137735" y="70946"/>
                </a:cubicBezTo>
                <a:cubicBezTo>
                  <a:pt x="139094" y="70946"/>
                  <a:pt x="140429" y="70758"/>
                  <a:pt x="141742" y="70362"/>
                </a:cubicBezTo>
                <a:cubicBezTo>
                  <a:pt x="143484" y="69887"/>
                  <a:pt x="144990" y="68752"/>
                  <a:pt x="145966" y="67220"/>
                </a:cubicBezTo>
                <a:cubicBezTo>
                  <a:pt x="147472" y="64685"/>
                  <a:pt x="147498" y="61569"/>
                  <a:pt x="146072" y="58982"/>
                </a:cubicBezTo>
                <a:cubicBezTo>
                  <a:pt x="145755" y="58190"/>
                  <a:pt x="145306" y="57424"/>
                  <a:pt x="144752" y="56764"/>
                </a:cubicBezTo>
                <a:cubicBezTo>
                  <a:pt x="143127" y="54874"/>
                  <a:pt x="140852" y="54000"/>
                  <a:pt x="138504" y="54000"/>
                </a:cubicBezTo>
                <a:cubicBezTo>
                  <a:pt x="137342" y="54000"/>
                  <a:pt x="136163" y="54214"/>
                  <a:pt x="135035" y="54625"/>
                </a:cubicBezTo>
                <a:cubicBezTo>
                  <a:pt x="133583" y="55153"/>
                  <a:pt x="132236" y="55998"/>
                  <a:pt x="131127" y="57081"/>
                </a:cubicBezTo>
                <a:cubicBezTo>
                  <a:pt x="130546" y="57556"/>
                  <a:pt x="130044" y="58110"/>
                  <a:pt x="129595" y="58718"/>
                </a:cubicBezTo>
                <a:cubicBezTo>
                  <a:pt x="128856" y="59721"/>
                  <a:pt x="128486" y="60909"/>
                  <a:pt x="128539" y="62150"/>
                </a:cubicBezTo>
                <a:lnTo>
                  <a:pt x="114386" y="63206"/>
                </a:lnTo>
                <a:lnTo>
                  <a:pt x="112353" y="63365"/>
                </a:lnTo>
                <a:cubicBezTo>
                  <a:pt x="111429" y="59193"/>
                  <a:pt x="109818" y="55206"/>
                  <a:pt x="107574" y="51562"/>
                </a:cubicBezTo>
                <a:lnTo>
                  <a:pt x="115152" y="45198"/>
                </a:lnTo>
                <a:lnTo>
                  <a:pt x="119773" y="41343"/>
                </a:lnTo>
                <a:cubicBezTo>
                  <a:pt x="120829" y="42188"/>
                  <a:pt x="122017" y="42795"/>
                  <a:pt x="123311" y="43165"/>
                </a:cubicBezTo>
                <a:cubicBezTo>
                  <a:pt x="123866" y="43301"/>
                  <a:pt x="124431" y="43369"/>
                  <a:pt x="124995" y="43369"/>
                </a:cubicBezTo>
                <a:cubicBezTo>
                  <a:pt x="125962" y="43369"/>
                  <a:pt x="126926" y="43169"/>
                  <a:pt x="127826" y="42769"/>
                </a:cubicBezTo>
                <a:cubicBezTo>
                  <a:pt x="128249" y="42584"/>
                  <a:pt x="128671" y="42347"/>
                  <a:pt x="129067" y="42109"/>
                </a:cubicBezTo>
                <a:cubicBezTo>
                  <a:pt x="130361" y="41475"/>
                  <a:pt x="131549" y="40630"/>
                  <a:pt x="132579" y="39653"/>
                </a:cubicBezTo>
                <a:cubicBezTo>
                  <a:pt x="133926" y="38412"/>
                  <a:pt x="134744" y="36722"/>
                  <a:pt x="134903" y="34900"/>
                </a:cubicBezTo>
                <a:cubicBezTo>
                  <a:pt x="135061" y="31969"/>
                  <a:pt x="133635" y="29170"/>
                  <a:pt x="131180" y="27560"/>
                </a:cubicBezTo>
                <a:cubicBezTo>
                  <a:pt x="130546" y="26979"/>
                  <a:pt x="129780" y="26504"/>
                  <a:pt x="128988" y="26187"/>
                </a:cubicBezTo>
                <a:cubicBezTo>
                  <a:pt x="128024" y="25796"/>
                  <a:pt x="127040" y="25616"/>
                  <a:pt x="126071" y="25616"/>
                </a:cubicBezTo>
                <a:cubicBezTo>
                  <a:pt x="123564" y="25616"/>
                  <a:pt x="121148" y="26825"/>
                  <a:pt x="119377" y="28748"/>
                </a:cubicBezTo>
                <a:cubicBezTo>
                  <a:pt x="118321" y="29910"/>
                  <a:pt x="117528" y="31256"/>
                  <a:pt x="117027" y="32735"/>
                </a:cubicBezTo>
                <a:cubicBezTo>
                  <a:pt x="116736" y="33422"/>
                  <a:pt x="116551" y="34161"/>
                  <a:pt x="116419" y="34900"/>
                </a:cubicBezTo>
                <a:cubicBezTo>
                  <a:pt x="116235" y="36115"/>
                  <a:pt x="116472" y="37356"/>
                  <a:pt x="117080" y="38439"/>
                </a:cubicBezTo>
                <a:lnTo>
                  <a:pt x="105012" y="45885"/>
                </a:lnTo>
                <a:lnTo>
                  <a:pt x="103877" y="46598"/>
                </a:lnTo>
                <a:cubicBezTo>
                  <a:pt x="100999" y="43271"/>
                  <a:pt x="97566" y="40498"/>
                  <a:pt x="93738" y="38333"/>
                </a:cubicBezTo>
                <a:lnTo>
                  <a:pt x="97408" y="29567"/>
                </a:lnTo>
                <a:lnTo>
                  <a:pt x="99705" y="24021"/>
                </a:lnTo>
                <a:cubicBezTo>
                  <a:pt x="100365" y="24140"/>
                  <a:pt x="101032" y="24200"/>
                  <a:pt x="101695" y="24200"/>
                </a:cubicBezTo>
                <a:cubicBezTo>
                  <a:pt x="102359" y="24200"/>
                  <a:pt x="103019" y="24140"/>
                  <a:pt x="103666" y="24021"/>
                </a:cubicBezTo>
                <a:cubicBezTo>
                  <a:pt x="105171" y="23652"/>
                  <a:pt x="106518" y="22780"/>
                  <a:pt x="107495" y="21566"/>
                </a:cubicBezTo>
                <a:cubicBezTo>
                  <a:pt x="107785" y="21196"/>
                  <a:pt x="108049" y="20826"/>
                  <a:pt x="108287" y="20404"/>
                </a:cubicBezTo>
                <a:cubicBezTo>
                  <a:pt x="109132" y="19242"/>
                  <a:pt x="109818" y="17975"/>
                  <a:pt x="110267" y="16602"/>
                </a:cubicBezTo>
                <a:cubicBezTo>
                  <a:pt x="110901" y="14885"/>
                  <a:pt x="110848" y="13011"/>
                  <a:pt x="110135" y="11321"/>
                </a:cubicBezTo>
                <a:cubicBezTo>
                  <a:pt x="108920" y="8654"/>
                  <a:pt x="106386" y="6805"/>
                  <a:pt x="103481" y="6489"/>
                </a:cubicBezTo>
                <a:cubicBezTo>
                  <a:pt x="102882" y="6339"/>
                  <a:pt x="102270" y="6269"/>
                  <a:pt x="101655" y="6269"/>
                </a:cubicBezTo>
                <a:cubicBezTo>
                  <a:pt x="101401" y="6269"/>
                  <a:pt x="101147" y="6281"/>
                  <a:pt x="100893" y="6304"/>
                </a:cubicBezTo>
                <a:cubicBezTo>
                  <a:pt x="97197" y="6621"/>
                  <a:pt x="94477" y="9499"/>
                  <a:pt x="93553" y="12984"/>
                </a:cubicBezTo>
                <a:cubicBezTo>
                  <a:pt x="93157" y="14516"/>
                  <a:pt x="93051" y="16074"/>
                  <a:pt x="93315" y="17605"/>
                </a:cubicBezTo>
                <a:cubicBezTo>
                  <a:pt x="93368" y="18371"/>
                  <a:pt x="93526" y="19110"/>
                  <a:pt x="93764" y="19823"/>
                </a:cubicBezTo>
                <a:cubicBezTo>
                  <a:pt x="94160" y="20985"/>
                  <a:pt x="94926" y="21988"/>
                  <a:pt x="95956" y="22675"/>
                </a:cubicBezTo>
                <a:lnTo>
                  <a:pt x="88694" y="34848"/>
                </a:lnTo>
                <a:cubicBezTo>
                  <a:pt x="88509" y="35164"/>
                  <a:pt x="88325" y="35455"/>
                  <a:pt x="88140" y="35772"/>
                </a:cubicBezTo>
                <a:cubicBezTo>
                  <a:pt x="83994" y="34267"/>
                  <a:pt x="79637" y="33474"/>
                  <a:pt x="75228" y="33474"/>
                </a:cubicBezTo>
                <a:cubicBezTo>
                  <a:pt x="74937" y="30253"/>
                  <a:pt x="74673" y="27058"/>
                  <a:pt x="74409" y="23837"/>
                </a:cubicBezTo>
                <a:lnTo>
                  <a:pt x="73907" y="17843"/>
                </a:lnTo>
                <a:cubicBezTo>
                  <a:pt x="75201" y="17473"/>
                  <a:pt x="76390" y="16839"/>
                  <a:pt x="77446" y="16021"/>
                </a:cubicBezTo>
                <a:cubicBezTo>
                  <a:pt x="78608" y="14991"/>
                  <a:pt x="79400" y="13592"/>
                  <a:pt x="79717" y="12086"/>
                </a:cubicBezTo>
                <a:cubicBezTo>
                  <a:pt x="79796" y="11611"/>
                  <a:pt x="79849" y="11162"/>
                  <a:pt x="79875" y="10687"/>
                </a:cubicBezTo>
                <a:cubicBezTo>
                  <a:pt x="80113" y="9261"/>
                  <a:pt x="80113" y="7809"/>
                  <a:pt x="79901" y="6383"/>
                </a:cubicBezTo>
                <a:cubicBezTo>
                  <a:pt x="79664" y="4587"/>
                  <a:pt x="78766" y="2950"/>
                  <a:pt x="77393" y="1788"/>
                </a:cubicBezTo>
                <a:cubicBezTo>
                  <a:pt x="75897" y="615"/>
                  <a:pt x="74083" y="0"/>
                  <a:pt x="7224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19"/>
          <p:cNvSpPr/>
          <p:nvPr/>
        </p:nvSpPr>
        <p:spPr>
          <a:xfrm rot="4071733">
            <a:off x="162443" y="1301210"/>
            <a:ext cx="297448" cy="265798"/>
          </a:xfrm>
          <a:custGeom>
            <a:avLst/>
            <a:gdLst/>
            <a:ahLst/>
            <a:cxnLst/>
            <a:rect l="l" t="t" r="r" b="b"/>
            <a:pathLst>
              <a:path w="9451" h="8446" extrusionOk="0">
                <a:moveTo>
                  <a:pt x="4726" y="1"/>
                </a:moveTo>
                <a:cubicBezTo>
                  <a:pt x="3911" y="1"/>
                  <a:pt x="3251" y="661"/>
                  <a:pt x="3251" y="1474"/>
                </a:cubicBezTo>
                <a:cubicBezTo>
                  <a:pt x="3251" y="1778"/>
                  <a:pt x="3343" y="2062"/>
                  <a:pt x="3503" y="2296"/>
                </a:cubicBezTo>
                <a:cubicBezTo>
                  <a:pt x="3299" y="2458"/>
                  <a:pt x="3113" y="2659"/>
                  <a:pt x="2953" y="2892"/>
                </a:cubicBezTo>
                <a:cubicBezTo>
                  <a:pt x="2359" y="2519"/>
                  <a:pt x="1766" y="2146"/>
                  <a:pt x="1172" y="1774"/>
                </a:cubicBezTo>
                <a:cubicBezTo>
                  <a:pt x="1125" y="1745"/>
                  <a:pt x="1080" y="1732"/>
                  <a:pt x="1037" y="1732"/>
                </a:cubicBezTo>
                <a:cubicBezTo>
                  <a:pt x="812" y="1732"/>
                  <a:pt x="666" y="2077"/>
                  <a:pt x="906" y="2228"/>
                </a:cubicBezTo>
                <a:cubicBezTo>
                  <a:pt x="1501" y="2602"/>
                  <a:pt x="2096" y="2974"/>
                  <a:pt x="2691" y="3348"/>
                </a:cubicBezTo>
                <a:cubicBezTo>
                  <a:pt x="2483" y="3785"/>
                  <a:pt x="2355" y="4293"/>
                  <a:pt x="2330" y="4840"/>
                </a:cubicBezTo>
                <a:cubicBezTo>
                  <a:pt x="1665" y="4771"/>
                  <a:pt x="1001" y="4701"/>
                  <a:pt x="337" y="4633"/>
                </a:cubicBezTo>
                <a:cubicBezTo>
                  <a:pt x="326" y="4631"/>
                  <a:pt x="315" y="4631"/>
                  <a:pt x="305" y="4631"/>
                </a:cubicBezTo>
                <a:cubicBezTo>
                  <a:pt x="1" y="4631"/>
                  <a:pt x="13" y="5124"/>
                  <a:pt x="337" y="5158"/>
                </a:cubicBezTo>
                <a:lnTo>
                  <a:pt x="2338" y="5367"/>
                </a:lnTo>
                <a:cubicBezTo>
                  <a:pt x="2374" y="5839"/>
                  <a:pt x="2490" y="6281"/>
                  <a:pt x="2663" y="6670"/>
                </a:cubicBezTo>
                <a:lnTo>
                  <a:pt x="1238" y="8001"/>
                </a:lnTo>
                <a:cubicBezTo>
                  <a:pt x="1045" y="8181"/>
                  <a:pt x="1227" y="8446"/>
                  <a:pt x="1434" y="8446"/>
                </a:cubicBezTo>
                <a:cubicBezTo>
                  <a:pt x="1494" y="8446"/>
                  <a:pt x="1555" y="8424"/>
                  <a:pt x="1610" y="8372"/>
                </a:cubicBezTo>
                <a:cubicBezTo>
                  <a:pt x="2049" y="7963"/>
                  <a:pt x="2488" y="7554"/>
                  <a:pt x="2927" y="7146"/>
                </a:cubicBezTo>
                <a:cubicBezTo>
                  <a:pt x="3366" y="7806"/>
                  <a:pt x="4010" y="8223"/>
                  <a:pt x="4726" y="8223"/>
                </a:cubicBezTo>
                <a:cubicBezTo>
                  <a:pt x="5442" y="8223"/>
                  <a:pt x="6084" y="7806"/>
                  <a:pt x="6525" y="7146"/>
                </a:cubicBezTo>
                <a:cubicBezTo>
                  <a:pt x="6963" y="7555"/>
                  <a:pt x="7401" y="7965"/>
                  <a:pt x="7841" y="8372"/>
                </a:cubicBezTo>
                <a:cubicBezTo>
                  <a:pt x="7896" y="8424"/>
                  <a:pt x="7957" y="8446"/>
                  <a:pt x="8017" y="8446"/>
                </a:cubicBezTo>
                <a:cubicBezTo>
                  <a:pt x="8224" y="8446"/>
                  <a:pt x="8407" y="8181"/>
                  <a:pt x="8214" y="8001"/>
                </a:cubicBezTo>
                <a:lnTo>
                  <a:pt x="6787" y="6671"/>
                </a:lnTo>
                <a:cubicBezTo>
                  <a:pt x="6963" y="6282"/>
                  <a:pt x="7077" y="5841"/>
                  <a:pt x="7114" y="5367"/>
                </a:cubicBezTo>
                <a:lnTo>
                  <a:pt x="9114" y="5158"/>
                </a:lnTo>
                <a:cubicBezTo>
                  <a:pt x="9438" y="5123"/>
                  <a:pt x="9451" y="4630"/>
                  <a:pt x="9146" y="4630"/>
                </a:cubicBezTo>
                <a:cubicBezTo>
                  <a:pt x="9136" y="4630"/>
                  <a:pt x="9125" y="4630"/>
                  <a:pt x="9114" y="4631"/>
                </a:cubicBezTo>
                <a:cubicBezTo>
                  <a:pt x="8450" y="4701"/>
                  <a:pt x="7785" y="4768"/>
                  <a:pt x="7121" y="4838"/>
                </a:cubicBezTo>
                <a:cubicBezTo>
                  <a:pt x="7096" y="4292"/>
                  <a:pt x="6967" y="3784"/>
                  <a:pt x="6760" y="3348"/>
                </a:cubicBezTo>
                <a:cubicBezTo>
                  <a:pt x="7356" y="2974"/>
                  <a:pt x="7951" y="2602"/>
                  <a:pt x="8546" y="2228"/>
                </a:cubicBezTo>
                <a:cubicBezTo>
                  <a:pt x="8786" y="2077"/>
                  <a:pt x="8640" y="1732"/>
                  <a:pt x="8415" y="1732"/>
                </a:cubicBezTo>
                <a:cubicBezTo>
                  <a:pt x="8372" y="1732"/>
                  <a:pt x="8326" y="1745"/>
                  <a:pt x="8279" y="1774"/>
                </a:cubicBezTo>
                <a:cubicBezTo>
                  <a:pt x="7685" y="2146"/>
                  <a:pt x="7091" y="2519"/>
                  <a:pt x="6498" y="2892"/>
                </a:cubicBezTo>
                <a:cubicBezTo>
                  <a:pt x="6337" y="2661"/>
                  <a:pt x="6154" y="2458"/>
                  <a:pt x="5948" y="2296"/>
                </a:cubicBezTo>
                <a:cubicBezTo>
                  <a:pt x="6107" y="2062"/>
                  <a:pt x="6200" y="1778"/>
                  <a:pt x="6200" y="1474"/>
                </a:cubicBezTo>
                <a:cubicBezTo>
                  <a:pt x="6200" y="661"/>
                  <a:pt x="5539" y="1"/>
                  <a:pt x="472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19"/>
          <p:cNvSpPr/>
          <p:nvPr/>
        </p:nvSpPr>
        <p:spPr>
          <a:xfrm rot="-470620">
            <a:off x="1600031" y="4920783"/>
            <a:ext cx="297441" cy="252963"/>
          </a:xfrm>
          <a:custGeom>
            <a:avLst/>
            <a:gdLst/>
            <a:ahLst/>
            <a:cxnLst/>
            <a:rect l="l" t="t" r="r" b="b"/>
            <a:pathLst>
              <a:path w="9451" h="8446" extrusionOk="0">
                <a:moveTo>
                  <a:pt x="4726" y="1"/>
                </a:moveTo>
                <a:cubicBezTo>
                  <a:pt x="3911" y="1"/>
                  <a:pt x="3251" y="661"/>
                  <a:pt x="3251" y="1474"/>
                </a:cubicBezTo>
                <a:cubicBezTo>
                  <a:pt x="3251" y="1778"/>
                  <a:pt x="3343" y="2062"/>
                  <a:pt x="3503" y="2296"/>
                </a:cubicBezTo>
                <a:cubicBezTo>
                  <a:pt x="3299" y="2458"/>
                  <a:pt x="3113" y="2659"/>
                  <a:pt x="2953" y="2892"/>
                </a:cubicBezTo>
                <a:cubicBezTo>
                  <a:pt x="2359" y="2519"/>
                  <a:pt x="1766" y="2146"/>
                  <a:pt x="1172" y="1774"/>
                </a:cubicBezTo>
                <a:cubicBezTo>
                  <a:pt x="1125" y="1745"/>
                  <a:pt x="1080" y="1732"/>
                  <a:pt x="1037" y="1732"/>
                </a:cubicBezTo>
                <a:cubicBezTo>
                  <a:pt x="812" y="1732"/>
                  <a:pt x="666" y="2077"/>
                  <a:pt x="906" y="2228"/>
                </a:cubicBezTo>
                <a:cubicBezTo>
                  <a:pt x="1501" y="2602"/>
                  <a:pt x="2096" y="2974"/>
                  <a:pt x="2691" y="3348"/>
                </a:cubicBezTo>
                <a:cubicBezTo>
                  <a:pt x="2483" y="3785"/>
                  <a:pt x="2355" y="4293"/>
                  <a:pt x="2330" y="4840"/>
                </a:cubicBezTo>
                <a:cubicBezTo>
                  <a:pt x="1665" y="4771"/>
                  <a:pt x="1001" y="4701"/>
                  <a:pt x="337" y="4633"/>
                </a:cubicBezTo>
                <a:cubicBezTo>
                  <a:pt x="326" y="4631"/>
                  <a:pt x="315" y="4631"/>
                  <a:pt x="305" y="4631"/>
                </a:cubicBezTo>
                <a:cubicBezTo>
                  <a:pt x="1" y="4631"/>
                  <a:pt x="13" y="5124"/>
                  <a:pt x="337" y="5158"/>
                </a:cubicBezTo>
                <a:lnTo>
                  <a:pt x="2338" y="5367"/>
                </a:lnTo>
                <a:cubicBezTo>
                  <a:pt x="2374" y="5839"/>
                  <a:pt x="2490" y="6281"/>
                  <a:pt x="2663" y="6670"/>
                </a:cubicBezTo>
                <a:lnTo>
                  <a:pt x="1238" y="8001"/>
                </a:lnTo>
                <a:cubicBezTo>
                  <a:pt x="1045" y="8181"/>
                  <a:pt x="1227" y="8446"/>
                  <a:pt x="1434" y="8446"/>
                </a:cubicBezTo>
                <a:cubicBezTo>
                  <a:pt x="1494" y="8446"/>
                  <a:pt x="1555" y="8424"/>
                  <a:pt x="1610" y="8372"/>
                </a:cubicBezTo>
                <a:cubicBezTo>
                  <a:pt x="2049" y="7963"/>
                  <a:pt x="2488" y="7554"/>
                  <a:pt x="2927" y="7146"/>
                </a:cubicBezTo>
                <a:cubicBezTo>
                  <a:pt x="3366" y="7806"/>
                  <a:pt x="4010" y="8223"/>
                  <a:pt x="4726" y="8223"/>
                </a:cubicBezTo>
                <a:cubicBezTo>
                  <a:pt x="5442" y="8223"/>
                  <a:pt x="6084" y="7806"/>
                  <a:pt x="6525" y="7146"/>
                </a:cubicBezTo>
                <a:cubicBezTo>
                  <a:pt x="6963" y="7555"/>
                  <a:pt x="7401" y="7965"/>
                  <a:pt x="7841" y="8372"/>
                </a:cubicBezTo>
                <a:cubicBezTo>
                  <a:pt x="7896" y="8424"/>
                  <a:pt x="7957" y="8446"/>
                  <a:pt x="8017" y="8446"/>
                </a:cubicBezTo>
                <a:cubicBezTo>
                  <a:pt x="8224" y="8446"/>
                  <a:pt x="8407" y="8181"/>
                  <a:pt x="8214" y="8001"/>
                </a:cubicBezTo>
                <a:lnTo>
                  <a:pt x="6787" y="6671"/>
                </a:lnTo>
                <a:cubicBezTo>
                  <a:pt x="6963" y="6282"/>
                  <a:pt x="7077" y="5841"/>
                  <a:pt x="7114" y="5367"/>
                </a:cubicBezTo>
                <a:lnTo>
                  <a:pt x="9114" y="5158"/>
                </a:lnTo>
                <a:cubicBezTo>
                  <a:pt x="9438" y="5123"/>
                  <a:pt x="9451" y="4630"/>
                  <a:pt x="9146" y="4630"/>
                </a:cubicBezTo>
                <a:cubicBezTo>
                  <a:pt x="9136" y="4630"/>
                  <a:pt x="9125" y="4630"/>
                  <a:pt x="9114" y="4631"/>
                </a:cubicBezTo>
                <a:cubicBezTo>
                  <a:pt x="8450" y="4701"/>
                  <a:pt x="7785" y="4768"/>
                  <a:pt x="7121" y="4838"/>
                </a:cubicBezTo>
                <a:cubicBezTo>
                  <a:pt x="7096" y="4292"/>
                  <a:pt x="6967" y="3784"/>
                  <a:pt x="6760" y="3348"/>
                </a:cubicBezTo>
                <a:cubicBezTo>
                  <a:pt x="7356" y="2974"/>
                  <a:pt x="7951" y="2602"/>
                  <a:pt x="8546" y="2228"/>
                </a:cubicBezTo>
                <a:cubicBezTo>
                  <a:pt x="8786" y="2077"/>
                  <a:pt x="8640" y="1732"/>
                  <a:pt x="8415" y="1732"/>
                </a:cubicBezTo>
                <a:cubicBezTo>
                  <a:pt x="8372" y="1732"/>
                  <a:pt x="8326" y="1745"/>
                  <a:pt x="8279" y="1774"/>
                </a:cubicBezTo>
                <a:cubicBezTo>
                  <a:pt x="7685" y="2146"/>
                  <a:pt x="7091" y="2519"/>
                  <a:pt x="6498" y="2892"/>
                </a:cubicBezTo>
                <a:cubicBezTo>
                  <a:pt x="6337" y="2661"/>
                  <a:pt x="6154" y="2458"/>
                  <a:pt x="5948" y="2296"/>
                </a:cubicBezTo>
                <a:cubicBezTo>
                  <a:pt x="6107" y="2062"/>
                  <a:pt x="6200" y="1778"/>
                  <a:pt x="6200" y="1474"/>
                </a:cubicBezTo>
                <a:cubicBezTo>
                  <a:pt x="6200" y="661"/>
                  <a:pt x="5539" y="1"/>
                  <a:pt x="472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BLANK_1_1_1_1_1"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0"/>
          <p:cNvSpPr/>
          <p:nvPr/>
        </p:nvSpPr>
        <p:spPr>
          <a:xfrm flipH="1">
            <a:off x="4852994" y="-284739"/>
            <a:ext cx="4407850" cy="1041925"/>
          </a:xfrm>
          <a:custGeom>
            <a:avLst/>
            <a:gdLst/>
            <a:ahLst/>
            <a:cxnLst/>
            <a:rect l="l" t="t" r="r" b="b"/>
            <a:pathLst>
              <a:path w="176314" h="41677" extrusionOk="0">
                <a:moveTo>
                  <a:pt x="1" y="0"/>
                </a:moveTo>
                <a:lnTo>
                  <a:pt x="1" y="26973"/>
                </a:lnTo>
                <a:cubicBezTo>
                  <a:pt x="1" y="26973"/>
                  <a:pt x="7504" y="41676"/>
                  <a:pt x="29031" y="41676"/>
                </a:cubicBezTo>
                <a:cubicBezTo>
                  <a:pt x="34143" y="41676"/>
                  <a:pt x="40047" y="40847"/>
                  <a:pt x="46829" y="38794"/>
                </a:cubicBezTo>
                <a:cubicBezTo>
                  <a:pt x="77849" y="29407"/>
                  <a:pt x="87280" y="14815"/>
                  <a:pt x="111927" y="14815"/>
                </a:cubicBezTo>
                <a:cubicBezTo>
                  <a:pt x="115359" y="14815"/>
                  <a:pt x="119085" y="15098"/>
                  <a:pt x="123205" y="15717"/>
                </a:cubicBezTo>
                <a:cubicBezTo>
                  <a:pt x="126869" y="16267"/>
                  <a:pt x="130363" y="16513"/>
                  <a:pt x="133681" y="16513"/>
                </a:cubicBezTo>
                <a:cubicBezTo>
                  <a:pt x="160908" y="16513"/>
                  <a:pt x="176314" y="0"/>
                  <a:pt x="17631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20"/>
          <p:cNvSpPr/>
          <p:nvPr/>
        </p:nvSpPr>
        <p:spPr>
          <a:xfrm flipH="1">
            <a:off x="5804457" y="-273164"/>
            <a:ext cx="3698175" cy="1055475"/>
          </a:xfrm>
          <a:custGeom>
            <a:avLst/>
            <a:gdLst/>
            <a:ahLst/>
            <a:cxnLst/>
            <a:rect l="l" t="t" r="r" b="b"/>
            <a:pathLst>
              <a:path w="147927" h="42219" extrusionOk="0">
                <a:moveTo>
                  <a:pt x="1" y="0"/>
                </a:moveTo>
                <a:lnTo>
                  <a:pt x="1" y="27326"/>
                </a:lnTo>
                <a:cubicBezTo>
                  <a:pt x="1" y="27326"/>
                  <a:pt x="6296" y="42219"/>
                  <a:pt x="24357" y="42219"/>
                </a:cubicBezTo>
                <a:cubicBezTo>
                  <a:pt x="28646" y="42219"/>
                  <a:pt x="33599" y="41379"/>
                  <a:pt x="39290" y="39299"/>
                </a:cubicBezTo>
                <a:cubicBezTo>
                  <a:pt x="65317" y="29790"/>
                  <a:pt x="73228" y="15009"/>
                  <a:pt x="93908" y="15009"/>
                </a:cubicBezTo>
                <a:cubicBezTo>
                  <a:pt x="96787" y="15009"/>
                  <a:pt x="99913" y="15295"/>
                  <a:pt x="103370" y="15922"/>
                </a:cubicBezTo>
                <a:cubicBezTo>
                  <a:pt x="106443" y="16479"/>
                  <a:pt x="109374" y="16728"/>
                  <a:pt x="112158" y="16728"/>
                </a:cubicBezTo>
                <a:cubicBezTo>
                  <a:pt x="135001" y="16728"/>
                  <a:pt x="147927" y="0"/>
                  <a:pt x="14792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20"/>
          <p:cNvSpPr txBox="1">
            <a:spLocks noGrp="1"/>
          </p:cNvSpPr>
          <p:nvPr>
            <p:ph type="subTitle" idx="1"/>
          </p:nvPr>
        </p:nvSpPr>
        <p:spPr>
          <a:xfrm>
            <a:off x="719975" y="2245521"/>
            <a:ext cx="2547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5" name="Google Shape;245;p20"/>
          <p:cNvSpPr txBox="1">
            <a:spLocks noGrp="1"/>
          </p:cNvSpPr>
          <p:nvPr>
            <p:ph type="subTitle" idx="2"/>
          </p:nvPr>
        </p:nvSpPr>
        <p:spPr>
          <a:xfrm>
            <a:off x="3266847" y="2245521"/>
            <a:ext cx="25878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6" name="Google Shape;246;p20"/>
          <p:cNvSpPr txBox="1">
            <a:spLocks noGrp="1"/>
          </p:cNvSpPr>
          <p:nvPr>
            <p:ph type="subTitle" idx="3"/>
          </p:nvPr>
        </p:nvSpPr>
        <p:spPr>
          <a:xfrm>
            <a:off x="719975" y="3976009"/>
            <a:ext cx="2547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7" name="Google Shape;247;p20"/>
          <p:cNvSpPr txBox="1">
            <a:spLocks noGrp="1"/>
          </p:cNvSpPr>
          <p:nvPr>
            <p:ph type="subTitle" idx="4"/>
          </p:nvPr>
        </p:nvSpPr>
        <p:spPr>
          <a:xfrm>
            <a:off x="3266847" y="3976009"/>
            <a:ext cx="25878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8" name="Google Shape;248;p20"/>
          <p:cNvSpPr txBox="1">
            <a:spLocks noGrp="1"/>
          </p:cNvSpPr>
          <p:nvPr>
            <p:ph type="subTitle" idx="5"/>
          </p:nvPr>
        </p:nvSpPr>
        <p:spPr>
          <a:xfrm>
            <a:off x="5865925" y="2245521"/>
            <a:ext cx="2547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9" name="Google Shape;249;p20"/>
          <p:cNvSpPr txBox="1">
            <a:spLocks noGrp="1"/>
          </p:cNvSpPr>
          <p:nvPr>
            <p:ph type="subTitle" idx="6"/>
          </p:nvPr>
        </p:nvSpPr>
        <p:spPr>
          <a:xfrm>
            <a:off x="5865925" y="3976009"/>
            <a:ext cx="2547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0" name="Google Shape;250;p20"/>
          <p:cNvSpPr txBox="1">
            <a:spLocks noGrp="1"/>
          </p:cNvSpPr>
          <p:nvPr>
            <p:ph type="title"/>
          </p:nvPr>
        </p:nvSpPr>
        <p:spPr>
          <a:xfrm>
            <a:off x="720000" y="44005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51" name="Google Shape;251;p20"/>
          <p:cNvSpPr txBox="1">
            <a:spLocks noGrp="1"/>
          </p:cNvSpPr>
          <p:nvPr>
            <p:ph type="subTitle" idx="7"/>
          </p:nvPr>
        </p:nvSpPr>
        <p:spPr>
          <a:xfrm>
            <a:off x="719975" y="1996631"/>
            <a:ext cx="25470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52" name="Google Shape;252;p20"/>
          <p:cNvSpPr txBox="1">
            <a:spLocks noGrp="1"/>
          </p:cNvSpPr>
          <p:nvPr>
            <p:ph type="subTitle" idx="8"/>
          </p:nvPr>
        </p:nvSpPr>
        <p:spPr>
          <a:xfrm>
            <a:off x="3266847" y="1996631"/>
            <a:ext cx="25878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53" name="Google Shape;253;p20"/>
          <p:cNvSpPr txBox="1">
            <a:spLocks noGrp="1"/>
          </p:cNvSpPr>
          <p:nvPr>
            <p:ph type="subTitle" idx="9"/>
          </p:nvPr>
        </p:nvSpPr>
        <p:spPr>
          <a:xfrm>
            <a:off x="5865925" y="1996631"/>
            <a:ext cx="25470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54" name="Google Shape;254;p20"/>
          <p:cNvSpPr txBox="1">
            <a:spLocks noGrp="1"/>
          </p:cNvSpPr>
          <p:nvPr>
            <p:ph type="subTitle" idx="13"/>
          </p:nvPr>
        </p:nvSpPr>
        <p:spPr>
          <a:xfrm>
            <a:off x="719975" y="3727119"/>
            <a:ext cx="25470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55" name="Google Shape;255;p20"/>
          <p:cNvSpPr txBox="1">
            <a:spLocks noGrp="1"/>
          </p:cNvSpPr>
          <p:nvPr>
            <p:ph type="subTitle" idx="14"/>
          </p:nvPr>
        </p:nvSpPr>
        <p:spPr>
          <a:xfrm>
            <a:off x="3266847" y="3727119"/>
            <a:ext cx="25878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56" name="Google Shape;256;p20"/>
          <p:cNvSpPr txBox="1">
            <a:spLocks noGrp="1"/>
          </p:cNvSpPr>
          <p:nvPr>
            <p:ph type="subTitle" idx="15"/>
          </p:nvPr>
        </p:nvSpPr>
        <p:spPr>
          <a:xfrm>
            <a:off x="5865925" y="3727119"/>
            <a:ext cx="25470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57" name="Google Shape;257;p20"/>
          <p:cNvSpPr/>
          <p:nvPr/>
        </p:nvSpPr>
        <p:spPr>
          <a:xfrm rot="5400000">
            <a:off x="-1485268" y="2032399"/>
            <a:ext cx="3275400" cy="504525"/>
          </a:xfrm>
          <a:custGeom>
            <a:avLst/>
            <a:gdLst/>
            <a:ahLst/>
            <a:cxnLst/>
            <a:rect l="l" t="t" r="r" b="b"/>
            <a:pathLst>
              <a:path w="131016" h="20181" extrusionOk="0">
                <a:moveTo>
                  <a:pt x="25838" y="1"/>
                </a:moveTo>
                <a:cubicBezTo>
                  <a:pt x="6842" y="1"/>
                  <a:pt x="0" y="20178"/>
                  <a:pt x="0" y="20178"/>
                </a:cubicBezTo>
                <a:lnTo>
                  <a:pt x="0" y="20181"/>
                </a:lnTo>
                <a:lnTo>
                  <a:pt x="131016" y="20181"/>
                </a:lnTo>
                <a:cubicBezTo>
                  <a:pt x="131016" y="20181"/>
                  <a:pt x="122212" y="8215"/>
                  <a:pt x="108815" y="8215"/>
                </a:cubicBezTo>
                <a:cubicBezTo>
                  <a:pt x="105950" y="8215"/>
                  <a:pt x="102875" y="8763"/>
                  <a:pt x="99631" y="10091"/>
                </a:cubicBezTo>
                <a:cubicBezTo>
                  <a:pt x="93778" y="12488"/>
                  <a:pt x="87492" y="14982"/>
                  <a:pt x="78789" y="14982"/>
                </a:cubicBezTo>
                <a:cubicBezTo>
                  <a:pt x="69901" y="14982"/>
                  <a:pt x="58491" y="12380"/>
                  <a:pt x="42447" y="4415"/>
                </a:cubicBezTo>
                <a:cubicBezTo>
                  <a:pt x="36095" y="1262"/>
                  <a:pt x="30587" y="1"/>
                  <a:pt x="2583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20"/>
          <p:cNvSpPr/>
          <p:nvPr/>
        </p:nvSpPr>
        <p:spPr>
          <a:xfrm rot="5400000">
            <a:off x="-1310418" y="1601799"/>
            <a:ext cx="2862100" cy="440825"/>
          </a:xfrm>
          <a:custGeom>
            <a:avLst/>
            <a:gdLst/>
            <a:ahLst/>
            <a:cxnLst/>
            <a:rect l="l" t="t" r="r" b="b"/>
            <a:pathLst>
              <a:path w="114484" h="17633" extrusionOk="0">
                <a:moveTo>
                  <a:pt x="22578" y="1"/>
                </a:moveTo>
                <a:cubicBezTo>
                  <a:pt x="5980" y="1"/>
                  <a:pt x="1" y="17632"/>
                  <a:pt x="1" y="17632"/>
                </a:cubicBezTo>
                <a:lnTo>
                  <a:pt x="114484" y="17632"/>
                </a:lnTo>
                <a:cubicBezTo>
                  <a:pt x="114484" y="17632"/>
                  <a:pt x="106791" y="7178"/>
                  <a:pt x="95085" y="7178"/>
                </a:cubicBezTo>
                <a:cubicBezTo>
                  <a:pt x="92581" y="7178"/>
                  <a:pt x="89894" y="7656"/>
                  <a:pt x="87059" y="8817"/>
                </a:cubicBezTo>
                <a:cubicBezTo>
                  <a:pt x="81944" y="10911"/>
                  <a:pt x="76451" y="13091"/>
                  <a:pt x="68846" y="13091"/>
                </a:cubicBezTo>
                <a:cubicBezTo>
                  <a:pt x="61079" y="13091"/>
                  <a:pt x="51110" y="10817"/>
                  <a:pt x="37090" y="3858"/>
                </a:cubicBezTo>
                <a:cubicBezTo>
                  <a:pt x="31541" y="1103"/>
                  <a:pt x="26727" y="1"/>
                  <a:pt x="22578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20"/>
          <p:cNvSpPr/>
          <p:nvPr/>
        </p:nvSpPr>
        <p:spPr>
          <a:xfrm>
            <a:off x="-190511" y="1209349"/>
            <a:ext cx="685866" cy="681183"/>
          </a:xfrm>
          <a:custGeom>
            <a:avLst/>
            <a:gdLst/>
            <a:ahLst/>
            <a:cxnLst/>
            <a:rect l="l" t="t" r="r" b="b"/>
            <a:pathLst>
              <a:path w="147498" h="146491" extrusionOk="0">
                <a:moveTo>
                  <a:pt x="72248" y="0"/>
                </a:moveTo>
                <a:cubicBezTo>
                  <a:pt x="71233" y="0"/>
                  <a:pt x="70212" y="188"/>
                  <a:pt x="69234" y="574"/>
                </a:cubicBezTo>
                <a:cubicBezTo>
                  <a:pt x="68389" y="759"/>
                  <a:pt x="67597" y="1102"/>
                  <a:pt x="66857" y="1551"/>
                </a:cubicBezTo>
                <a:cubicBezTo>
                  <a:pt x="63715" y="3584"/>
                  <a:pt x="62659" y="7360"/>
                  <a:pt x="63425" y="10898"/>
                </a:cubicBezTo>
                <a:cubicBezTo>
                  <a:pt x="63768" y="12403"/>
                  <a:pt x="64402" y="13829"/>
                  <a:pt x="65326" y="15097"/>
                </a:cubicBezTo>
                <a:cubicBezTo>
                  <a:pt x="65722" y="15730"/>
                  <a:pt x="66224" y="16311"/>
                  <a:pt x="66752" y="16839"/>
                </a:cubicBezTo>
                <a:cubicBezTo>
                  <a:pt x="67650" y="17684"/>
                  <a:pt x="68785" y="18239"/>
                  <a:pt x="70000" y="18344"/>
                </a:cubicBezTo>
                <a:lnTo>
                  <a:pt x="69155" y="32524"/>
                </a:lnTo>
                <a:cubicBezTo>
                  <a:pt x="69128" y="32999"/>
                  <a:pt x="69102" y="33448"/>
                  <a:pt x="69075" y="33923"/>
                </a:cubicBezTo>
                <a:cubicBezTo>
                  <a:pt x="64032" y="34716"/>
                  <a:pt x="59226" y="36537"/>
                  <a:pt x="54896" y="39257"/>
                </a:cubicBezTo>
                <a:lnTo>
                  <a:pt x="48796" y="30808"/>
                </a:lnTo>
                <a:lnTo>
                  <a:pt x="45285" y="25923"/>
                </a:lnTo>
                <a:cubicBezTo>
                  <a:pt x="46209" y="24946"/>
                  <a:pt x="46895" y="23784"/>
                  <a:pt x="47371" y="22543"/>
                </a:cubicBezTo>
                <a:cubicBezTo>
                  <a:pt x="47846" y="21038"/>
                  <a:pt x="47819" y="19453"/>
                  <a:pt x="47291" y="18001"/>
                </a:cubicBezTo>
                <a:cubicBezTo>
                  <a:pt x="47133" y="17552"/>
                  <a:pt x="46948" y="17130"/>
                  <a:pt x="46737" y="16707"/>
                </a:cubicBezTo>
                <a:cubicBezTo>
                  <a:pt x="46209" y="15361"/>
                  <a:pt x="45469" y="14120"/>
                  <a:pt x="44545" y="13011"/>
                </a:cubicBezTo>
                <a:cubicBezTo>
                  <a:pt x="43410" y="11585"/>
                  <a:pt x="41799" y="10634"/>
                  <a:pt x="40004" y="10370"/>
                </a:cubicBezTo>
                <a:cubicBezTo>
                  <a:pt x="39630" y="10320"/>
                  <a:pt x="39258" y="10295"/>
                  <a:pt x="38889" y="10295"/>
                </a:cubicBezTo>
                <a:cubicBezTo>
                  <a:pt x="36357" y="10295"/>
                  <a:pt x="33963" y="11458"/>
                  <a:pt x="32373" y="13486"/>
                </a:cubicBezTo>
                <a:cubicBezTo>
                  <a:pt x="31765" y="14093"/>
                  <a:pt x="31237" y="14806"/>
                  <a:pt x="30867" y="15572"/>
                </a:cubicBezTo>
                <a:cubicBezTo>
                  <a:pt x="29204" y="18925"/>
                  <a:pt x="30234" y="22728"/>
                  <a:pt x="32689" y="25342"/>
                </a:cubicBezTo>
                <a:cubicBezTo>
                  <a:pt x="33772" y="26477"/>
                  <a:pt x="35066" y="27375"/>
                  <a:pt x="36492" y="27982"/>
                </a:cubicBezTo>
                <a:cubicBezTo>
                  <a:pt x="37178" y="28326"/>
                  <a:pt x="37865" y="28590"/>
                  <a:pt x="38604" y="28748"/>
                </a:cubicBezTo>
                <a:cubicBezTo>
                  <a:pt x="39017" y="28849"/>
                  <a:pt x="39440" y="28899"/>
                  <a:pt x="39862" y="28899"/>
                </a:cubicBezTo>
                <a:cubicBezTo>
                  <a:pt x="40654" y="28899"/>
                  <a:pt x="41445" y="28723"/>
                  <a:pt x="42169" y="28378"/>
                </a:cubicBezTo>
                <a:lnTo>
                  <a:pt x="48744" y="41000"/>
                </a:lnTo>
                <a:lnTo>
                  <a:pt x="49800" y="43059"/>
                </a:lnTo>
                <a:cubicBezTo>
                  <a:pt x="46737" y="45779"/>
                  <a:pt x="44123" y="48974"/>
                  <a:pt x="42063" y="52512"/>
                </a:cubicBezTo>
                <a:lnTo>
                  <a:pt x="31871" y="47337"/>
                </a:lnTo>
                <a:lnTo>
                  <a:pt x="26511" y="44617"/>
                </a:lnTo>
                <a:cubicBezTo>
                  <a:pt x="26854" y="43324"/>
                  <a:pt x="26960" y="41977"/>
                  <a:pt x="26801" y="40657"/>
                </a:cubicBezTo>
                <a:cubicBezTo>
                  <a:pt x="26537" y="39125"/>
                  <a:pt x="25771" y="37726"/>
                  <a:pt x="24636" y="36643"/>
                </a:cubicBezTo>
                <a:cubicBezTo>
                  <a:pt x="24293" y="36326"/>
                  <a:pt x="23923" y="36036"/>
                  <a:pt x="23553" y="35798"/>
                </a:cubicBezTo>
                <a:cubicBezTo>
                  <a:pt x="22471" y="34848"/>
                  <a:pt x="21230" y="34082"/>
                  <a:pt x="19909" y="33501"/>
                </a:cubicBezTo>
                <a:cubicBezTo>
                  <a:pt x="18978" y="33087"/>
                  <a:pt x="17980" y="32880"/>
                  <a:pt x="16981" y="32880"/>
                </a:cubicBezTo>
                <a:cubicBezTo>
                  <a:pt x="16196" y="32880"/>
                  <a:pt x="15410" y="33008"/>
                  <a:pt x="14655" y="33263"/>
                </a:cubicBezTo>
                <a:cubicBezTo>
                  <a:pt x="11882" y="34267"/>
                  <a:pt x="9876" y="36643"/>
                  <a:pt x="9347" y="39521"/>
                </a:cubicBezTo>
                <a:cubicBezTo>
                  <a:pt x="9057" y="40366"/>
                  <a:pt x="8925" y="41211"/>
                  <a:pt x="8951" y="42083"/>
                </a:cubicBezTo>
                <a:cubicBezTo>
                  <a:pt x="9004" y="45806"/>
                  <a:pt x="11671" y="48710"/>
                  <a:pt x="15077" y="49898"/>
                </a:cubicBezTo>
                <a:cubicBezTo>
                  <a:pt x="16291" y="50332"/>
                  <a:pt x="17559" y="50534"/>
                  <a:pt x="18836" y="50534"/>
                </a:cubicBezTo>
                <a:cubicBezTo>
                  <a:pt x="19114" y="50534"/>
                  <a:pt x="19393" y="50525"/>
                  <a:pt x="19672" y="50506"/>
                </a:cubicBezTo>
                <a:cubicBezTo>
                  <a:pt x="20411" y="50506"/>
                  <a:pt x="21177" y="50400"/>
                  <a:pt x="21890" y="50215"/>
                </a:cubicBezTo>
                <a:cubicBezTo>
                  <a:pt x="23078" y="49898"/>
                  <a:pt x="24134" y="49212"/>
                  <a:pt x="24900" y="48235"/>
                </a:cubicBezTo>
                <a:lnTo>
                  <a:pt x="36518" y="56394"/>
                </a:lnTo>
                <a:lnTo>
                  <a:pt x="39317" y="58374"/>
                </a:lnTo>
                <a:cubicBezTo>
                  <a:pt x="37970" y="61992"/>
                  <a:pt x="37205" y="65821"/>
                  <a:pt x="37020" y="69702"/>
                </a:cubicBezTo>
                <a:lnTo>
                  <a:pt x="24477" y="69808"/>
                </a:lnTo>
                <a:lnTo>
                  <a:pt x="18457" y="69861"/>
                </a:lnTo>
                <a:cubicBezTo>
                  <a:pt x="18167" y="68540"/>
                  <a:pt x="17639" y="67299"/>
                  <a:pt x="16873" y="66217"/>
                </a:cubicBezTo>
                <a:cubicBezTo>
                  <a:pt x="15949" y="64976"/>
                  <a:pt x="14628" y="64078"/>
                  <a:pt x="13123" y="63655"/>
                </a:cubicBezTo>
                <a:cubicBezTo>
                  <a:pt x="12674" y="63523"/>
                  <a:pt x="12226" y="63418"/>
                  <a:pt x="11750" y="63365"/>
                </a:cubicBezTo>
                <a:cubicBezTo>
                  <a:pt x="10701" y="63127"/>
                  <a:pt x="9621" y="63008"/>
                  <a:pt x="8546" y="63008"/>
                </a:cubicBezTo>
                <a:cubicBezTo>
                  <a:pt x="8187" y="63008"/>
                  <a:pt x="7829" y="63022"/>
                  <a:pt x="7473" y="63048"/>
                </a:cubicBezTo>
                <a:cubicBezTo>
                  <a:pt x="5651" y="63154"/>
                  <a:pt x="3934" y="63946"/>
                  <a:pt x="2667" y="65240"/>
                </a:cubicBezTo>
                <a:cubicBezTo>
                  <a:pt x="687" y="67405"/>
                  <a:pt x="0" y="70468"/>
                  <a:pt x="845" y="73267"/>
                </a:cubicBezTo>
                <a:cubicBezTo>
                  <a:pt x="977" y="74138"/>
                  <a:pt x="1268" y="74957"/>
                  <a:pt x="1690" y="75722"/>
                </a:cubicBezTo>
                <a:cubicBezTo>
                  <a:pt x="3220" y="78554"/>
                  <a:pt x="6191" y="79944"/>
                  <a:pt x="9271" y="79944"/>
                </a:cubicBezTo>
                <a:cubicBezTo>
                  <a:pt x="9753" y="79944"/>
                  <a:pt x="10238" y="79910"/>
                  <a:pt x="10721" y="79842"/>
                </a:cubicBezTo>
                <a:cubicBezTo>
                  <a:pt x="12278" y="79630"/>
                  <a:pt x="13757" y="79076"/>
                  <a:pt x="15077" y="78257"/>
                </a:cubicBezTo>
                <a:cubicBezTo>
                  <a:pt x="15737" y="77888"/>
                  <a:pt x="16345" y="77465"/>
                  <a:pt x="16899" y="76963"/>
                </a:cubicBezTo>
                <a:cubicBezTo>
                  <a:pt x="17823" y="76145"/>
                  <a:pt x="18457" y="75036"/>
                  <a:pt x="18668" y="73821"/>
                </a:cubicBezTo>
                <a:lnTo>
                  <a:pt x="32742" y="75722"/>
                </a:lnTo>
                <a:lnTo>
                  <a:pt x="37231" y="76330"/>
                </a:lnTo>
                <a:cubicBezTo>
                  <a:pt x="37680" y="79947"/>
                  <a:pt x="38657" y="83512"/>
                  <a:pt x="40136" y="86865"/>
                </a:cubicBezTo>
                <a:lnTo>
                  <a:pt x="39687" y="87103"/>
                </a:lnTo>
                <a:lnTo>
                  <a:pt x="28227" y="93176"/>
                </a:lnTo>
                <a:lnTo>
                  <a:pt x="22920" y="96002"/>
                </a:lnTo>
                <a:cubicBezTo>
                  <a:pt x="22075" y="94945"/>
                  <a:pt x="21018" y="94100"/>
                  <a:pt x="19857" y="93467"/>
                </a:cubicBezTo>
                <a:cubicBezTo>
                  <a:pt x="18885" y="93017"/>
                  <a:pt x="17839" y="92788"/>
                  <a:pt x="16796" y="92788"/>
                </a:cubicBezTo>
                <a:cubicBezTo>
                  <a:pt x="16308" y="92788"/>
                  <a:pt x="15821" y="92838"/>
                  <a:pt x="15341" y="92939"/>
                </a:cubicBezTo>
                <a:cubicBezTo>
                  <a:pt x="14866" y="93018"/>
                  <a:pt x="14417" y="93150"/>
                  <a:pt x="13968" y="93308"/>
                </a:cubicBezTo>
                <a:cubicBezTo>
                  <a:pt x="12569" y="93678"/>
                  <a:pt x="11249" y="94232"/>
                  <a:pt x="10008" y="94998"/>
                </a:cubicBezTo>
                <a:cubicBezTo>
                  <a:pt x="8450" y="95922"/>
                  <a:pt x="7314" y="97401"/>
                  <a:pt x="6813" y="99170"/>
                </a:cubicBezTo>
                <a:cubicBezTo>
                  <a:pt x="6020" y="101995"/>
                  <a:pt x="6813" y="105032"/>
                  <a:pt x="8872" y="107118"/>
                </a:cubicBezTo>
                <a:cubicBezTo>
                  <a:pt x="9374" y="107831"/>
                  <a:pt x="10008" y="108438"/>
                  <a:pt x="10747" y="108914"/>
                </a:cubicBezTo>
                <a:cubicBezTo>
                  <a:pt x="12093" y="109830"/>
                  <a:pt x="13603" y="110247"/>
                  <a:pt x="15123" y="110247"/>
                </a:cubicBezTo>
                <a:cubicBezTo>
                  <a:pt x="17062" y="110247"/>
                  <a:pt x="19018" y="109569"/>
                  <a:pt x="20675" y="108385"/>
                </a:cubicBezTo>
                <a:cubicBezTo>
                  <a:pt x="21943" y="107488"/>
                  <a:pt x="22999" y="106326"/>
                  <a:pt x="23791" y="105006"/>
                </a:cubicBezTo>
                <a:cubicBezTo>
                  <a:pt x="24213" y="104372"/>
                  <a:pt x="24557" y="103712"/>
                  <a:pt x="24821" y="103025"/>
                </a:cubicBezTo>
                <a:cubicBezTo>
                  <a:pt x="25270" y="101863"/>
                  <a:pt x="25322" y="100596"/>
                  <a:pt x="24953" y="99434"/>
                </a:cubicBezTo>
                <a:lnTo>
                  <a:pt x="38314" y="94628"/>
                </a:lnTo>
                <a:lnTo>
                  <a:pt x="43383" y="92780"/>
                </a:lnTo>
                <a:cubicBezTo>
                  <a:pt x="45337" y="95711"/>
                  <a:pt x="47661" y="98325"/>
                  <a:pt x="50328" y="100622"/>
                </a:cubicBezTo>
                <a:cubicBezTo>
                  <a:pt x="50117" y="100913"/>
                  <a:pt x="49905" y="101203"/>
                  <a:pt x="49694" y="101520"/>
                </a:cubicBezTo>
                <a:lnTo>
                  <a:pt x="42327" y="112161"/>
                </a:lnTo>
                <a:lnTo>
                  <a:pt x="38921" y="117125"/>
                </a:lnTo>
                <a:cubicBezTo>
                  <a:pt x="37680" y="116597"/>
                  <a:pt x="36360" y="116307"/>
                  <a:pt x="35039" y="116307"/>
                </a:cubicBezTo>
                <a:cubicBezTo>
                  <a:pt x="33482" y="116360"/>
                  <a:pt x="31976" y="116914"/>
                  <a:pt x="30788" y="117891"/>
                </a:cubicBezTo>
                <a:cubicBezTo>
                  <a:pt x="30419" y="118182"/>
                  <a:pt x="30075" y="118499"/>
                  <a:pt x="29758" y="118868"/>
                </a:cubicBezTo>
                <a:cubicBezTo>
                  <a:pt x="28676" y="119819"/>
                  <a:pt x="27752" y="120928"/>
                  <a:pt x="27012" y="122169"/>
                </a:cubicBezTo>
                <a:cubicBezTo>
                  <a:pt x="26062" y="123700"/>
                  <a:pt x="25718" y="125549"/>
                  <a:pt x="26062" y="127344"/>
                </a:cubicBezTo>
                <a:cubicBezTo>
                  <a:pt x="26669" y="130222"/>
                  <a:pt x="28781" y="132546"/>
                  <a:pt x="31580" y="133444"/>
                </a:cubicBezTo>
                <a:cubicBezTo>
                  <a:pt x="32346" y="133840"/>
                  <a:pt x="33191" y="134077"/>
                  <a:pt x="34062" y="134183"/>
                </a:cubicBezTo>
                <a:cubicBezTo>
                  <a:pt x="34376" y="134221"/>
                  <a:pt x="34687" y="134240"/>
                  <a:pt x="34993" y="134240"/>
                </a:cubicBezTo>
                <a:cubicBezTo>
                  <a:pt x="38295" y="134240"/>
                  <a:pt x="41122" y="132090"/>
                  <a:pt x="42644" y="129166"/>
                </a:cubicBezTo>
                <a:cubicBezTo>
                  <a:pt x="43331" y="127767"/>
                  <a:pt x="43753" y="126262"/>
                  <a:pt x="43832" y="124704"/>
                </a:cubicBezTo>
                <a:cubicBezTo>
                  <a:pt x="43938" y="123938"/>
                  <a:pt x="43938" y="123199"/>
                  <a:pt x="43832" y="122433"/>
                </a:cubicBezTo>
                <a:cubicBezTo>
                  <a:pt x="43700" y="121218"/>
                  <a:pt x="43146" y="120083"/>
                  <a:pt x="42301" y="119211"/>
                </a:cubicBezTo>
                <a:cubicBezTo>
                  <a:pt x="45522" y="115752"/>
                  <a:pt x="48744" y="112267"/>
                  <a:pt x="51965" y="108808"/>
                </a:cubicBezTo>
                <a:lnTo>
                  <a:pt x="55899" y="104557"/>
                </a:lnTo>
                <a:cubicBezTo>
                  <a:pt x="58857" y="106299"/>
                  <a:pt x="62078" y="107620"/>
                  <a:pt x="65405" y="108517"/>
                </a:cubicBezTo>
                <a:lnTo>
                  <a:pt x="65273" y="109679"/>
                </a:lnTo>
                <a:lnTo>
                  <a:pt x="63636" y="122539"/>
                </a:lnTo>
                <a:lnTo>
                  <a:pt x="62870" y="128506"/>
                </a:lnTo>
                <a:cubicBezTo>
                  <a:pt x="61524" y="128585"/>
                  <a:pt x="60230" y="128955"/>
                  <a:pt x="59015" y="129562"/>
                </a:cubicBezTo>
                <a:cubicBezTo>
                  <a:pt x="57668" y="130328"/>
                  <a:pt x="56612" y="131516"/>
                  <a:pt x="55979" y="132942"/>
                </a:cubicBezTo>
                <a:cubicBezTo>
                  <a:pt x="55794" y="133365"/>
                  <a:pt x="55635" y="133813"/>
                  <a:pt x="55530" y="134262"/>
                </a:cubicBezTo>
                <a:cubicBezTo>
                  <a:pt x="55002" y="135609"/>
                  <a:pt x="54711" y="137008"/>
                  <a:pt x="54605" y="138461"/>
                </a:cubicBezTo>
                <a:cubicBezTo>
                  <a:pt x="54473" y="140256"/>
                  <a:pt x="55028" y="142078"/>
                  <a:pt x="56163" y="143504"/>
                </a:cubicBezTo>
                <a:cubicBezTo>
                  <a:pt x="57751" y="145404"/>
                  <a:pt x="60095" y="146491"/>
                  <a:pt x="62540" y="146491"/>
                </a:cubicBezTo>
                <a:cubicBezTo>
                  <a:pt x="62982" y="146491"/>
                  <a:pt x="63428" y="146455"/>
                  <a:pt x="63874" y="146382"/>
                </a:cubicBezTo>
                <a:cubicBezTo>
                  <a:pt x="64719" y="146356"/>
                  <a:pt x="65590" y="146197"/>
                  <a:pt x="66408" y="145881"/>
                </a:cubicBezTo>
                <a:cubicBezTo>
                  <a:pt x="69894" y="144560"/>
                  <a:pt x="71716" y="141075"/>
                  <a:pt x="71689" y="137484"/>
                </a:cubicBezTo>
                <a:cubicBezTo>
                  <a:pt x="71663" y="135926"/>
                  <a:pt x="71346" y="134368"/>
                  <a:pt x="70686" y="132968"/>
                </a:cubicBezTo>
                <a:cubicBezTo>
                  <a:pt x="70422" y="132256"/>
                  <a:pt x="70079" y="131569"/>
                  <a:pt x="69656" y="130962"/>
                </a:cubicBezTo>
                <a:cubicBezTo>
                  <a:pt x="68970" y="129932"/>
                  <a:pt x="67966" y="129166"/>
                  <a:pt x="66805" y="128796"/>
                </a:cubicBezTo>
                <a:cubicBezTo>
                  <a:pt x="68046" y="124228"/>
                  <a:pt x="69313" y="119687"/>
                  <a:pt x="70554" y="115119"/>
                </a:cubicBezTo>
                <a:lnTo>
                  <a:pt x="72112" y="109626"/>
                </a:lnTo>
                <a:cubicBezTo>
                  <a:pt x="73089" y="109706"/>
                  <a:pt x="74066" y="109759"/>
                  <a:pt x="75096" y="109759"/>
                </a:cubicBezTo>
                <a:cubicBezTo>
                  <a:pt x="77578" y="109759"/>
                  <a:pt x="80060" y="109494"/>
                  <a:pt x="82515" y="109019"/>
                </a:cubicBezTo>
                <a:lnTo>
                  <a:pt x="82806" y="109759"/>
                </a:lnTo>
                <a:lnTo>
                  <a:pt x="87295" y="121931"/>
                </a:lnTo>
                <a:lnTo>
                  <a:pt x="89354" y="127582"/>
                </a:lnTo>
                <a:cubicBezTo>
                  <a:pt x="88219" y="128268"/>
                  <a:pt x="87242" y="129193"/>
                  <a:pt x="86450" y="130275"/>
                </a:cubicBezTo>
                <a:cubicBezTo>
                  <a:pt x="85605" y="131569"/>
                  <a:pt x="85182" y="133127"/>
                  <a:pt x="85314" y="134658"/>
                </a:cubicBezTo>
                <a:cubicBezTo>
                  <a:pt x="85341" y="135134"/>
                  <a:pt x="85394" y="135609"/>
                  <a:pt x="85499" y="136058"/>
                </a:cubicBezTo>
                <a:cubicBezTo>
                  <a:pt x="85658" y="137484"/>
                  <a:pt x="86027" y="138883"/>
                  <a:pt x="86635" y="140203"/>
                </a:cubicBezTo>
                <a:cubicBezTo>
                  <a:pt x="87321" y="141867"/>
                  <a:pt x="88641" y="143214"/>
                  <a:pt x="90305" y="143979"/>
                </a:cubicBezTo>
                <a:cubicBezTo>
                  <a:pt x="91345" y="144413"/>
                  <a:pt x="92442" y="144628"/>
                  <a:pt x="93533" y="144628"/>
                </a:cubicBezTo>
                <a:cubicBezTo>
                  <a:pt x="95295" y="144628"/>
                  <a:pt x="97039" y="144069"/>
                  <a:pt x="98490" y="142976"/>
                </a:cubicBezTo>
                <a:cubicBezTo>
                  <a:pt x="99256" y="142553"/>
                  <a:pt x="99943" y="142025"/>
                  <a:pt x="100524" y="141365"/>
                </a:cubicBezTo>
                <a:cubicBezTo>
                  <a:pt x="103006" y="138593"/>
                  <a:pt x="103006" y="134658"/>
                  <a:pt x="101342" y="131463"/>
                </a:cubicBezTo>
                <a:cubicBezTo>
                  <a:pt x="100603" y="130090"/>
                  <a:pt x="99599" y="128876"/>
                  <a:pt x="98385" y="127925"/>
                </a:cubicBezTo>
                <a:cubicBezTo>
                  <a:pt x="97830" y="127423"/>
                  <a:pt x="97197" y="126975"/>
                  <a:pt x="96536" y="126631"/>
                </a:cubicBezTo>
                <a:cubicBezTo>
                  <a:pt x="95727" y="126177"/>
                  <a:pt x="94828" y="125944"/>
                  <a:pt x="93918" y="125944"/>
                </a:cubicBezTo>
                <a:cubicBezTo>
                  <a:pt x="93612" y="125944"/>
                  <a:pt x="93304" y="125971"/>
                  <a:pt x="92998" y="126024"/>
                </a:cubicBezTo>
                <a:lnTo>
                  <a:pt x="90041" y="112135"/>
                </a:lnTo>
                <a:cubicBezTo>
                  <a:pt x="89671" y="110471"/>
                  <a:pt x="89328" y="108808"/>
                  <a:pt x="88958" y="107144"/>
                </a:cubicBezTo>
                <a:cubicBezTo>
                  <a:pt x="92365" y="105824"/>
                  <a:pt x="95533" y="104002"/>
                  <a:pt x="98411" y="101784"/>
                </a:cubicBezTo>
                <a:lnTo>
                  <a:pt x="107996" y="110498"/>
                </a:lnTo>
                <a:lnTo>
                  <a:pt x="112432" y="114538"/>
                </a:lnTo>
                <a:cubicBezTo>
                  <a:pt x="111746" y="115700"/>
                  <a:pt x="111297" y="116967"/>
                  <a:pt x="111112" y="118287"/>
                </a:cubicBezTo>
                <a:cubicBezTo>
                  <a:pt x="110954" y="119845"/>
                  <a:pt x="111297" y="121377"/>
                  <a:pt x="112115" y="122723"/>
                </a:cubicBezTo>
                <a:cubicBezTo>
                  <a:pt x="112353" y="123119"/>
                  <a:pt x="112643" y="123489"/>
                  <a:pt x="112934" y="123859"/>
                </a:cubicBezTo>
                <a:cubicBezTo>
                  <a:pt x="113726" y="125047"/>
                  <a:pt x="114729" y="126130"/>
                  <a:pt x="115838" y="127027"/>
                </a:cubicBezTo>
                <a:cubicBezTo>
                  <a:pt x="117130" y="128099"/>
                  <a:pt x="118758" y="128677"/>
                  <a:pt x="120433" y="128677"/>
                </a:cubicBezTo>
                <a:cubicBezTo>
                  <a:pt x="120574" y="128677"/>
                  <a:pt x="120714" y="128673"/>
                  <a:pt x="120855" y="128664"/>
                </a:cubicBezTo>
                <a:cubicBezTo>
                  <a:pt x="123786" y="128453"/>
                  <a:pt x="126374" y="126684"/>
                  <a:pt x="127641" y="124017"/>
                </a:cubicBezTo>
                <a:cubicBezTo>
                  <a:pt x="128143" y="123304"/>
                  <a:pt x="128486" y="122512"/>
                  <a:pt x="128698" y="121667"/>
                </a:cubicBezTo>
                <a:cubicBezTo>
                  <a:pt x="129648" y="118076"/>
                  <a:pt x="127853" y="114564"/>
                  <a:pt x="124869" y="112505"/>
                </a:cubicBezTo>
                <a:cubicBezTo>
                  <a:pt x="123602" y="111607"/>
                  <a:pt x="122149" y="111000"/>
                  <a:pt x="120618" y="110709"/>
                </a:cubicBezTo>
                <a:cubicBezTo>
                  <a:pt x="119878" y="110524"/>
                  <a:pt x="119139" y="110419"/>
                  <a:pt x="118400" y="110392"/>
                </a:cubicBezTo>
                <a:cubicBezTo>
                  <a:pt x="118361" y="110391"/>
                  <a:pt x="118322" y="110391"/>
                  <a:pt x="118283" y="110391"/>
                </a:cubicBezTo>
                <a:cubicBezTo>
                  <a:pt x="117083" y="110391"/>
                  <a:pt x="115913" y="110785"/>
                  <a:pt x="114967" y="111501"/>
                </a:cubicBezTo>
                <a:lnTo>
                  <a:pt x="105963" y="100543"/>
                </a:lnTo>
                <a:lnTo>
                  <a:pt x="103296" y="97295"/>
                </a:lnTo>
                <a:cubicBezTo>
                  <a:pt x="105884" y="94470"/>
                  <a:pt x="108023" y="91249"/>
                  <a:pt x="109660" y="87763"/>
                </a:cubicBezTo>
                <a:lnTo>
                  <a:pt x="121119" y="90826"/>
                </a:lnTo>
                <a:lnTo>
                  <a:pt x="126929" y="92358"/>
                </a:lnTo>
                <a:cubicBezTo>
                  <a:pt x="126849" y="93704"/>
                  <a:pt x="127034" y="95025"/>
                  <a:pt x="127483" y="96292"/>
                </a:cubicBezTo>
                <a:cubicBezTo>
                  <a:pt x="128038" y="97744"/>
                  <a:pt x="129067" y="98959"/>
                  <a:pt x="130414" y="99751"/>
                </a:cubicBezTo>
                <a:cubicBezTo>
                  <a:pt x="130810" y="100015"/>
                  <a:pt x="131233" y="100226"/>
                  <a:pt x="131655" y="100411"/>
                </a:cubicBezTo>
                <a:cubicBezTo>
                  <a:pt x="132922" y="101098"/>
                  <a:pt x="134296" y="101573"/>
                  <a:pt x="135695" y="101863"/>
                </a:cubicBezTo>
                <a:cubicBezTo>
                  <a:pt x="136204" y="101976"/>
                  <a:pt x="136718" y="102031"/>
                  <a:pt x="137228" y="102031"/>
                </a:cubicBezTo>
                <a:cubicBezTo>
                  <a:pt x="138516" y="102031"/>
                  <a:pt x="139781" y="101680"/>
                  <a:pt x="140897" y="101018"/>
                </a:cubicBezTo>
                <a:cubicBezTo>
                  <a:pt x="143405" y="99461"/>
                  <a:pt x="144884" y="96714"/>
                  <a:pt x="144805" y="93783"/>
                </a:cubicBezTo>
                <a:cubicBezTo>
                  <a:pt x="144884" y="92912"/>
                  <a:pt x="144857" y="92041"/>
                  <a:pt x="144646" y="91196"/>
                </a:cubicBezTo>
                <a:cubicBezTo>
                  <a:pt x="143828" y="87552"/>
                  <a:pt x="140606" y="85281"/>
                  <a:pt x="137015" y="84806"/>
                </a:cubicBezTo>
                <a:cubicBezTo>
                  <a:pt x="136541" y="84749"/>
                  <a:pt x="136062" y="84719"/>
                  <a:pt x="135582" y="84719"/>
                </a:cubicBezTo>
                <a:cubicBezTo>
                  <a:pt x="134511" y="84719"/>
                  <a:pt x="133434" y="84865"/>
                  <a:pt x="132394" y="85175"/>
                </a:cubicBezTo>
                <a:cubicBezTo>
                  <a:pt x="131655" y="85334"/>
                  <a:pt x="130942" y="85598"/>
                  <a:pt x="130282" y="85941"/>
                </a:cubicBezTo>
                <a:cubicBezTo>
                  <a:pt x="129173" y="86469"/>
                  <a:pt x="128275" y="87367"/>
                  <a:pt x="127747" y="88476"/>
                </a:cubicBezTo>
                <a:lnTo>
                  <a:pt x="114703" y="82905"/>
                </a:lnTo>
                <a:lnTo>
                  <a:pt x="111878" y="81690"/>
                </a:lnTo>
                <a:cubicBezTo>
                  <a:pt x="112776" y="78389"/>
                  <a:pt x="113224" y="75010"/>
                  <a:pt x="113224" y="71603"/>
                </a:cubicBezTo>
                <a:cubicBezTo>
                  <a:pt x="113224" y="70943"/>
                  <a:pt x="113198" y="70283"/>
                  <a:pt x="113172" y="69597"/>
                </a:cubicBezTo>
                <a:lnTo>
                  <a:pt x="123707" y="67273"/>
                </a:lnTo>
                <a:lnTo>
                  <a:pt x="129569" y="65979"/>
                </a:lnTo>
                <a:cubicBezTo>
                  <a:pt x="130124" y="67194"/>
                  <a:pt x="130889" y="68303"/>
                  <a:pt x="131866" y="69200"/>
                </a:cubicBezTo>
                <a:cubicBezTo>
                  <a:pt x="133028" y="70230"/>
                  <a:pt x="134507" y="70838"/>
                  <a:pt x="136065" y="70943"/>
                </a:cubicBezTo>
                <a:cubicBezTo>
                  <a:pt x="136302" y="70956"/>
                  <a:pt x="136533" y="70963"/>
                  <a:pt x="136764" y="70963"/>
                </a:cubicBezTo>
                <a:cubicBezTo>
                  <a:pt x="136995" y="70963"/>
                  <a:pt x="137226" y="70956"/>
                  <a:pt x="137464" y="70943"/>
                </a:cubicBezTo>
                <a:cubicBezTo>
                  <a:pt x="137555" y="70945"/>
                  <a:pt x="137645" y="70946"/>
                  <a:pt x="137735" y="70946"/>
                </a:cubicBezTo>
                <a:cubicBezTo>
                  <a:pt x="139094" y="70946"/>
                  <a:pt x="140429" y="70758"/>
                  <a:pt x="141742" y="70362"/>
                </a:cubicBezTo>
                <a:cubicBezTo>
                  <a:pt x="143484" y="69887"/>
                  <a:pt x="144990" y="68752"/>
                  <a:pt x="145966" y="67220"/>
                </a:cubicBezTo>
                <a:cubicBezTo>
                  <a:pt x="147472" y="64685"/>
                  <a:pt x="147498" y="61569"/>
                  <a:pt x="146072" y="58982"/>
                </a:cubicBezTo>
                <a:cubicBezTo>
                  <a:pt x="145755" y="58190"/>
                  <a:pt x="145306" y="57424"/>
                  <a:pt x="144752" y="56764"/>
                </a:cubicBezTo>
                <a:cubicBezTo>
                  <a:pt x="143127" y="54874"/>
                  <a:pt x="140852" y="54000"/>
                  <a:pt x="138504" y="54000"/>
                </a:cubicBezTo>
                <a:cubicBezTo>
                  <a:pt x="137342" y="54000"/>
                  <a:pt x="136163" y="54214"/>
                  <a:pt x="135035" y="54625"/>
                </a:cubicBezTo>
                <a:cubicBezTo>
                  <a:pt x="133583" y="55153"/>
                  <a:pt x="132236" y="55998"/>
                  <a:pt x="131127" y="57081"/>
                </a:cubicBezTo>
                <a:cubicBezTo>
                  <a:pt x="130546" y="57556"/>
                  <a:pt x="130044" y="58110"/>
                  <a:pt x="129595" y="58718"/>
                </a:cubicBezTo>
                <a:cubicBezTo>
                  <a:pt x="128856" y="59721"/>
                  <a:pt x="128486" y="60909"/>
                  <a:pt x="128539" y="62150"/>
                </a:cubicBezTo>
                <a:lnTo>
                  <a:pt x="114386" y="63206"/>
                </a:lnTo>
                <a:lnTo>
                  <a:pt x="112353" y="63365"/>
                </a:lnTo>
                <a:cubicBezTo>
                  <a:pt x="111429" y="59193"/>
                  <a:pt x="109818" y="55206"/>
                  <a:pt x="107574" y="51562"/>
                </a:cubicBezTo>
                <a:lnTo>
                  <a:pt x="115152" y="45198"/>
                </a:lnTo>
                <a:lnTo>
                  <a:pt x="119773" y="41343"/>
                </a:lnTo>
                <a:cubicBezTo>
                  <a:pt x="120829" y="42188"/>
                  <a:pt x="122017" y="42795"/>
                  <a:pt x="123311" y="43165"/>
                </a:cubicBezTo>
                <a:cubicBezTo>
                  <a:pt x="123866" y="43301"/>
                  <a:pt x="124431" y="43369"/>
                  <a:pt x="124995" y="43369"/>
                </a:cubicBezTo>
                <a:cubicBezTo>
                  <a:pt x="125962" y="43369"/>
                  <a:pt x="126926" y="43169"/>
                  <a:pt x="127826" y="42769"/>
                </a:cubicBezTo>
                <a:cubicBezTo>
                  <a:pt x="128249" y="42584"/>
                  <a:pt x="128671" y="42347"/>
                  <a:pt x="129067" y="42109"/>
                </a:cubicBezTo>
                <a:cubicBezTo>
                  <a:pt x="130361" y="41475"/>
                  <a:pt x="131549" y="40630"/>
                  <a:pt x="132579" y="39653"/>
                </a:cubicBezTo>
                <a:cubicBezTo>
                  <a:pt x="133926" y="38412"/>
                  <a:pt x="134744" y="36722"/>
                  <a:pt x="134903" y="34900"/>
                </a:cubicBezTo>
                <a:cubicBezTo>
                  <a:pt x="135061" y="31969"/>
                  <a:pt x="133635" y="29170"/>
                  <a:pt x="131180" y="27560"/>
                </a:cubicBezTo>
                <a:cubicBezTo>
                  <a:pt x="130546" y="26979"/>
                  <a:pt x="129780" y="26504"/>
                  <a:pt x="128988" y="26187"/>
                </a:cubicBezTo>
                <a:cubicBezTo>
                  <a:pt x="128024" y="25796"/>
                  <a:pt x="127040" y="25616"/>
                  <a:pt x="126071" y="25616"/>
                </a:cubicBezTo>
                <a:cubicBezTo>
                  <a:pt x="123564" y="25616"/>
                  <a:pt x="121148" y="26825"/>
                  <a:pt x="119377" y="28748"/>
                </a:cubicBezTo>
                <a:cubicBezTo>
                  <a:pt x="118321" y="29910"/>
                  <a:pt x="117528" y="31256"/>
                  <a:pt x="117027" y="32735"/>
                </a:cubicBezTo>
                <a:cubicBezTo>
                  <a:pt x="116736" y="33422"/>
                  <a:pt x="116551" y="34161"/>
                  <a:pt x="116419" y="34900"/>
                </a:cubicBezTo>
                <a:cubicBezTo>
                  <a:pt x="116235" y="36115"/>
                  <a:pt x="116472" y="37356"/>
                  <a:pt x="117080" y="38439"/>
                </a:cubicBezTo>
                <a:lnTo>
                  <a:pt x="105012" y="45885"/>
                </a:lnTo>
                <a:lnTo>
                  <a:pt x="103877" y="46598"/>
                </a:lnTo>
                <a:cubicBezTo>
                  <a:pt x="100999" y="43271"/>
                  <a:pt x="97566" y="40498"/>
                  <a:pt x="93738" y="38333"/>
                </a:cubicBezTo>
                <a:lnTo>
                  <a:pt x="97408" y="29567"/>
                </a:lnTo>
                <a:lnTo>
                  <a:pt x="99705" y="24021"/>
                </a:lnTo>
                <a:cubicBezTo>
                  <a:pt x="100365" y="24140"/>
                  <a:pt x="101032" y="24200"/>
                  <a:pt x="101695" y="24200"/>
                </a:cubicBezTo>
                <a:cubicBezTo>
                  <a:pt x="102359" y="24200"/>
                  <a:pt x="103019" y="24140"/>
                  <a:pt x="103666" y="24021"/>
                </a:cubicBezTo>
                <a:cubicBezTo>
                  <a:pt x="105171" y="23652"/>
                  <a:pt x="106518" y="22780"/>
                  <a:pt x="107495" y="21566"/>
                </a:cubicBezTo>
                <a:cubicBezTo>
                  <a:pt x="107785" y="21196"/>
                  <a:pt x="108049" y="20826"/>
                  <a:pt x="108287" y="20404"/>
                </a:cubicBezTo>
                <a:cubicBezTo>
                  <a:pt x="109132" y="19242"/>
                  <a:pt x="109818" y="17975"/>
                  <a:pt x="110267" y="16602"/>
                </a:cubicBezTo>
                <a:cubicBezTo>
                  <a:pt x="110901" y="14885"/>
                  <a:pt x="110848" y="13011"/>
                  <a:pt x="110135" y="11321"/>
                </a:cubicBezTo>
                <a:cubicBezTo>
                  <a:pt x="108920" y="8654"/>
                  <a:pt x="106386" y="6805"/>
                  <a:pt x="103481" y="6489"/>
                </a:cubicBezTo>
                <a:cubicBezTo>
                  <a:pt x="102882" y="6339"/>
                  <a:pt x="102270" y="6269"/>
                  <a:pt x="101655" y="6269"/>
                </a:cubicBezTo>
                <a:cubicBezTo>
                  <a:pt x="101401" y="6269"/>
                  <a:pt x="101147" y="6281"/>
                  <a:pt x="100893" y="6304"/>
                </a:cubicBezTo>
                <a:cubicBezTo>
                  <a:pt x="97197" y="6621"/>
                  <a:pt x="94477" y="9499"/>
                  <a:pt x="93553" y="12984"/>
                </a:cubicBezTo>
                <a:cubicBezTo>
                  <a:pt x="93157" y="14516"/>
                  <a:pt x="93051" y="16074"/>
                  <a:pt x="93315" y="17605"/>
                </a:cubicBezTo>
                <a:cubicBezTo>
                  <a:pt x="93368" y="18371"/>
                  <a:pt x="93526" y="19110"/>
                  <a:pt x="93764" y="19823"/>
                </a:cubicBezTo>
                <a:cubicBezTo>
                  <a:pt x="94160" y="20985"/>
                  <a:pt x="94926" y="21988"/>
                  <a:pt x="95956" y="22675"/>
                </a:cubicBezTo>
                <a:lnTo>
                  <a:pt x="88694" y="34848"/>
                </a:lnTo>
                <a:cubicBezTo>
                  <a:pt x="88509" y="35164"/>
                  <a:pt x="88325" y="35455"/>
                  <a:pt x="88140" y="35772"/>
                </a:cubicBezTo>
                <a:cubicBezTo>
                  <a:pt x="83994" y="34267"/>
                  <a:pt x="79637" y="33474"/>
                  <a:pt x="75228" y="33474"/>
                </a:cubicBezTo>
                <a:cubicBezTo>
                  <a:pt x="74937" y="30253"/>
                  <a:pt x="74673" y="27058"/>
                  <a:pt x="74409" y="23837"/>
                </a:cubicBezTo>
                <a:lnTo>
                  <a:pt x="73907" y="17843"/>
                </a:lnTo>
                <a:cubicBezTo>
                  <a:pt x="75201" y="17473"/>
                  <a:pt x="76390" y="16839"/>
                  <a:pt x="77446" y="16021"/>
                </a:cubicBezTo>
                <a:cubicBezTo>
                  <a:pt x="78608" y="14991"/>
                  <a:pt x="79400" y="13592"/>
                  <a:pt x="79717" y="12086"/>
                </a:cubicBezTo>
                <a:cubicBezTo>
                  <a:pt x="79796" y="11611"/>
                  <a:pt x="79849" y="11162"/>
                  <a:pt x="79875" y="10687"/>
                </a:cubicBezTo>
                <a:cubicBezTo>
                  <a:pt x="80113" y="9261"/>
                  <a:pt x="80113" y="7809"/>
                  <a:pt x="79901" y="6383"/>
                </a:cubicBezTo>
                <a:cubicBezTo>
                  <a:pt x="79664" y="4587"/>
                  <a:pt x="78766" y="2950"/>
                  <a:pt x="77393" y="1788"/>
                </a:cubicBezTo>
                <a:cubicBezTo>
                  <a:pt x="75897" y="615"/>
                  <a:pt x="74083" y="0"/>
                  <a:pt x="7224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20"/>
          <p:cNvSpPr/>
          <p:nvPr/>
        </p:nvSpPr>
        <p:spPr>
          <a:xfrm rot="3519132">
            <a:off x="180626" y="4087921"/>
            <a:ext cx="297438" cy="265791"/>
          </a:xfrm>
          <a:custGeom>
            <a:avLst/>
            <a:gdLst/>
            <a:ahLst/>
            <a:cxnLst/>
            <a:rect l="l" t="t" r="r" b="b"/>
            <a:pathLst>
              <a:path w="9451" h="8446" extrusionOk="0">
                <a:moveTo>
                  <a:pt x="4726" y="1"/>
                </a:moveTo>
                <a:cubicBezTo>
                  <a:pt x="3911" y="1"/>
                  <a:pt x="3251" y="661"/>
                  <a:pt x="3251" y="1474"/>
                </a:cubicBezTo>
                <a:cubicBezTo>
                  <a:pt x="3251" y="1778"/>
                  <a:pt x="3343" y="2062"/>
                  <a:pt x="3503" y="2296"/>
                </a:cubicBezTo>
                <a:cubicBezTo>
                  <a:pt x="3299" y="2458"/>
                  <a:pt x="3113" y="2659"/>
                  <a:pt x="2953" y="2892"/>
                </a:cubicBezTo>
                <a:cubicBezTo>
                  <a:pt x="2359" y="2519"/>
                  <a:pt x="1766" y="2146"/>
                  <a:pt x="1172" y="1774"/>
                </a:cubicBezTo>
                <a:cubicBezTo>
                  <a:pt x="1125" y="1745"/>
                  <a:pt x="1080" y="1732"/>
                  <a:pt x="1037" y="1732"/>
                </a:cubicBezTo>
                <a:cubicBezTo>
                  <a:pt x="812" y="1732"/>
                  <a:pt x="666" y="2077"/>
                  <a:pt x="906" y="2228"/>
                </a:cubicBezTo>
                <a:cubicBezTo>
                  <a:pt x="1501" y="2602"/>
                  <a:pt x="2096" y="2974"/>
                  <a:pt x="2691" y="3348"/>
                </a:cubicBezTo>
                <a:cubicBezTo>
                  <a:pt x="2483" y="3785"/>
                  <a:pt x="2355" y="4293"/>
                  <a:pt x="2330" y="4840"/>
                </a:cubicBezTo>
                <a:cubicBezTo>
                  <a:pt x="1665" y="4771"/>
                  <a:pt x="1001" y="4701"/>
                  <a:pt x="337" y="4633"/>
                </a:cubicBezTo>
                <a:cubicBezTo>
                  <a:pt x="326" y="4631"/>
                  <a:pt x="315" y="4631"/>
                  <a:pt x="305" y="4631"/>
                </a:cubicBezTo>
                <a:cubicBezTo>
                  <a:pt x="1" y="4631"/>
                  <a:pt x="13" y="5124"/>
                  <a:pt x="337" y="5158"/>
                </a:cubicBezTo>
                <a:lnTo>
                  <a:pt x="2338" y="5367"/>
                </a:lnTo>
                <a:cubicBezTo>
                  <a:pt x="2374" y="5839"/>
                  <a:pt x="2490" y="6281"/>
                  <a:pt x="2663" y="6670"/>
                </a:cubicBezTo>
                <a:lnTo>
                  <a:pt x="1238" y="8001"/>
                </a:lnTo>
                <a:cubicBezTo>
                  <a:pt x="1045" y="8181"/>
                  <a:pt x="1227" y="8446"/>
                  <a:pt x="1434" y="8446"/>
                </a:cubicBezTo>
                <a:cubicBezTo>
                  <a:pt x="1494" y="8446"/>
                  <a:pt x="1555" y="8424"/>
                  <a:pt x="1610" y="8372"/>
                </a:cubicBezTo>
                <a:cubicBezTo>
                  <a:pt x="2049" y="7963"/>
                  <a:pt x="2488" y="7554"/>
                  <a:pt x="2927" y="7146"/>
                </a:cubicBezTo>
                <a:cubicBezTo>
                  <a:pt x="3366" y="7806"/>
                  <a:pt x="4010" y="8223"/>
                  <a:pt x="4726" y="8223"/>
                </a:cubicBezTo>
                <a:cubicBezTo>
                  <a:pt x="5442" y="8223"/>
                  <a:pt x="6084" y="7806"/>
                  <a:pt x="6525" y="7146"/>
                </a:cubicBezTo>
                <a:cubicBezTo>
                  <a:pt x="6963" y="7555"/>
                  <a:pt x="7401" y="7965"/>
                  <a:pt x="7841" y="8372"/>
                </a:cubicBezTo>
                <a:cubicBezTo>
                  <a:pt x="7896" y="8424"/>
                  <a:pt x="7957" y="8446"/>
                  <a:pt x="8017" y="8446"/>
                </a:cubicBezTo>
                <a:cubicBezTo>
                  <a:pt x="8224" y="8446"/>
                  <a:pt x="8407" y="8181"/>
                  <a:pt x="8214" y="8001"/>
                </a:cubicBezTo>
                <a:lnTo>
                  <a:pt x="6787" y="6671"/>
                </a:lnTo>
                <a:cubicBezTo>
                  <a:pt x="6963" y="6282"/>
                  <a:pt x="7077" y="5841"/>
                  <a:pt x="7114" y="5367"/>
                </a:cubicBezTo>
                <a:lnTo>
                  <a:pt x="9114" y="5158"/>
                </a:lnTo>
                <a:cubicBezTo>
                  <a:pt x="9438" y="5123"/>
                  <a:pt x="9451" y="4630"/>
                  <a:pt x="9146" y="4630"/>
                </a:cubicBezTo>
                <a:cubicBezTo>
                  <a:pt x="9136" y="4630"/>
                  <a:pt x="9125" y="4630"/>
                  <a:pt x="9114" y="4631"/>
                </a:cubicBezTo>
                <a:cubicBezTo>
                  <a:pt x="8450" y="4701"/>
                  <a:pt x="7785" y="4768"/>
                  <a:pt x="7121" y="4838"/>
                </a:cubicBezTo>
                <a:cubicBezTo>
                  <a:pt x="7096" y="4292"/>
                  <a:pt x="6967" y="3784"/>
                  <a:pt x="6760" y="3348"/>
                </a:cubicBezTo>
                <a:cubicBezTo>
                  <a:pt x="7356" y="2974"/>
                  <a:pt x="7951" y="2602"/>
                  <a:pt x="8546" y="2228"/>
                </a:cubicBezTo>
                <a:cubicBezTo>
                  <a:pt x="8786" y="2077"/>
                  <a:pt x="8640" y="1732"/>
                  <a:pt x="8415" y="1732"/>
                </a:cubicBezTo>
                <a:cubicBezTo>
                  <a:pt x="8372" y="1732"/>
                  <a:pt x="8326" y="1745"/>
                  <a:pt x="8279" y="1774"/>
                </a:cubicBezTo>
                <a:cubicBezTo>
                  <a:pt x="7685" y="2146"/>
                  <a:pt x="7091" y="2519"/>
                  <a:pt x="6498" y="2892"/>
                </a:cubicBezTo>
                <a:cubicBezTo>
                  <a:pt x="6337" y="2661"/>
                  <a:pt x="6154" y="2458"/>
                  <a:pt x="5948" y="2296"/>
                </a:cubicBezTo>
                <a:cubicBezTo>
                  <a:pt x="6107" y="2062"/>
                  <a:pt x="6200" y="1778"/>
                  <a:pt x="6200" y="1474"/>
                </a:cubicBezTo>
                <a:cubicBezTo>
                  <a:pt x="6200" y="661"/>
                  <a:pt x="5539" y="1"/>
                  <a:pt x="472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20"/>
          <p:cNvSpPr/>
          <p:nvPr/>
        </p:nvSpPr>
        <p:spPr>
          <a:xfrm>
            <a:off x="7744914" y="4694449"/>
            <a:ext cx="685866" cy="681183"/>
          </a:xfrm>
          <a:custGeom>
            <a:avLst/>
            <a:gdLst/>
            <a:ahLst/>
            <a:cxnLst/>
            <a:rect l="l" t="t" r="r" b="b"/>
            <a:pathLst>
              <a:path w="147498" h="146491" extrusionOk="0">
                <a:moveTo>
                  <a:pt x="72248" y="0"/>
                </a:moveTo>
                <a:cubicBezTo>
                  <a:pt x="71233" y="0"/>
                  <a:pt x="70212" y="188"/>
                  <a:pt x="69234" y="574"/>
                </a:cubicBezTo>
                <a:cubicBezTo>
                  <a:pt x="68389" y="759"/>
                  <a:pt x="67597" y="1102"/>
                  <a:pt x="66857" y="1551"/>
                </a:cubicBezTo>
                <a:cubicBezTo>
                  <a:pt x="63715" y="3584"/>
                  <a:pt x="62659" y="7360"/>
                  <a:pt x="63425" y="10898"/>
                </a:cubicBezTo>
                <a:cubicBezTo>
                  <a:pt x="63768" y="12403"/>
                  <a:pt x="64402" y="13829"/>
                  <a:pt x="65326" y="15097"/>
                </a:cubicBezTo>
                <a:cubicBezTo>
                  <a:pt x="65722" y="15730"/>
                  <a:pt x="66224" y="16311"/>
                  <a:pt x="66752" y="16839"/>
                </a:cubicBezTo>
                <a:cubicBezTo>
                  <a:pt x="67650" y="17684"/>
                  <a:pt x="68785" y="18239"/>
                  <a:pt x="70000" y="18344"/>
                </a:cubicBezTo>
                <a:lnTo>
                  <a:pt x="69155" y="32524"/>
                </a:lnTo>
                <a:cubicBezTo>
                  <a:pt x="69128" y="32999"/>
                  <a:pt x="69102" y="33448"/>
                  <a:pt x="69075" y="33923"/>
                </a:cubicBezTo>
                <a:cubicBezTo>
                  <a:pt x="64032" y="34716"/>
                  <a:pt x="59226" y="36537"/>
                  <a:pt x="54896" y="39257"/>
                </a:cubicBezTo>
                <a:lnTo>
                  <a:pt x="48796" y="30808"/>
                </a:lnTo>
                <a:lnTo>
                  <a:pt x="45285" y="25923"/>
                </a:lnTo>
                <a:cubicBezTo>
                  <a:pt x="46209" y="24946"/>
                  <a:pt x="46895" y="23784"/>
                  <a:pt x="47371" y="22543"/>
                </a:cubicBezTo>
                <a:cubicBezTo>
                  <a:pt x="47846" y="21038"/>
                  <a:pt x="47819" y="19453"/>
                  <a:pt x="47291" y="18001"/>
                </a:cubicBezTo>
                <a:cubicBezTo>
                  <a:pt x="47133" y="17552"/>
                  <a:pt x="46948" y="17130"/>
                  <a:pt x="46737" y="16707"/>
                </a:cubicBezTo>
                <a:cubicBezTo>
                  <a:pt x="46209" y="15361"/>
                  <a:pt x="45469" y="14120"/>
                  <a:pt x="44545" y="13011"/>
                </a:cubicBezTo>
                <a:cubicBezTo>
                  <a:pt x="43410" y="11585"/>
                  <a:pt x="41799" y="10634"/>
                  <a:pt x="40004" y="10370"/>
                </a:cubicBezTo>
                <a:cubicBezTo>
                  <a:pt x="39630" y="10320"/>
                  <a:pt x="39258" y="10295"/>
                  <a:pt x="38889" y="10295"/>
                </a:cubicBezTo>
                <a:cubicBezTo>
                  <a:pt x="36357" y="10295"/>
                  <a:pt x="33963" y="11458"/>
                  <a:pt x="32373" y="13486"/>
                </a:cubicBezTo>
                <a:cubicBezTo>
                  <a:pt x="31765" y="14093"/>
                  <a:pt x="31237" y="14806"/>
                  <a:pt x="30867" y="15572"/>
                </a:cubicBezTo>
                <a:cubicBezTo>
                  <a:pt x="29204" y="18925"/>
                  <a:pt x="30234" y="22728"/>
                  <a:pt x="32689" y="25342"/>
                </a:cubicBezTo>
                <a:cubicBezTo>
                  <a:pt x="33772" y="26477"/>
                  <a:pt x="35066" y="27375"/>
                  <a:pt x="36492" y="27982"/>
                </a:cubicBezTo>
                <a:cubicBezTo>
                  <a:pt x="37178" y="28326"/>
                  <a:pt x="37865" y="28590"/>
                  <a:pt x="38604" y="28748"/>
                </a:cubicBezTo>
                <a:cubicBezTo>
                  <a:pt x="39017" y="28849"/>
                  <a:pt x="39440" y="28899"/>
                  <a:pt x="39862" y="28899"/>
                </a:cubicBezTo>
                <a:cubicBezTo>
                  <a:pt x="40654" y="28899"/>
                  <a:pt x="41445" y="28723"/>
                  <a:pt x="42169" y="28378"/>
                </a:cubicBezTo>
                <a:lnTo>
                  <a:pt x="48744" y="41000"/>
                </a:lnTo>
                <a:lnTo>
                  <a:pt x="49800" y="43059"/>
                </a:lnTo>
                <a:cubicBezTo>
                  <a:pt x="46737" y="45779"/>
                  <a:pt x="44123" y="48974"/>
                  <a:pt x="42063" y="52512"/>
                </a:cubicBezTo>
                <a:lnTo>
                  <a:pt x="31871" y="47337"/>
                </a:lnTo>
                <a:lnTo>
                  <a:pt x="26511" y="44617"/>
                </a:lnTo>
                <a:cubicBezTo>
                  <a:pt x="26854" y="43324"/>
                  <a:pt x="26960" y="41977"/>
                  <a:pt x="26801" y="40657"/>
                </a:cubicBezTo>
                <a:cubicBezTo>
                  <a:pt x="26537" y="39125"/>
                  <a:pt x="25771" y="37726"/>
                  <a:pt x="24636" y="36643"/>
                </a:cubicBezTo>
                <a:cubicBezTo>
                  <a:pt x="24293" y="36326"/>
                  <a:pt x="23923" y="36036"/>
                  <a:pt x="23553" y="35798"/>
                </a:cubicBezTo>
                <a:cubicBezTo>
                  <a:pt x="22471" y="34848"/>
                  <a:pt x="21230" y="34082"/>
                  <a:pt x="19909" y="33501"/>
                </a:cubicBezTo>
                <a:cubicBezTo>
                  <a:pt x="18978" y="33087"/>
                  <a:pt x="17980" y="32880"/>
                  <a:pt x="16981" y="32880"/>
                </a:cubicBezTo>
                <a:cubicBezTo>
                  <a:pt x="16196" y="32880"/>
                  <a:pt x="15410" y="33008"/>
                  <a:pt x="14655" y="33263"/>
                </a:cubicBezTo>
                <a:cubicBezTo>
                  <a:pt x="11882" y="34267"/>
                  <a:pt x="9876" y="36643"/>
                  <a:pt x="9347" y="39521"/>
                </a:cubicBezTo>
                <a:cubicBezTo>
                  <a:pt x="9057" y="40366"/>
                  <a:pt x="8925" y="41211"/>
                  <a:pt x="8951" y="42083"/>
                </a:cubicBezTo>
                <a:cubicBezTo>
                  <a:pt x="9004" y="45806"/>
                  <a:pt x="11671" y="48710"/>
                  <a:pt x="15077" y="49898"/>
                </a:cubicBezTo>
                <a:cubicBezTo>
                  <a:pt x="16291" y="50332"/>
                  <a:pt x="17559" y="50534"/>
                  <a:pt x="18836" y="50534"/>
                </a:cubicBezTo>
                <a:cubicBezTo>
                  <a:pt x="19114" y="50534"/>
                  <a:pt x="19393" y="50525"/>
                  <a:pt x="19672" y="50506"/>
                </a:cubicBezTo>
                <a:cubicBezTo>
                  <a:pt x="20411" y="50506"/>
                  <a:pt x="21177" y="50400"/>
                  <a:pt x="21890" y="50215"/>
                </a:cubicBezTo>
                <a:cubicBezTo>
                  <a:pt x="23078" y="49898"/>
                  <a:pt x="24134" y="49212"/>
                  <a:pt x="24900" y="48235"/>
                </a:cubicBezTo>
                <a:lnTo>
                  <a:pt x="36518" y="56394"/>
                </a:lnTo>
                <a:lnTo>
                  <a:pt x="39317" y="58374"/>
                </a:lnTo>
                <a:cubicBezTo>
                  <a:pt x="37970" y="61992"/>
                  <a:pt x="37205" y="65821"/>
                  <a:pt x="37020" y="69702"/>
                </a:cubicBezTo>
                <a:lnTo>
                  <a:pt x="24477" y="69808"/>
                </a:lnTo>
                <a:lnTo>
                  <a:pt x="18457" y="69861"/>
                </a:lnTo>
                <a:cubicBezTo>
                  <a:pt x="18167" y="68540"/>
                  <a:pt x="17639" y="67299"/>
                  <a:pt x="16873" y="66217"/>
                </a:cubicBezTo>
                <a:cubicBezTo>
                  <a:pt x="15949" y="64976"/>
                  <a:pt x="14628" y="64078"/>
                  <a:pt x="13123" y="63655"/>
                </a:cubicBezTo>
                <a:cubicBezTo>
                  <a:pt x="12674" y="63523"/>
                  <a:pt x="12226" y="63418"/>
                  <a:pt x="11750" y="63365"/>
                </a:cubicBezTo>
                <a:cubicBezTo>
                  <a:pt x="10701" y="63127"/>
                  <a:pt x="9621" y="63008"/>
                  <a:pt x="8546" y="63008"/>
                </a:cubicBezTo>
                <a:cubicBezTo>
                  <a:pt x="8187" y="63008"/>
                  <a:pt x="7829" y="63022"/>
                  <a:pt x="7473" y="63048"/>
                </a:cubicBezTo>
                <a:cubicBezTo>
                  <a:pt x="5651" y="63154"/>
                  <a:pt x="3934" y="63946"/>
                  <a:pt x="2667" y="65240"/>
                </a:cubicBezTo>
                <a:cubicBezTo>
                  <a:pt x="687" y="67405"/>
                  <a:pt x="0" y="70468"/>
                  <a:pt x="845" y="73267"/>
                </a:cubicBezTo>
                <a:cubicBezTo>
                  <a:pt x="977" y="74138"/>
                  <a:pt x="1268" y="74957"/>
                  <a:pt x="1690" y="75722"/>
                </a:cubicBezTo>
                <a:cubicBezTo>
                  <a:pt x="3220" y="78554"/>
                  <a:pt x="6191" y="79944"/>
                  <a:pt x="9271" y="79944"/>
                </a:cubicBezTo>
                <a:cubicBezTo>
                  <a:pt x="9753" y="79944"/>
                  <a:pt x="10238" y="79910"/>
                  <a:pt x="10721" y="79842"/>
                </a:cubicBezTo>
                <a:cubicBezTo>
                  <a:pt x="12278" y="79630"/>
                  <a:pt x="13757" y="79076"/>
                  <a:pt x="15077" y="78257"/>
                </a:cubicBezTo>
                <a:cubicBezTo>
                  <a:pt x="15737" y="77888"/>
                  <a:pt x="16345" y="77465"/>
                  <a:pt x="16899" y="76963"/>
                </a:cubicBezTo>
                <a:cubicBezTo>
                  <a:pt x="17823" y="76145"/>
                  <a:pt x="18457" y="75036"/>
                  <a:pt x="18668" y="73821"/>
                </a:cubicBezTo>
                <a:lnTo>
                  <a:pt x="32742" y="75722"/>
                </a:lnTo>
                <a:lnTo>
                  <a:pt x="37231" y="76330"/>
                </a:lnTo>
                <a:cubicBezTo>
                  <a:pt x="37680" y="79947"/>
                  <a:pt x="38657" y="83512"/>
                  <a:pt x="40136" y="86865"/>
                </a:cubicBezTo>
                <a:lnTo>
                  <a:pt x="39687" y="87103"/>
                </a:lnTo>
                <a:lnTo>
                  <a:pt x="28227" y="93176"/>
                </a:lnTo>
                <a:lnTo>
                  <a:pt x="22920" y="96002"/>
                </a:lnTo>
                <a:cubicBezTo>
                  <a:pt x="22075" y="94945"/>
                  <a:pt x="21018" y="94100"/>
                  <a:pt x="19857" y="93467"/>
                </a:cubicBezTo>
                <a:cubicBezTo>
                  <a:pt x="18885" y="93017"/>
                  <a:pt x="17839" y="92788"/>
                  <a:pt x="16796" y="92788"/>
                </a:cubicBezTo>
                <a:cubicBezTo>
                  <a:pt x="16308" y="92788"/>
                  <a:pt x="15821" y="92838"/>
                  <a:pt x="15341" y="92939"/>
                </a:cubicBezTo>
                <a:cubicBezTo>
                  <a:pt x="14866" y="93018"/>
                  <a:pt x="14417" y="93150"/>
                  <a:pt x="13968" y="93308"/>
                </a:cubicBezTo>
                <a:cubicBezTo>
                  <a:pt x="12569" y="93678"/>
                  <a:pt x="11249" y="94232"/>
                  <a:pt x="10008" y="94998"/>
                </a:cubicBezTo>
                <a:cubicBezTo>
                  <a:pt x="8450" y="95922"/>
                  <a:pt x="7314" y="97401"/>
                  <a:pt x="6813" y="99170"/>
                </a:cubicBezTo>
                <a:cubicBezTo>
                  <a:pt x="6020" y="101995"/>
                  <a:pt x="6813" y="105032"/>
                  <a:pt x="8872" y="107118"/>
                </a:cubicBezTo>
                <a:cubicBezTo>
                  <a:pt x="9374" y="107831"/>
                  <a:pt x="10008" y="108438"/>
                  <a:pt x="10747" y="108914"/>
                </a:cubicBezTo>
                <a:cubicBezTo>
                  <a:pt x="12093" y="109830"/>
                  <a:pt x="13603" y="110247"/>
                  <a:pt x="15123" y="110247"/>
                </a:cubicBezTo>
                <a:cubicBezTo>
                  <a:pt x="17062" y="110247"/>
                  <a:pt x="19018" y="109569"/>
                  <a:pt x="20675" y="108385"/>
                </a:cubicBezTo>
                <a:cubicBezTo>
                  <a:pt x="21943" y="107488"/>
                  <a:pt x="22999" y="106326"/>
                  <a:pt x="23791" y="105006"/>
                </a:cubicBezTo>
                <a:cubicBezTo>
                  <a:pt x="24213" y="104372"/>
                  <a:pt x="24557" y="103712"/>
                  <a:pt x="24821" y="103025"/>
                </a:cubicBezTo>
                <a:cubicBezTo>
                  <a:pt x="25270" y="101863"/>
                  <a:pt x="25322" y="100596"/>
                  <a:pt x="24953" y="99434"/>
                </a:cubicBezTo>
                <a:lnTo>
                  <a:pt x="38314" y="94628"/>
                </a:lnTo>
                <a:lnTo>
                  <a:pt x="43383" y="92780"/>
                </a:lnTo>
                <a:cubicBezTo>
                  <a:pt x="45337" y="95711"/>
                  <a:pt x="47661" y="98325"/>
                  <a:pt x="50328" y="100622"/>
                </a:cubicBezTo>
                <a:cubicBezTo>
                  <a:pt x="50117" y="100913"/>
                  <a:pt x="49905" y="101203"/>
                  <a:pt x="49694" y="101520"/>
                </a:cubicBezTo>
                <a:lnTo>
                  <a:pt x="42327" y="112161"/>
                </a:lnTo>
                <a:lnTo>
                  <a:pt x="38921" y="117125"/>
                </a:lnTo>
                <a:cubicBezTo>
                  <a:pt x="37680" y="116597"/>
                  <a:pt x="36360" y="116307"/>
                  <a:pt x="35039" y="116307"/>
                </a:cubicBezTo>
                <a:cubicBezTo>
                  <a:pt x="33482" y="116360"/>
                  <a:pt x="31976" y="116914"/>
                  <a:pt x="30788" y="117891"/>
                </a:cubicBezTo>
                <a:cubicBezTo>
                  <a:pt x="30419" y="118182"/>
                  <a:pt x="30075" y="118499"/>
                  <a:pt x="29758" y="118868"/>
                </a:cubicBezTo>
                <a:cubicBezTo>
                  <a:pt x="28676" y="119819"/>
                  <a:pt x="27752" y="120928"/>
                  <a:pt x="27012" y="122169"/>
                </a:cubicBezTo>
                <a:cubicBezTo>
                  <a:pt x="26062" y="123700"/>
                  <a:pt x="25718" y="125549"/>
                  <a:pt x="26062" y="127344"/>
                </a:cubicBezTo>
                <a:cubicBezTo>
                  <a:pt x="26669" y="130222"/>
                  <a:pt x="28781" y="132546"/>
                  <a:pt x="31580" y="133444"/>
                </a:cubicBezTo>
                <a:cubicBezTo>
                  <a:pt x="32346" y="133840"/>
                  <a:pt x="33191" y="134077"/>
                  <a:pt x="34062" y="134183"/>
                </a:cubicBezTo>
                <a:cubicBezTo>
                  <a:pt x="34376" y="134221"/>
                  <a:pt x="34687" y="134240"/>
                  <a:pt x="34993" y="134240"/>
                </a:cubicBezTo>
                <a:cubicBezTo>
                  <a:pt x="38295" y="134240"/>
                  <a:pt x="41122" y="132090"/>
                  <a:pt x="42644" y="129166"/>
                </a:cubicBezTo>
                <a:cubicBezTo>
                  <a:pt x="43331" y="127767"/>
                  <a:pt x="43753" y="126262"/>
                  <a:pt x="43832" y="124704"/>
                </a:cubicBezTo>
                <a:cubicBezTo>
                  <a:pt x="43938" y="123938"/>
                  <a:pt x="43938" y="123199"/>
                  <a:pt x="43832" y="122433"/>
                </a:cubicBezTo>
                <a:cubicBezTo>
                  <a:pt x="43700" y="121218"/>
                  <a:pt x="43146" y="120083"/>
                  <a:pt x="42301" y="119211"/>
                </a:cubicBezTo>
                <a:cubicBezTo>
                  <a:pt x="45522" y="115752"/>
                  <a:pt x="48744" y="112267"/>
                  <a:pt x="51965" y="108808"/>
                </a:cubicBezTo>
                <a:lnTo>
                  <a:pt x="55899" y="104557"/>
                </a:lnTo>
                <a:cubicBezTo>
                  <a:pt x="58857" y="106299"/>
                  <a:pt x="62078" y="107620"/>
                  <a:pt x="65405" y="108517"/>
                </a:cubicBezTo>
                <a:lnTo>
                  <a:pt x="65273" y="109679"/>
                </a:lnTo>
                <a:lnTo>
                  <a:pt x="63636" y="122539"/>
                </a:lnTo>
                <a:lnTo>
                  <a:pt x="62870" y="128506"/>
                </a:lnTo>
                <a:cubicBezTo>
                  <a:pt x="61524" y="128585"/>
                  <a:pt x="60230" y="128955"/>
                  <a:pt x="59015" y="129562"/>
                </a:cubicBezTo>
                <a:cubicBezTo>
                  <a:pt x="57668" y="130328"/>
                  <a:pt x="56612" y="131516"/>
                  <a:pt x="55979" y="132942"/>
                </a:cubicBezTo>
                <a:cubicBezTo>
                  <a:pt x="55794" y="133365"/>
                  <a:pt x="55635" y="133813"/>
                  <a:pt x="55530" y="134262"/>
                </a:cubicBezTo>
                <a:cubicBezTo>
                  <a:pt x="55002" y="135609"/>
                  <a:pt x="54711" y="137008"/>
                  <a:pt x="54605" y="138461"/>
                </a:cubicBezTo>
                <a:cubicBezTo>
                  <a:pt x="54473" y="140256"/>
                  <a:pt x="55028" y="142078"/>
                  <a:pt x="56163" y="143504"/>
                </a:cubicBezTo>
                <a:cubicBezTo>
                  <a:pt x="57751" y="145404"/>
                  <a:pt x="60095" y="146491"/>
                  <a:pt x="62540" y="146491"/>
                </a:cubicBezTo>
                <a:cubicBezTo>
                  <a:pt x="62982" y="146491"/>
                  <a:pt x="63428" y="146455"/>
                  <a:pt x="63874" y="146382"/>
                </a:cubicBezTo>
                <a:cubicBezTo>
                  <a:pt x="64719" y="146356"/>
                  <a:pt x="65590" y="146197"/>
                  <a:pt x="66408" y="145881"/>
                </a:cubicBezTo>
                <a:cubicBezTo>
                  <a:pt x="69894" y="144560"/>
                  <a:pt x="71716" y="141075"/>
                  <a:pt x="71689" y="137484"/>
                </a:cubicBezTo>
                <a:cubicBezTo>
                  <a:pt x="71663" y="135926"/>
                  <a:pt x="71346" y="134368"/>
                  <a:pt x="70686" y="132968"/>
                </a:cubicBezTo>
                <a:cubicBezTo>
                  <a:pt x="70422" y="132256"/>
                  <a:pt x="70079" y="131569"/>
                  <a:pt x="69656" y="130962"/>
                </a:cubicBezTo>
                <a:cubicBezTo>
                  <a:pt x="68970" y="129932"/>
                  <a:pt x="67966" y="129166"/>
                  <a:pt x="66805" y="128796"/>
                </a:cubicBezTo>
                <a:cubicBezTo>
                  <a:pt x="68046" y="124228"/>
                  <a:pt x="69313" y="119687"/>
                  <a:pt x="70554" y="115119"/>
                </a:cubicBezTo>
                <a:lnTo>
                  <a:pt x="72112" y="109626"/>
                </a:lnTo>
                <a:cubicBezTo>
                  <a:pt x="73089" y="109706"/>
                  <a:pt x="74066" y="109759"/>
                  <a:pt x="75096" y="109759"/>
                </a:cubicBezTo>
                <a:cubicBezTo>
                  <a:pt x="77578" y="109759"/>
                  <a:pt x="80060" y="109494"/>
                  <a:pt x="82515" y="109019"/>
                </a:cubicBezTo>
                <a:lnTo>
                  <a:pt x="82806" y="109759"/>
                </a:lnTo>
                <a:lnTo>
                  <a:pt x="87295" y="121931"/>
                </a:lnTo>
                <a:lnTo>
                  <a:pt x="89354" y="127582"/>
                </a:lnTo>
                <a:cubicBezTo>
                  <a:pt x="88219" y="128268"/>
                  <a:pt x="87242" y="129193"/>
                  <a:pt x="86450" y="130275"/>
                </a:cubicBezTo>
                <a:cubicBezTo>
                  <a:pt x="85605" y="131569"/>
                  <a:pt x="85182" y="133127"/>
                  <a:pt x="85314" y="134658"/>
                </a:cubicBezTo>
                <a:cubicBezTo>
                  <a:pt x="85341" y="135134"/>
                  <a:pt x="85394" y="135609"/>
                  <a:pt x="85499" y="136058"/>
                </a:cubicBezTo>
                <a:cubicBezTo>
                  <a:pt x="85658" y="137484"/>
                  <a:pt x="86027" y="138883"/>
                  <a:pt x="86635" y="140203"/>
                </a:cubicBezTo>
                <a:cubicBezTo>
                  <a:pt x="87321" y="141867"/>
                  <a:pt x="88641" y="143214"/>
                  <a:pt x="90305" y="143979"/>
                </a:cubicBezTo>
                <a:cubicBezTo>
                  <a:pt x="91345" y="144413"/>
                  <a:pt x="92442" y="144628"/>
                  <a:pt x="93533" y="144628"/>
                </a:cubicBezTo>
                <a:cubicBezTo>
                  <a:pt x="95295" y="144628"/>
                  <a:pt x="97039" y="144069"/>
                  <a:pt x="98490" y="142976"/>
                </a:cubicBezTo>
                <a:cubicBezTo>
                  <a:pt x="99256" y="142553"/>
                  <a:pt x="99943" y="142025"/>
                  <a:pt x="100524" y="141365"/>
                </a:cubicBezTo>
                <a:cubicBezTo>
                  <a:pt x="103006" y="138593"/>
                  <a:pt x="103006" y="134658"/>
                  <a:pt x="101342" y="131463"/>
                </a:cubicBezTo>
                <a:cubicBezTo>
                  <a:pt x="100603" y="130090"/>
                  <a:pt x="99599" y="128876"/>
                  <a:pt x="98385" y="127925"/>
                </a:cubicBezTo>
                <a:cubicBezTo>
                  <a:pt x="97830" y="127423"/>
                  <a:pt x="97197" y="126975"/>
                  <a:pt x="96536" y="126631"/>
                </a:cubicBezTo>
                <a:cubicBezTo>
                  <a:pt x="95727" y="126177"/>
                  <a:pt x="94828" y="125944"/>
                  <a:pt x="93918" y="125944"/>
                </a:cubicBezTo>
                <a:cubicBezTo>
                  <a:pt x="93612" y="125944"/>
                  <a:pt x="93304" y="125971"/>
                  <a:pt x="92998" y="126024"/>
                </a:cubicBezTo>
                <a:lnTo>
                  <a:pt x="90041" y="112135"/>
                </a:lnTo>
                <a:cubicBezTo>
                  <a:pt x="89671" y="110471"/>
                  <a:pt x="89328" y="108808"/>
                  <a:pt x="88958" y="107144"/>
                </a:cubicBezTo>
                <a:cubicBezTo>
                  <a:pt x="92365" y="105824"/>
                  <a:pt x="95533" y="104002"/>
                  <a:pt x="98411" y="101784"/>
                </a:cubicBezTo>
                <a:lnTo>
                  <a:pt x="107996" y="110498"/>
                </a:lnTo>
                <a:lnTo>
                  <a:pt x="112432" y="114538"/>
                </a:lnTo>
                <a:cubicBezTo>
                  <a:pt x="111746" y="115700"/>
                  <a:pt x="111297" y="116967"/>
                  <a:pt x="111112" y="118287"/>
                </a:cubicBezTo>
                <a:cubicBezTo>
                  <a:pt x="110954" y="119845"/>
                  <a:pt x="111297" y="121377"/>
                  <a:pt x="112115" y="122723"/>
                </a:cubicBezTo>
                <a:cubicBezTo>
                  <a:pt x="112353" y="123119"/>
                  <a:pt x="112643" y="123489"/>
                  <a:pt x="112934" y="123859"/>
                </a:cubicBezTo>
                <a:cubicBezTo>
                  <a:pt x="113726" y="125047"/>
                  <a:pt x="114729" y="126130"/>
                  <a:pt x="115838" y="127027"/>
                </a:cubicBezTo>
                <a:cubicBezTo>
                  <a:pt x="117130" y="128099"/>
                  <a:pt x="118758" y="128677"/>
                  <a:pt x="120433" y="128677"/>
                </a:cubicBezTo>
                <a:cubicBezTo>
                  <a:pt x="120574" y="128677"/>
                  <a:pt x="120714" y="128673"/>
                  <a:pt x="120855" y="128664"/>
                </a:cubicBezTo>
                <a:cubicBezTo>
                  <a:pt x="123786" y="128453"/>
                  <a:pt x="126374" y="126684"/>
                  <a:pt x="127641" y="124017"/>
                </a:cubicBezTo>
                <a:cubicBezTo>
                  <a:pt x="128143" y="123304"/>
                  <a:pt x="128486" y="122512"/>
                  <a:pt x="128698" y="121667"/>
                </a:cubicBezTo>
                <a:cubicBezTo>
                  <a:pt x="129648" y="118076"/>
                  <a:pt x="127853" y="114564"/>
                  <a:pt x="124869" y="112505"/>
                </a:cubicBezTo>
                <a:cubicBezTo>
                  <a:pt x="123602" y="111607"/>
                  <a:pt x="122149" y="111000"/>
                  <a:pt x="120618" y="110709"/>
                </a:cubicBezTo>
                <a:cubicBezTo>
                  <a:pt x="119878" y="110524"/>
                  <a:pt x="119139" y="110419"/>
                  <a:pt x="118400" y="110392"/>
                </a:cubicBezTo>
                <a:cubicBezTo>
                  <a:pt x="118361" y="110391"/>
                  <a:pt x="118322" y="110391"/>
                  <a:pt x="118283" y="110391"/>
                </a:cubicBezTo>
                <a:cubicBezTo>
                  <a:pt x="117083" y="110391"/>
                  <a:pt x="115913" y="110785"/>
                  <a:pt x="114967" y="111501"/>
                </a:cubicBezTo>
                <a:lnTo>
                  <a:pt x="105963" y="100543"/>
                </a:lnTo>
                <a:lnTo>
                  <a:pt x="103296" y="97295"/>
                </a:lnTo>
                <a:cubicBezTo>
                  <a:pt x="105884" y="94470"/>
                  <a:pt x="108023" y="91249"/>
                  <a:pt x="109660" y="87763"/>
                </a:cubicBezTo>
                <a:lnTo>
                  <a:pt x="121119" y="90826"/>
                </a:lnTo>
                <a:lnTo>
                  <a:pt x="126929" y="92358"/>
                </a:lnTo>
                <a:cubicBezTo>
                  <a:pt x="126849" y="93704"/>
                  <a:pt x="127034" y="95025"/>
                  <a:pt x="127483" y="96292"/>
                </a:cubicBezTo>
                <a:cubicBezTo>
                  <a:pt x="128038" y="97744"/>
                  <a:pt x="129067" y="98959"/>
                  <a:pt x="130414" y="99751"/>
                </a:cubicBezTo>
                <a:cubicBezTo>
                  <a:pt x="130810" y="100015"/>
                  <a:pt x="131233" y="100226"/>
                  <a:pt x="131655" y="100411"/>
                </a:cubicBezTo>
                <a:cubicBezTo>
                  <a:pt x="132922" y="101098"/>
                  <a:pt x="134296" y="101573"/>
                  <a:pt x="135695" y="101863"/>
                </a:cubicBezTo>
                <a:cubicBezTo>
                  <a:pt x="136204" y="101976"/>
                  <a:pt x="136718" y="102031"/>
                  <a:pt x="137228" y="102031"/>
                </a:cubicBezTo>
                <a:cubicBezTo>
                  <a:pt x="138516" y="102031"/>
                  <a:pt x="139781" y="101680"/>
                  <a:pt x="140897" y="101018"/>
                </a:cubicBezTo>
                <a:cubicBezTo>
                  <a:pt x="143405" y="99461"/>
                  <a:pt x="144884" y="96714"/>
                  <a:pt x="144805" y="93783"/>
                </a:cubicBezTo>
                <a:cubicBezTo>
                  <a:pt x="144884" y="92912"/>
                  <a:pt x="144857" y="92041"/>
                  <a:pt x="144646" y="91196"/>
                </a:cubicBezTo>
                <a:cubicBezTo>
                  <a:pt x="143828" y="87552"/>
                  <a:pt x="140606" y="85281"/>
                  <a:pt x="137015" y="84806"/>
                </a:cubicBezTo>
                <a:cubicBezTo>
                  <a:pt x="136541" y="84749"/>
                  <a:pt x="136062" y="84719"/>
                  <a:pt x="135582" y="84719"/>
                </a:cubicBezTo>
                <a:cubicBezTo>
                  <a:pt x="134511" y="84719"/>
                  <a:pt x="133434" y="84865"/>
                  <a:pt x="132394" y="85175"/>
                </a:cubicBezTo>
                <a:cubicBezTo>
                  <a:pt x="131655" y="85334"/>
                  <a:pt x="130942" y="85598"/>
                  <a:pt x="130282" y="85941"/>
                </a:cubicBezTo>
                <a:cubicBezTo>
                  <a:pt x="129173" y="86469"/>
                  <a:pt x="128275" y="87367"/>
                  <a:pt x="127747" y="88476"/>
                </a:cubicBezTo>
                <a:lnTo>
                  <a:pt x="114703" y="82905"/>
                </a:lnTo>
                <a:lnTo>
                  <a:pt x="111878" y="81690"/>
                </a:lnTo>
                <a:cubicBezTo>
                  <a:pt x="112776" y="78389"/>
                  <a:pt x="113224" y="75010"/>
                  <a:pt x="113224" y="71603"/>
                </a:cubicBezTo>
                <a:cubicBezTo>
                  <a:pt x="113224" y="70943"/>
                  <a:pt x="113198" y="70283"/>
                  <a:pt x="113172" y="69597"/>
                </a:cubicBezTo>
                <a:lnTo>
                  <a:pt x="123707" y="67273"/>
                </a:lnTo>
                <a:lnTo>
                  <a:pt x="129569" y="65979"/>
                </a:lnTo>
                <a:cubicBezTo>
                  <a:pt x="130124" y="67194"/>
                  <a:pt x="130889" y="68303"/>
                  <a:pt x="131866" y="69200"/>
                </a:cubicBezTo>
                <a:cubicBezTo>
                  <a:pt x="133028" y="70230"/>
                  <a:pt x="134507" y="70838"/>
                  <a:pt x="136065" y="70943"/>
                </a:cubicBezTo>
                <a:cubicBezTo>
                  <a:pt x="136302" y="70956"/>
                  <a:pt x="136533" y="70963"/>
                  <a:pt x="136764" y="70963"/>
                </a:cubicBezTo>
                <a:cubicBezTo>
                  <a:pt x="136995" y="70963"/>
                  <a:pt x="137226" y="70956"/>
                  <a:pt x="137464" y="70943"/>
                </a:cubicBezTo>
                <a:cubicBezTo>
                  <a:pt x="137555" y="70945"/>
                  <a:pt x="137645" y="70946"/>
                  <a:pt x="137735" y="70946"/>
                </a:cubicBezTo>
                <a:cubicBezTo>
                  <a:pt x="139094" y="70946"/>
                  <a:pt x="140429" y="70758"/>
                  <a:pt x="141742" y="70362"/>
                </a:cubicBezTo>
                <a:cubicBezTo>
                  <a:pt x="143484" y="69887"/>
                  <a:pt x="144990" y="68752"/>
                  <a:pt x="145966" y="67220"/>
                </a:cubicBezTo>
                <a:cubicBezTo>
                  <a:pt x="147472" y="64685"/>
                  <a:pt x="147498" y="61569"/>
                  <a:pt x="146072" y="58982"/>
                </a:cubicBezTo>
                <a:cubicBezTo>
                  <a:pt x="145755" y="58190"/>
                  <a:pt x="145306" y="57424"/>
                  <a:pt x="144752" y="56764"/>
                </a:cubicBezTo>
                <a:cubicBezTo>
                  <a:pt x="143127" y="54874"/>
                  <a:pt x="140852" y="54000"/>
                  <a:pt x="138504" y="54000"/>
                </a:cubicBezTo>
                <a:cubicBezTo>
                  <a:pt x="137342" y="54000"/>
                  <a:pt x="136163" y="54214"/>
                  <a:pt x="135035" y="54625"/>
                </a:cubicBezTo>
                <a:cubicBezTo>
                  <a:pt x="133583" y="55153"/>
                  <a:pt x="132236" y="55998"/>
                  <a:pt x="131127" y="57081"/>
                </a:cubicBezTo>
                <a:cubicBezTo>
                  <a:pt x="130546" y="57556"/>
                  <a:pt x="130044" y="58110"/>
                  <a:pt x="129595" y="58718"/>
                </a:cubicBezTo>
                <a:cubicBezTo>
                  <a:pt x="128856" y="59721"/>
                  <a:pt x="128486" y="60909"/>
                  <a:pt x="128539" y="62150"/>
                </a:cubicBezTo>
                <a:lnTo>
                  <a:pt x="114386" y="63206"/>
                </a:lnTo>
                <a:lnTo>
                  <a:pt x="112353" y="63365"/>
                </a:lnTo>
                <a:cubicBezTo>
                  <a:pt x="111429" y="59193"/>
                  <a:pt x="109818" y="55206"/>
                  <a:pt x="107574" y="51562"/>
                </a:cubicBezTo>
                <a:lnTo>
                  <a:pt x="115152" y="45198"/>
                </a:lnTo>
                <a:lnTo>
                  <a:pt x="119773" y="41343"/>
                </a:lnTo>
                <a:cubicBezTo>
                  <a:pt x="120829" y="42188"/>
                  <a:pt x="122017" y="42795"/>
                  <a:pt x="123311" y="43165"/>
                </a:cubicBezTo>
                <a:cubicBezTo>
                  <a:pt x="123866" y="43301"/>
                  <a:pt x="124431" y="43369"/>
                  <a:pt x="124995" y="43369"/>
                </a:cubicBezTo>
                <a:cubicBezTo>
                  <a:pt x="125962" y="43369"/>
                  <a:pt x="126926" y="43169"/>
                  <a:pt x="127826" y="42769"/>
                </a:cubicBezTo>
                <a:cubicBezTo>
                  <a:pt x="128249" y="42584"/>
                  <a:pt x="128671" y="42347"/>
                  <a:pt x="129067" y="42109"/>
                </a:cubicBezTo>
                <a:cubicBezTo>
                  <a:pt x="130361" y="41475"/>
                  <a:pt x="131549" y="40630"/>
                  <a:pt x="132579" y="39653"/>
                </a:cubicBezTo>
                <a:cubicBezTo>
                  <a:pt x="133926" y="38412"/>
                  <a:pt x="134744" y="36722"/>
                  <a:pt x="134903" y="34900"/>
                </a:cubicBezTo>
                <a:cubicBezTo>
                  <a:pt x="135061" y="31969"/>
                  <a:pt x="133635" y="29170"/>
                  <a:pt x="131180" y="27560"/>
                </a:cubicBezTo>
                <a:cubicBezTo>
                  <a:pt x="130546" y="26979"/>
                  <a:pt x="129780" y="26504"/>
                  <a:pt x="128988" y="26187"/>
                </a:cubicBezTo>
                <a:cubicBezTo>
                  <a:pt x="128024" y="25796"/>
                  <a:pt x="127040" y="25616"/>
                  <a:pt x="126071" y="25616"/>
                </a:cubicBezTo>
                <a:cubicBezTo>
                  <a:pt x="123564" y="25616"/>
                  <a:pt x="121148" y="26825"/>
                  <a:pt x="119377" y="28748"/>
                </a:cubicBezTo>
                <a:cubicBezTo>
                  <a:pt x="118321" y="29910"/>
                  <a:pt x="117528" y="31256"/>
                  <a:pt x="117027" y="32735"/>
                </a:cubicBezTo>
                <a:cubicBezTo>
                  <a:pt x="116736" y="33422"/>
                  <a:pt x="116551" y="34161"/>
                  <a:pt x="116419" y="34900"/>
                </a:cubicBezTo>
                <a:cubicBezTo>
                  <a:pt x="116235" y="36115"/>
                  <a:pt x="116472" y="37356"/>
                  <a:pt x="117080" y="38439"/>
                </a:cubicBezTo>
                <a:lnTo>
                  <a:pt x="105012" y="45885"/>
                </a:lnTo>
                <a:lnTo>
                  <a:pt x="103877" y="46598"/>
                </a:lnTo>
                <a:cubicBezTo>
                  <a:pt x="100999" y="43271"/>
                  <a:pt x="97566" y="40498"/>
                  <a:pt x="93738" y="38333"/>
                </a:cubicBezTo>
                <a:lnTo>
                  <a:pt x="97408" y="29567"/>
                </a:lnTo>
                <a:lnTo>
                  <a:pt x="99705" y="24021"/>
                </a:lnTo>
                <a:cubicBezTo>
                  <a:pt x="100365" y="24140"/>
                  <a:pt x="101032" y="24200"/>
                  <a:pt x="101695" y="24200"/>
                </a:cubicBezTo>
                <a:cubicBezTo>
                  <a:pt x="102359" y="24200"/>
                  <a:pt x="103019" y="24140"/>
                  <a:pt x="103666" y="24021"/>
                </a:cubicBezTo>
                <a:cubicBezTo>
                  <a:pt x="105171" y="23652"/>
                  <a:pt x="106518" y="22780"/>
                  <a:pt x="107495" y="21566"/>
                </a:cubicBezTo>
                <a:cubicBezTo>
                  <a:pt x="107785" y="21196"/>
                  <a:pt x="108049" y="20826"/>
                  <a:pt x="108287" y="20404"/>
                </a:cubicBezTo>
                <a:cubicBezTo>
                  <a:pt x="109132" y="19242"/>
                  <a:pt x="109818" y="17975"/>
                  <a:pt x="110267" y="16602"/>
                </a:cubicBezTo>
                <a:cubicBezTo>
                  <a:pt x="110901" y="14885"/>
                  <a:pt x="110848" y="13011"/>
                  <a:pt x="110135" y="11321"/>
                </a:cubicBezTo>
                <a:cubicBezTo>
                  <a:pt x="108920" y="8654"/>
                  <a:pt x="106386" y="6805"/>
                  <a:pt x="103481" y="6489"/>
                </a:cubicBezTo>
                <a:cubicBezTo>
                  <a:pt x="102882" y="6339"/>
                  <a:pt x="102270" y="6269"/>
                  <a:pt x="101655" y="6269"/>
                </a:cubicBezTo>
                <a:cubicBezTo>
                  <a:pt x="101401" y="6269"/>
                  <a:pt x="101147" y="6281"/>
                  <a:pt x="100893" y="6304"/>
                </a:cubicBezTo>
                <a:cubicBezTo>
                  <a:pt x="97197" y="6621"/>
                  <a:pt x="94477" y="9499"/>
                  <a:pt x="93553" y="12984"/>
                </a:cubicBezTo>
                <a:cubicBezTo>
                  <a:pt x="93157" y="14516"/>
                  <a:pt x="93051" y="16074"/>
                  <a:pt x="93315" y="17605"/>
                </a:cubicBezTo>
                <a:cubicBezTo>
                  <a:pt x="93368" y="18371"/>
                  <a:pt x="93526" y="19110"/>
                  <a:pt x="93764" y="19823"/>
                </a:cubicBezTo>
                <a:cubicBezTo>
                  <a:pt x="94160" y="20985"/>
                  <a:pt x="94926" y="21988"/>
                  <a:pt x="95956" y="22675"/>
                </a:cubicBezTo>
                <a:lnTo>
                  <a:pt x="88694" y="34848"/>
                </a:lnTo>
                <a:cubicBezTo>
                  <a:pt x="88509" y="35164"/>
                  <a:pt x="88325" y="35455"/>
                  <a:pt x="88140" y="35772"/>
                </a:cubicBezTo>
                <a:cubicBezTo>
                  <a:pt x="83994" y="34267"/>
                  <a:pt x="79637" y="33474"/>
                  <a:pt x="75228" y="33474"/>
                </a:cubicBezTo>
                <a:cubicBezTo>
                  <a:pt x="74937" y="30253"/>
                  <a:pt x="74673" y="27058"/>
                  <a:pt x="74409" y="23837"/>
                </a:cubicBezTo>
                <a:lnTo>
                  <a:pt x="73907" y="17843"/>
                </a:lnTo>
                <a:cubicBezTo>
                  <a:pt x="75201" y="17473"/>
                  <a:pt x="76390" y="16839"/>
                  <a:pt x="77446" y="16021"/>
                </a:cubicBezTo>
                <a:cubicBezTo>
                  <a:pt x="78608" y="14991"/>
                  <a:pt x="79400" y="13592"/>
                  <a:pt x="79717" y="12086"/>
                </a:cubicBezTo>
                <a:cubicBezTo>
                  <a:pt x="79796" y="11611"/>
                  <a:pt x="79849" y="11162"/>
                  <a:pt x="79875" y="10687"/>
                </a:cubicBezTo>
                <a:cubicBezTo>
                  <a:pt x="80113" y="9261"/>
                  <a:pt x="80113" y="7809"/>
                  <a:pt x="79901" y="6383"/>
                </a:cubicBezTo>
                <a:cubicBezTo>
                  <a:pt x="79664" y="4587"/>
                  <a:pt x="78766" y="2950"/>
                  <a:pt x="77393" y="1788"/>
                </a:cubicBezTo>
                <a:cubicBezTo>
                  <a:pt x="75897" y="615"/>
                  <a:pt x="74083" y="0"/>
                  <a:pt x="7224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20"/>
          <p:cNvSpPr/>
          <p:nvPr/>
        </p:nvSpPr>
        <p:spPr>
          <a:xfrm>
            <a:off x="8816764" y="391149"/>
            <a:ext cx="685866" cy="681183"/>
          </a:xfrm>
          <a:custGeom>
            <a:avLst/>
            <a:gdLst/>
            <a:ahLst/>
            <a:cxnLst/>
            <a:rect l="l" t="t" r="r" b="b"/>
            <a:pathLst>
              <a:path w="147498" h="146491" extrusionOk="0">
                <a:moveTo>
                  <a:pt x="72248" y="0"/>
                </a:moveTo>
                <a:cubicBezTo>
                  <a:pt x="71233" y="0"/>
                  <a:pt x="70212" y="188"/>
                  <a:pt x="69234" y="574"/>
                </a:cubicBezTo>
                <a:cubicBezTo>
                  <a:pt x="68389" y="759"/>
                  <a:pt x="67597" y="1102"/>
                  <a:pt x="66857" y="1551"/>
                </a:cubicBezTo>
                <a:cubicBezTo>
                  <a:pt x="63715" y="3584"/>
                  <a:pt x="62659" y="7360"/>
                  <a:pt x="63425" y="10898"/>
                </a:cubicBezTo>
                <a:cubicBezTo>
                  <a:pt x="63768" y="12403"/>
                  <a:pt x="64402" y="13829"/>
                  <a:pt x="65326" y="15097"/>
                </a:cubicBezTo>
                <a:cubicBezTo>
                  <a:pt x="65722" y="15730"/>
                  <a:pt x="66224" y="16311"/>
                  <a:pt x="66752" y="16839"/>
                </a:cubicBezTo>
                <a:cubicBezTo>
                  <a:pt x="67650" y="17684"/>
                  <a:pt x="68785" y="18239"/>
                  <a:pt x="70000" y="18344"/>
                </a:cubicBezTo>
                <a:lnTo>
                  <a:pt x="69155" y="32524"/>
                </a:lnTo>
                <a:cubicBezTo>
                  <a:pt x="69128" y="32999"/>
                  <a:pt x="69102" y="33448"/>
                  <a:pt x="69075" y="33923"/>
                </a:cubicBezTo>
                <a:cubicBezTo>
                  <a:pt x="64032" y="34716"/>
                  <a:pt x="59226" y="36537"/>
                  <a:pt x="54896" y="39257"/>
                </a:cubicBezTo>
                <a:lnTo>
                  <a:pt x="48796" y="30808"/>
                </a:lnTo>
                <a:lnTo>
                  <a:pt x="45285" y="25923"/>
                </a:lnTo>
                <a:cubicBezTo>
                  <a:pt x="46209" y="24946"/>
                  <a:pt x="46895" y="23784"/>
                  <a:pt x="47371" y="22543"/>
                </a:cubicBezTo>
                <a:cubicBezTo>
                  <a:pt x="47846" y="21038"/>
                  <a:pt x="47819" y="19453"/>
                  <a:pt x="47291" y="18001"/>
                </a:cubicBezTo>
                <a:cubicBezTo>
                  <a:pt x="47133" y="17552"/>
                  <a:pt x="46948" y="17130"/>
                  <a:pt x="46737" y="16707"/>
                </a:cubicBezTo>
                <a:cubicBezTo>
                  <a:pt x="46209" y="15361"/>
                  <a:pt x="45469" y="14120"/>
                  <a:pt x="44545" y="13011"/>
                </a:cubicBezTo>
                <a:cubicBezTo>
                  <a:pt x="43410" y="11585"/>
                  <a:pt x="41799" y="10634"/>
                  <a:pt x="40004" y="10370"/>
                </a:cubicBezTo>
                <a:cubicBezTo>
                  <a:pt x="39630" y="10320"/>
                  <a:pt x="39258" y="10295"/>
                  <a:pt x="38889" y="10295"/>
                </a:cubicBezTo>
                <a:cubicBezTo>
                  <a:pt x="36357" y="10295"/>
                  <a:pt x="33963" y="11458"/>
                  <a:pt x="32373" y="13486"/>
                </a:cubicBezTo>
                <a:cubicBezTo>
                  <a:pt x="31765" y="14093"/>
                  <a:pt x="31237" y="14806"/>
                  <a:pt x="30867" y="15572"/>
                </a:cubicBezTo>
                <a:cubicBezTo>
                  <a:pt x="29204" y="18925"/>
                  <a:pt x="30234" y="22728"/>
                  <a:pt x="32689" y="25342"/>
                </a:cubicBezTo>
                <a:cubicBezTo>
                  <a:pt x="33772" y="26477"/>
                  <a:pt x="35066" y="27375"/>
                  <a:pt x="36492" y="27982"/>
                </a:cubicBezTo>
                <a:cubicBezTo>
                  <a:pt x="37178" y="28326"/>
                  <a:pt x="37865" y="28590"/>
                  <a:pt x="38604" y="28748"/>
                </a:cubicBezTo>
                <a:cubicBezTo>
                  <a:pt x="39017" y="28849"/>
                  <a:pt x="39440" y="28899"/>
                  <a:pt x="39862" y="28899"/>
                </a:cubicBezTo>
                <a:cubicBezTo>
                  <a:pt x="40654" y="28899"/>
                  <a:pt x="41445" y="28723"/>
                  <a:pt x="42169" y="28378"/>
                </a:cubicBezTo>
                <a:lnTo>
                  <a:pt x="48744" y="41000"/>
                </a:lnTo>
                <a:lnTo>
                  <a:pt x="49800" y="43059"/>
                </a:lnTo>
                <a:cubicBezTo>
                  <a:pt x="46737" y="45779"/>
                  <a:pt x="44123" y="48974"/>
                  <a:pt x="42063" y="52512"/>
                </a:cubicBezTo>
                <a:lnTo>
                  <a:pt x="31871" y="47337"/>
                </a:lnTo>
                <a:lnTo>
                  <a:pt x="26511" y="44617"/>
                </a:lnTo>
                <a:cubicBezTo>
                  <a:pt x="26854" y="43324"/>
                  <a:pt x="26960" y="41977"/>
                  <a:pt x="26801" y="40657"/>
                </a:cubicBezTo>
                <a:cubicBezTo>
                  <a:pt x="26537" y="39125"/>
                  <a:pt x="25771" y="37726"/>
                  <a:pt x="24636" y="36643"/>
                </a:cubicBezTo>
                <a:cubicBezTo>
                  <a:pt x="24293" y="36326"/>
                  <a:pt x="23923" y="36036"/>
                  <a:pt x="23553" y="35798"/>
                </a:cubicBezTo>
                <a:cubicBezTo>
                  <a:pt x="22471" y="34848"/>
                  <a:pt x="21230" y="34082"/>
                  <a:pt x="19909" y="33501"/>
                </a:cubicBezTo>
                <a:cubicBezTo>
                  <a:pt x="18978" y="33087"/>
                  <a:pt x="17980" y="32880"/>
                  <a:pt x="16981" y="32880"/>
                </a:cubicBezTo>
                <a:cubicBezTo>
                  <a:pt x="16196" y="32880"/>
                  <a:pt x="15410" y="33008"/>
                  <a:pt x="14655" y="33263"/>
                </a:cubicBezTo>
                <a:cubicBezTo>
                  <a:pt x="11882" y="34267"/>
                  <a:pt x="9876" y="36643"/>
                  <a:pt x="9347" y="39521"/>
                </a:cubicBezTo>
                <a:cubicBezTo>
                  <a:pt x="9057" y="40366"/>
                  <a:pt x="8925" y="41211"/>
                  <a:pt x="8951" y="42083"/>
                </a:cubicBezTo>
                <a:cubicBezTo>
                  <a:pt x="9004" y="45806"/>
                  <a:pt x="11671" y="48710"/>
                  <a:pt x="15077" y="49898"/>
                </a:cubicBezTo>
                <a:cubicBezTo>
                  <a:pt x="16291" y="50332"/>
                  <a:pt x="17559" y="50534"/>
                  <a:pt x="18836" y="50534"/>
                </a:cubicBezTo>
                <a:cubicBezTo>
                  <a:pt x="19114" y="50534"/>
                  <a:pt x="19393" y="50525"/>
                  <a:pt x="19672" y="50506"/>
                </a:cubicBezTo>
                <a:cubicBezTo>
                  <a:pt x="20411" y="50506"/>
                  <a:pt x="21177" y="50400"/>
                  <a:pt x="21890" y="50215"/>
                </a:cubicBezTo>
                <a:cubicBezTo>
                  <a:pt x="23078" y="49898"/>
                  <a:pt x="24134" y="49212"/>
                  <a:pt x="24900" y="48235"/>
                </a:cubicBezTo>
                <a:lnTo>
                  <a:pt x="36518" y="56394"/>
                </a:lnTo>
                <a:lnTo>
                  <a:pt x="39317" y="58374"/>
                </a:lnTo>
                <a:cubicBezTo>
                  <a:pt x="37970" y="61992"/>
                  <a:pt x="37205" y="65821"/>
                  <a:pt x="37020" y="69702"/>
                </a:cubicBezTo>
                <a:lnTo>
                  <a:pt x="24477" y="69808"/>
                </a:lnTo>
                <a:lnTo>
                  <a:pt x="18457" y="69861"/>
                </a:lnTo>
                <a:cubicBezTo>
                  <a:pt x="18167" y="68540"/>
                  <a:pt x="17639" y="67299"/>
                  <a:pt x="16873" y="66217"/>
                </a:cubicBezTo>
                <a:cubicBezTo>
                  <a:pt x="15949" y="64976"/>
                  <a:pt x="14628" y="64078"/>
                  <a:pt x="13123" y="63655"/>
                </a:cubicBezTo>
                <a:cubicBezTo>
                  <a:pt x="12674" y="63523"/>
                  <a:pt x="12226" y="63418"/>
                  <a:pt x="11750" y="63365"/>
                </a:cubicBezTo>
                <a:cubicBezTo>
                  <a:pt x="10701" y="63127"/>
                  <a:pt x="9621" y="63008"/>
                  <a:pt x="8546" y="63008"/>
                </a:cubicBezTo>
                <a:cubicBezTo>
                  <a:pt x="8187" y="63008"/>
                  <a:pt x="7829" y="63022"/>
                  <a:pt x="7473" y="63048"/>
                </a:cubicBezTo>
                <a:cubicBezTo>
                  <a:pt x="5651" y="63154"/>
                  <a:pt x="3934" y="63946"/>
                  <a:pt x="2667" y="65240"/>
                </a:cubicBezTo>
                <a:cubicBezTo>
                  <a:pt x="687" y="67405"/>
                  <a:pt x="0" y="70468"/>
                  <a:pt x="845" y="73267"/>
                </a:cubicBezTo>
                <a:cubicBezTo>
                  <a:pt x="977" y="74138"/>
                  <a:pt x="1268" y="74957"/>
                  <a:pt x="1690" y="75722"/>
                </a:cubicBezTo>
                <a:cubicBezTo>
                  <a:pt x="3220" y="78554"/>
                  <a:pt x="6191" y="79944"/>
                  <a:pt x="9271" y="79944"/>
                </a:cubicBezTo>
                <a:cubicBezTo>
                  <a:pt x="9753" y="79944"/>
                  <a:pt x="10238" y="79910"/>
                  <a:pt x="10721" y="79842"/>
                </a:cubicBezTo>
                <a:cubicBezTo>
                  <a:pt x="12278" y="79630"/>
                  <a:pt x="13757" y="79076"/>
                  <a:pt x="15077" y="78257"/>
                </a:cubicBezTo>
                <a:cubicBezTo>
                  <a:pt x="15737" y="77888"/>
                  <a:pt x="16345" y="77465"/>
                  <a:pt x="16899" y="76963"/>
                </a:cubicBezTo>
                <a:cubicBezTo>
                  <a:pt x="17823" y="76145"/>
                  <a:pt x="18457" y="75036"/>
                  <a:pt x="18668" y="73821"/>
                </a:cubicBezTo>
                <a:lnTo>
                  <a:pt x="32742" y="75722"/>
                </a:lnTo>
                <a:lnTo>
                  <a:pt x="37231" y="76330"/>
                </a:lnTo>
                <a:cubicBezTo>
                  <a:pt x="37680" y="79947"/>
                  <a:pt x="38657" y="83512"/>
                  <a:pt x="40136" y="86865"/>
                </a:cubicBezTo>
                <a:lnTo>
                  <a:pt x="39687" y="87103"/>
                </a:lnTo>
                <a:lnTo>
                  <a:pt x="28227" y="93176"/>
                </a:lnTo>
                <a:lnTo>
                  <a:pt x="22920" y="96002"/>
                </a:lnTo>
                <a:cubicBezTo>
                  <a:pt x="22075" y="94945"/>
                  <a:pt x="21018" y="94100"/>
                  <a:pt x="19857" y="93467"/>
                </a:cubicBezTo>
                <a:cubicBezTo>
                  <a:pt x="18885" y="93017"/>
                  <a:pt x="17839" y="92788"/>
                  <a:pt x="16796" y="92788"/>
                </a:cubicBezTo>
                <a:cubicBezTo>
                  <a:pt x="16308" y="92788"/>
                  <a:pt x="15821" y="92838"/>
                  <a:pt x="15341" y="92939"/>
                </a:cubicBezTo>
                <a:cubicBezTo>
                  <a:pt x="14866" y="93018"/>
                  <a:pt x="14417" y="93150"/>
                  <a:pt x="13968" y="93308"/>
                </a:cubicBezTo>
                <a:cubicBezTo>
                  <a:pt x="12569" y="93678"/>
                  <a:pt x="11249" y="94232"/>
                  <a:pt x="10008" y="94998"/>
                </a:cubicBezTo>
                <a:cubicBezTo>
                  <a:pt x="8450" y="95922"/>
                  <a:pt x="7314" y="97401"/>
                  <a:pt x="6813" y="99170"/>
                </a:cubicBezTo>
                <a:cubicBezTo>
                  <a:pt x="6020" y="101995"/>
                  <a:pt x="6813" y="105032"/>
                  <a:pt x="8872" y="107118"/>
                </a:cubicBezTo>
                <a:cubicBezTo>
                  <a:pt x="9374" y="107831"/>
                  <a:pt x="10008" y="108438"/>
                  <a:pt x="10747" y="108914"/>
                </a:cubicBezTo>
                <a:cubicBezTo>
                  <a:pt x="12093" y="109830"/>
                  <a:pt x="13603" y="110247"/>
                  <a:pt x="15123" y="110247"/>
                </a:cubicBezTo>
                <a:cubicBezTo>
                  <a:pt x="17062" y="110247"/>
                  <a:pt x="19018" y="109569"/>
                  <a:pt x="20675" y="108385"/>
                </a:cubicBezTo>
                <a:cubicBezTo>
                  <a:pt x="21943" y="107488"/>
                  <a:pt x="22999" y="106326"/>
                  <a:pt x="23791" y="105006"/>
                </a:cubicBezTo>
                <a:cubicBezTo>
                  <a:pt x="24213" y="104372"/>
                  <a:pt x="24557" y="103712"/>
                  <a:pt x="24821" y="103025"/>
                </a:cubicBezTo>
                <a:cubicBezTo>
                  <a:pt x="25270" y="101863"/>
                  <a:pt x="25322" y="100596"/>
                  <a:pt x="24953" y="99434"/>
                </a:cubicBezTo>
                <a:lnTo>
                  <a:pt x="38314" y="94628"/>
                </a:lnTo>
                <a:lnTo>
                  <a:pt x="43383" y="92780"/>
                </a:lnTo>
                <a:cubicBezTo>
                  <a:pt x="45337" y="95711"/>
                  <a:pt x="47661" y="98325"/>
                  <a:pt x="50328" y="100622"/>
                </a:cubicBezTo>
                <a:cubicBezTo>
                  <a:pt x="50117" y="100913"/>
                  <a:pt x="49905" y="101203"/>
                  <a:pt x="49694" y="101520"/>
                </a:cubicBezTo>
                <a:lnTo>
                  <a:pt x="42327" y="112161"/>
                </a:lnTo>
                <a:lnTo>
                  <a:pt x="38921" y="117125"/>
                </a:lnTo>
                <a:cubicBezTo>
                  <a:pt x="37680" y="116597"/>
                  <a:pt x="36360" y="116307"/>
                  <a:pt x="35039" y="116307"/>
                </a:cubicBezTo>
                <a:cubicBezTo>
                  <a:pt x="33482" y="116360"/>
                  <a:pt x="31976" y="116914"/>
                  <a:pt x="30788" y="117891"/>
                </a:cubicBezTo>
                <a:cubicBezTo>
                  <a:pt x="30419" y="118182"/>
                  <a:pt x="30075" y="118499"/>
                  <a:pt x="29758" y="118868"/>
                </a:cubicBezTo>
                <a:cubicBezTo>
                  <a:pt x="28676" y="119819"/>
                  <a:pt x="27752" y="120928"/>
                  <a:pt x="27012" y="122169"/>
                </a:cubicBezTo>
                <a:cubicBezTo>
                  <a:pt x="26062" y="123700"/>
                  <a:pt x="25718" y="125549"/>
                  <a:pt x="26062" y="127344"/>
                </a:cubicBezTo>
                <a:cubicBezTo>
                  <a:pt x="26669" y="130222"/>
                  <a:pt x="28781" y="132546"/>
                  <a:pt x="31580" y="133444"/>
                </a:cubicBezTo>
                <a:cubicBezTo>
                  <a:pt x="32346" y="133840"/>
                  <a:pt x="33191" y="134077"/>
                  <a:pt x="34062" y="134183"/>
                </a:cubicBezTo>
                <a:cubicBezTo>
                  <a:pt x="34376" y="134221"/>
                  <a:pt x="34687" y="134240"/>
                  <a:pt x="34993" y="134240"/>
                </a:cubicBezTo>
                <a:cubicBezTo>
                  <a:pt x="38295" y="134240"/>
                  <a:pt x="41122" y="132090"/>
                  <a:pt x="42644" y="129166"/>
                </a:cubicBezTo>
                <a:cubicBezTo>
                  <a:pt x="43331" y="127767"/>
                  <a:pt x="43753" y="126262"/>
                  <a:pt x="43832" y="124704"/>
                </a:cubicBezTo>
                <a:cubicBezTo>
                  <a:pt x="43938" y="123938"/>
                  <a:pt x="43938" y="123199"/>
                  <a:pt x="43832" y="122433"/>
                </a:cubicBezTo>
                <a:cubicBezTo>
                  <a:pt x="43700" y="121218"/>
                  <a:pt x="43146" y="120083"/>
                  <a:pt x="42301" y="119211"/>
                </a:cubicBezTo>
                <a:cubicBezTo>
                  <a:pt x="45522" y="115752"/>
                  <a:pt x="48744" y="112267"/>
                  <a:pt x="51965" y="108808"/>
                </a:cubicBezTo>
                <a:lnTo>
                  <a:pt x="55899" y="104557"/>
                </a:lnTo>
                <a:cubicBezTo>
                  <a:pt x="58857" y="106299"/>
                  <a:pt x="62078" y="107620"/>
                  <a:pt x="65405" y="108517"/>
                </a:cubicBezTo>
                <a:lnTo>
                  <a:pt x="65273" y="109679"/>
                </a:lnTo>
                <a:lnTo>
                  <a:pt x="63636" y="122539"/>
                </a:lnTo>
                <a:lnTo>
                  <a:pt x="62870" y="128506"/>
                </a:lnTo>
                <a:cubicBezTo>
                  <a:pt x="61524" y="128585"/>
                  <a:pt x="60230" y="128955"/>
                  <a:pt x="59015" y="129562"/>
                </a:cubicBezTo>
                <a:cubicBezTo>
                  <a:pt x="57668" y="130328"/>
                  <a:pt x="56612" y="131516"/>
                  <a:pt x="55979" y="132942"/>
                </a:cubicBezTo>
                <a:cubicBezTo>
                  <a:pt x="55794" y="133365"/>
                  <a:pt x="55635" y="133813"/>
                  <a:pt x="55530" y="134262"/>
                </a:cubicBezTo>
                <a:cubicBezTo>
                  <a:pt x="55002" y="135609"/>
                  <a:pt x="54711" y="137008"/>
                  <a:pt x="54605" y="138461"/>
                </a:cubicBezTo>
                <a:cubicBezTo>
                  <a:pt x="54473" y="140256"/>
                  <a:pt x="55028" y="142078"/>
                  <a:pt x="56163" y="143504"/>
                </a:cubicBezTo>
                <a:cubicBezTo>
                  <a:pt x="57751" y="145404"/>
                  <a:pt x="60095" y="146491"/>
                  <a:pt x="62540" y="146491"/>
                </a:cubicBezTo>
                <a:cubicBezTo>
                  <a:pt x="62982" y="146491"/>
                  <a:pt x="63428" y="146455"/>
                  <a:pt x="63874" y="146382"/>
                </a:cubicBezTo>
                <a:cubicBezTo>
                  <a:pt x="64719" y="146356"/>
                  <a:pt x="65590" y="146197"/>
                  <a:pt x="66408" y="145881"/>
                </a:cubicBezTo>
                <a:cubicBezTo>
                  <a:pt x="69894" y="144560"/>
                  <a:pt x="71716" y="141075"/>
                  <a:pt x="71689" y="137484"/>
                </a:cubicBezTo>
                <a:cubicBezTo>
                  <a:pt x="71663" y="135926"/>
                  <a:pt x="71346" y="134368"/>
                  <a:pt x="70686" y="132968"/>
                </a:cubicBezTo>
                <a:cubicBezTo>
                  <a:pt x="70422" y="132256"/>
                  <a:pt x="70079" y="131569"/>
                  <a:pt x="69656" y="130962"/>
                </a:cubicBezTo>
                <a:cubicBezTo>
                  <a:pt x="68970" y="129932"/>
                  <a:pt x="67966" y="129166"/>
                  <a:pt x="66805" y="128796"/>
                </a:cubicBezTo>
                <a:cubicBezTo>
                  <a:pt x="68046" y="124228"/>
                  <a:pt x="69313" y="119687"/>
                  <a:pt x="70554" y="115119"/>
                </a:cubicBezTo>
                <a:lnTo>
                  <a:pt x="72112" y="109626"/>
                </a:lnTo>
                <a:cubicBezTo>
                  <a:pt x="73089" y="109706"/>
                  <a:pt x="74066" y="109759"/>
                  <a:pt x="75096" y="109759"/>
                </a:cubicBezTo>
                <a:cubicBezTo>
                  <a:pt x="77578" y="109759"/>
                  <a:pt x="80060" y="109494"/>
                  <a:pt x="82515" y="109019"/>
                </a:cubicBezTo>
                <a:lnTo>
                  <a:pt x="82806" y="109759"/>
                </a:lnTo>
                <a:lnTo>
                  <a:pt x="87295" y="121931"/>
                </a:lnTo>
                <a:lnTo>
                  <a:pt x="89354" y="127582"/>
                </a:lnTo>
                <a:cubicBezTo>
                  <a:pt x="88219" y="128268"/>
                  <a:pt x="87242" y="129193"/>
                  <a:pt x="86450" y="130275"/>
                </a:cubicBezTo>
                <a:cubicBezTo>
                  <a:pt x="85605" y="131569"/>
                  <a:pt x="85182" y="133127"/>
                  <a:pt x="85314" y="134658"/>
                </a:cubicBezTo>
                <a:cubicBezTo>
                  <a:pt x="85341" y="135134"/>
                  <a:pt x="85394" y="135609"/>
                  <a:pt x="85499" y="136058"/>
                </a:cubicBezTo>
                <a:cubicBezTo>
                  <a:pt x="85658" y="137484"/>
                  <a:pt x="86027" y="138883"/>
                  <a:pt x="86635" y="140203"/>
                </a:cubicBezTo>
                <a:cubicBezTo>
                  <a:pt x="87321" y="141867"/>
                  <a:pt x="88641" y="143214"/>
                  <a:pt x="90305" y="143979"/>
                </a:cubicBezTo>
                <a:cubicBezTo>
                  <a:pt x="91345" y="144413"/>
                  <a:pt x="92442" y="144628"/>
                  <a:pt x="93533" y="144628"/>
                </a:cubicBezTo>
                <a:cubicBezTo>
                  <a:pt x="95295" y="144628"/>
                  <a:pt x="97039" y="144069"/>
                  <a:pt x="98490" y="142976"/>
                </a:cubicBezTo>
                <a:cubicBezTo>
                  <a:pt x="99256" y="142553"/>
                  <a:pt x="99943" y="142025"/>
                  <a:pt x="100524" y="141365"/>
                </a:cubicBezTo>
                <a:cubicBezTo>
                  <a:pt x="103006" y="138593"/>
                  <a:pt x="103006" y="134658"/>
                  <a:pt x="101342" y="131463"/>
                </a:cubicBezTo>
                <a:cubicBezTo>
                  <a:pt x="100603" y="130090"/>
                  <a:pt x="99599" y="128876"/>
                  <a:pt x="98385" y="127925"/>
                </a:cubicBezTo>
                <a:cubicBezTo>
                  <a:pt x="97830" y="127423"/>
                  <a:pt x="97197" y="126975"/>
                  <a:pt x="96536" y="126631"/>
                </a:cubicBezTo>
                <a:cubicBezTo>
                  <a:pt x="95727" y="126177"/>
                  <a:pt x="94828" y="125944"/>
                  <a:pt x="93918" y="125944"/>
                </a:cubicBezTo>
                <a:cubicBezTo>
                  <a:pt x="93612" y="125944"/>
                  <a:pt x="93304" y="125971"/>
                  <a:pt x="92998" y="126024"/>
                </a:cubicBezTo>
                <a:lnTo>
                  <a:pt x="90041" y="112135"/>
                </a:lnTo>
                <a:cubicBezTo>
                  <a:pt x="89671" y="110471"/>
                  <a:pt x="89328" y="108808"/>
                  <a:pt x="88958" y="107144"/>
                </a:cubicBezTo>
                <a:cubicBezTo>
                  <a:pt x="92365" y="105824"/>
                  <a:pt x="95533" y="104002"/>
                  <a:pt x="98411" y="101784"/>
                </a:cubicBezTo>
                <a:lnTo>
                  <a:pt x="107996" y="110498"/>
                </a:lnTo>
                <a:lnTo>
                  <a:pt x="112432" y="114538"/>
                </a:lnTo>
                <a:cubicBezTo>
                  <a:pt x="111746" y="115700"/>
                  <a:pt x="111297" y="116967"/>
                  <a:pt x="111112" y="118287"/>
                </a:cubicBezTo>
                <a:cubicBezTo>
                  <a:pt x="110954" y="119845"/>
                  <a:pt x="111297" y="121377"/>
                  <a:pt x="112115" y="122723"/>
                </a:cubicBezTo>
                <a:cubicBezTo>
                  <a:pt x="112353" y="123119"/>
                  <a:pt x="112643" y="123489"/>
                  <a:pt x="112934" y="123859"/>
                </a:cubicBezTo>
                <a:cubicBezTo>
                  <a:pt x="113726" y="125047"/>
                  <a:pt x="114729" y="126130"/>
                  <a:pt x="115838" y="127027"/>
                </a:cubicBezTo>
                <a:cubicBezTo>
                  <a:pt x="117130" y="128099"/>
                  <a:pt x="118758" y="128677"/>
                  <a:pt x="120433" y="128677"/>
                </a:cubicBezTo>
                <a:cubicBezTo>
                  <a:pt x="120574" y="128677"/>
                  <a:pt x="120714" y="128673"/>
                  <a:pt x="120855" y="128664"/>
                </a:cubicBezTo>
                <a:cubicBezTo>
                  <a:pt x="123786" y="128453"/>
                  <a:pt x="126374" y="126684"/>
                  <a:pt x="127641" y="124017"/>
                </a:cubicBezTo>
                <a:cubicBezTo>
                  <a:pt x="128143" y="123304"/>
                  <a:pt x="128486" y="122512"/>
                  <a:pt x="128698" y="121667"/>
                </a:cubicBezTo>
                <a:cubicBezTo>
                  <a:pt x="129648" y="118076"/>
                  <a:pt x="127853" y="114564"/>
                  <a:pt x="124869" y="112505"/>
                </a:cubicBezTo>
                <a:cubicBezTo>
                  <a:pt x="123602" y="111607"/>
                  <a:pt x="122149" y="111000"/>
                  <a:pt x="120618" y="110709"/>
                </a:cubicBezTo>
                <a:cubicBezTo>
                  <a:pt x="119878" y="110524"/>
                  <a:pt x="119139" y="110419"/>
                  <a:pt x="118400" y="110392"/>
                </a:cubicBezTo>
                <a:cubicBezTo>
                  <a:pt x="118361" y="110391"/>
                  <a:pt x="118322" y="110391"/>
                  <a:pt x="118283" y="110391"/>
                </a:cubicBezTo>
                <a:cubicBezTo>
                  <a:pt x="117083" y="110391"/>
                  <a:pt x="115913" y="110785"/>
                  <a:pt x="114967" y="111501"/>
                </a:cubicBezTo>
                <a:lnTo>
                  <a:pt x="105963" y="100543"/>
                </a:lnTo>
                <a:lnTo>
                  <a:pt x="103296" y="97295"/>
                </a:lnTo>
                <a:cubicBezTo>
                  <a:pt x="105884" y="94470"/>
                  <a:pt x="108023" y="91249"/>
                  <a:pt x="109660" y="87763"/>
                </a:cubicBezTo>
                <a:lnTo>
                  <a:pt x="121119" y="90826"/>
                </a:lnTo>
                <a:lnTo>
                  <a:pt x="126929" y="92358"/>
                </a:lnTo>
                <a:cubicBezTo>
                  <a:pt x="126849" y="93704"/>
                  <a:pt x="127034" y="95025"/>
                  <a:pt x="127483" y="96292"/>
                </a:cubicBezTo>
                <a:cubicBezTo>
                  <a:pt x="128038" y="97744"/>
                  <a:pt x="129067" y="98959"/>
                  <a:pt x="130414" y="99751"/>
                </a:cubicBezTo>
                <a:cubicBezTo>
                  <a:pt x="130810" y="100015"/>
                  <a:pt x="131233" y="100226"/>
                  <a:pt x="131655" y="100411"/>
                </a:cubicBezTo>
                <a:cubicBezTo>
                  <a:pt x="132922" y="101098"/>
                  <a:pt x="134296" y="101573"/>
                  <a:pt x="135695" y="101863"/>
                </a:cubicBezTo>
                <a:cubicBezTo>
                  <a:pt x="136204" y="101976"/>
                  <a:pt x="136718" y="102031"/>
                  <a:pt x="137228" y="102031"/>
                </a:cubicBezTo>
                <a:cubicBezTo>
                  <a:pt x="138516" y="102031"/>
                  <a:pt x="139781" y="101680"/>
                  <a:pt x="140897" y="101018"/>
                </a:cubicBezTo>
                <a:cubicBezTo>
                  <a:pt x="143405" y="99461"/>
                  <a:pt x="144884" y="96714"/>
                  <a:pt x="144805" y="93783"/>
                </a:cubicBezTo>
                <a:cubicBezTo>
                  <a:pt x="144884" y="92912"/>
                  <a:pt x="144857" y="92041"/>
                  <a:pt x="144646" y="91196"/>
                </a:cubicBezTo>
                <a:cubicBezTo>
                  <a:pt x="143828" y="87552"/>
                  <a:pt x="140606" y="85281"/>
                  <a:pt x="137015" y="84806"/>
                </a:cubicBezTo>
                <a:cubicBezTo>
                  <a:pt x="136541" y="84749"/>
                  <a:pt x="136062" y="84719"/>
                  <a:pt x="135582" y="84719"/>
                </a:cubicBezTo>
                <a:cubicBezTo>
                  <a:pt x="134511" y="84719"/>
                  <a:pt x="133434" y="84865"/>
                  <a:pt x="132394" y="85175"/>
                </a:cubicBezTo>
                <a:cubicBezTo>
                  <a:pt x="131655" y="85334"/>
                  <a:pt x="130942" y="85598"/>
                  <a:pt x="130282" y="85941"/>
                </a:cubicBezTo>
                <a:cubicBezTo>
                  <a:pt x="129173" y="86469"/>
                  <a:pt x="128275" y="87367"/>
                  <a:pt x="127747" y="88476"/>
                </a:cubicBezTo>
                <a:lnTo>
                  <a:pt x="114703" y="82905"/>
                </a:lnTo>
                <a:lnTo>
                  <a:pt x="111878" y="81690"/>
                </a:lnTo>
                <a:cubicBezTo>
                  <a:pt x="112776" y="78389"/>
                  <a:pt x="113224" y="75010"/>
                  <a:pt x="113224" y="71603"/>
                </a:cubicBezTo>
                <a:cubicBezTo>
                  <a:pt x="113224" y="70943"/>
                  <a:pt x="113198" y="70283"/>
                  <a:pt x="113172" y="69597"/>
                </a:cubicBezTo>
                <a:lnTo>
                  <a:pt x="123707" y="67273"/>
                </a:lnTo>
                <a:lnTo>
                  <a:pt x="129569" y="65979"/>
                </a:lnTo>
                <a:cubicBezTo>
                  <a:pt x="130124" y="67194"/>
                  <a:pt x="130889" y="68303"/>
                  <a:pt x="131866" y="69200"/>
                </a:cubicBezTo>
                <a:cubicBezTo>
                  <a:pt x="133028" y="70230"/>
                  <a:pt x="134507" y="70838"/>
                  <a:pt x="136065" y="70943"/>
                </a:cubicBezTo>
                <a:cubicBezTo>
                  <a:pt x="136302" y="70956"/>
                  <a:pt x="136533" y="70963"/>
                  <a:pt x="136764" y="70963"/>
                </a:cubicBezTo>
                <a:cubicBezTo>
                  <a:pt x="136995" y="70963"/>
                  <a:pt x="137226" y="70956"/>
                  <a:pt x="137464" y="70943"/>
                </a:cubicBezTo>
                <a:cubicBezTo>
                  <a:pt x="137555" y="70945"/>
                  <a:pt x="137645" y="70946"/>
                  <a:pt x="137735" y="70946"/>
                </a:cubicBezTo>
                <a:cubicBezTo>
                  <a:pt x="139094" y="70946"/>
                  <a:pt x="140429" y="70758"/>
                  <a:pt x="141742" y="70362"/>
                </a:cubicBezTo>
                <a:cubicBezTo>
                  <a:pt x="143484" y="69887"/>
                  <a:pt x="144990" y="68752"/>
                  <a:pt x="145966" y="67220"/>
                </a:cubicBezTo>
                <a:cubicBezTo>
                  <a:pt x="147472" y="64685"/>
                  <a:pt x="147498" y="61569"/>
                  <a:pt x="146072" y="58982"/>
                </a:cubicBezTo>
                <a:cubicBezTo>
                  <a:pt x="145755" y="58190"/>
                  <a:pt x="145306" y="57424"/>
                  <a:pt x="144752" y="56764"/>
                </a:cubicBezTo>
                <a:cubicBezTo>
                  <a:pt x="143127" y="54874"/>
                  <a:pt x="140852" y="54000"/>
                  <a:pt x="138504" y="54000"/>
                </a:cubicBezTo>
                <a:cubicBezTo>
                  <a:pt x="137342" y="54000"/>
                  <a:pt x="136163" y="54214"/>
                  <a:pt x="135035" y="54625"/>
                </a:cubicBezTo>
                <a:cubicBezTo>
                  <a:pt x="133583" y="55153"/>
                  <a:pt x="132236" y="55998"/>
                  <a:pt x="131127" y="57081"/>
                </a:cubicBezTo>
                <a:cubicBezTo>
                  <a:pt x="130546" y="57556"/>
                  <a:pt x="130044" y="58110"/>
                  <a:pt x="129595" y="58718"/>
                </a:cubicBezTo>
                <a:cubicBezTo>
                  <a:pt x="128856" y="59721"/>
                  <a:pt x="128486" y="60909"/>
                  <a:pt x="128539" y="62150"/>
                </a:cubicBezTo>
                <a:lnTo>
                  <a:pt x="114386" y="63206"/>
                </a:lnTo>
                <a:lnTo>
                  <a:pt x="112353" y="63365"/>
                </a:lnTo>
                <a:cubicBezTo>
                  <a:pt x="111429" y="59193"/>
                  <a:pt x="109818" y="55206"/>
                  <a:pt x="107574" y="51562"/>
                </a:cubicBezTo>
                <a:lnTo>
                  <a:pt x="115152" y="45198"/>
                </a:lnTo>
                <a:lnTo>
                  <a:pt x="119773" y="41343"/>
                </a:lnTo>
                <a:cubicBezTo>
                  <a:pt x="120829" y="42188"/>
                  <a:pt x="122017" y="42795"/>
                  <a:pt x="123311" y="43165"/>
                </a:cubicBezTo>
                <a:cubicBezTo>
                  <a:pt x="123866" y="43301"/>
                  <a:pt x="124431" y="43369"/>
                  <a:pt x="124995" y="43369"/>
                </a:cubicBezTo>
                <a:cubicBezTo>
                  <a:pt x="125962" y="43369"/>
                  <a:pt x="126926" y="43169"/>
                  <a:pt x="127826" y="42769"/>
                </a:cubicBezTo>
                <a:cubicBezTo>
                  <a:pt x="128249" y="42584"/>
                  <a:pt x="128671" y="42347"/>
                  <a:pt x="129067" y="42109"/>
                </a:cubicBezTo>
                <a:cubicBezTo>
                  <a:pt x="130361" y="41475"/>
                  <a:pt x="131549" y="40630"/>
                  <a:pt x="132579" y="39653"/>
                </a:cubicBezTo>
                <a:cubicBezTo>
                  <a:pt x="133926" y="38412"/>
                  <a:pt x="134744" y="36722"/>
                  <a:pt x="134903" y="34900"/>
                </a:cubicBezTo>
                <a:cubicBezTo>
                  <a:pt x="135061" y="31969"/>
                  <a:pt x="133635" y="29170"/>
                  <a:pt x="131180" y="27560"/>
                </a:cubicBezTo>
                <a:cubicBezTo>
                  <a:pt x="130546" y="26979"/>
                  <a:pt x="129780" y="26504"/>
                  <a:pt x="128988" y="26187"/>
                </a:cubicBezTo>
                <a:cubicBezTo>
                  <a:pt x="128024" y="25796"/>
                  <a:pt x="127040" y="25616"/>
                  <a:pt x="126071" y="25616"/>
                </a:cubicBezTo>
                <a:cubicBezTo>
                  <a:pt x="123564" y="25616"/>
                  <a:pt x="121148" y="26825"/>
                  <a:pt x="119377" y="28748"/>
                </a:cubicBezTo>
                <a:cubicBezTo>
                  <a:pt x="118321" y="29910"/>
                  <a:pt x="117528" y="31256"/>
                  <a:pt x="117027" y="32735"/>
                </a:cubicBezTo>
                <a:cubicBezTo>
                  <a:pt x="116736" y="33422"/>
                  <a:pt x="116551" y="34161"/>
                  <a:pt x="116419" y="34900"/>
                </a:cubicBezTo>
                <a:cubicBezTo>
                  <a:pt x="116235" y="36115"/>
                  <a:pt x="116472" y="37356"/>
                  <a:pt x="117080" y="38439"/>
                </a:cubicBezTo>
                <a:lnTo>
                  <a:pt x="105012" y="45885"/>
                </a:lnTo>
                <a:lnTo>
                  <a:pt x="103877" y="46598"/>
                </a:lnTo>
                <a:cubicBezTo>
                  <a:pt x="100999" y="43271"/>
                  <a:pt x="97566" y="40498"/>
                  <a:pt x="93738" y="38333"/>
                </a:cubicBezTo>
                <a:lnTo>
                  <a:pt x="97408" y="29567"/>
                </a:lnTo>
                <a:lnTo>
                  <a:pt x="99705" y="24021"/>
                </a:lnTo>
                <a:cubicBezTo>
                  <a:pt x="100365" y="24140"/>
                  <a:pt x="101032" y="24200"/>
                  <a:pt x="101695" y="24200"/>
                </a:cubicBezTo>
                <a:cubicBezTo>
                  <a:pt x="102359" y="24200"/>
                  <a:pt x="103019" y="24140"/>
                  <a:pt x="103666" y="24021"/>
                </a:cubicBezTo>
                <a:cubicBezTo>
                  <a:pt x="105171" y="23652"/>
                  <a:pt x="106518" y="22780"/>
                  <a:pt x="107495" y="21566"/>
                </a:cubicBezTo>
                <a:cubicBezTo>
                  <a:pt x="107785" y="21196"/>
                  <a:pt x="108049" y="20826"/>
                  <a:pt x="108287" y="20404"/>
                </a:cubicBezTo>
                <a:cubicBezTo>
                  <a:pt x="109132" y="19242"/>
                  <a:pt x="109818" y="17975"/>
                  <a:pt x="110267" y="16602"/>
                </a:cubicBezTo>
                <a:cubicBezTo>
                  <a:pt x="110901" y="14885"/>
                  <a:pt x="110848" y="13011"/>
                  <a:pt x="110135" y="11321"/>
                </a:cubicBezTo>
                <a:cubicBezTo>
                  <a:pt x="108920" y="8654"/>
                  <a:pt x="106386" y="6805"/>
                  <a:pt x="103481" y="6489"/>
                </a:cubicBezTo>
                <a:cubicBezTo>
                  <a:pt x="102882" y="6339"/>
                  <a:pt x="102270" y="6269"/>
                  <a:pt x="101655" y="6269"/>
                </a:cubicBezTo>
                <a:cubicBezTo>
                  <a:pt x="101401" y="6269"/>
                  <a:pt x="101147" y="6281"/>
                  <a:pt x="100893" y="6304"/>
                </a:cubicBezTo>
                <a:cubicBezTo>
                  <a:pt x="97197" y="6621"/>
                  <a:pt x="94477" y="9499"/>
                  <a:pt x="93553" y="12984"/>
                </a:cubicBezTo>
                <a:cubicBezTo>
                  <a:pt x="93157" y="14516"/>
                  <a:pt x="93051" y="16074"/>
                  <a:pt x="93315" y="17605"/>
                </a:cubicBezTo>
                <a:cubicBezTo>
                  <a:pt x="93368" y="18371"/>
                  <a:pt x="93526" y="19110"/>
                  <a:pt x="93764" y="19823"/>
                </a:cubicBezTo>
                <a:cubicBezTo>
                  <a:pt x="94160" y="20985"/>
                  <a:pt x="94926" y="21988"/>
                  <a:pt x="95956" y="22675"/>
                </a:cubicBezTo>
                <a:lnTo>
                  <a:pt x="88694" y="34848"/>
                </a:lnTo>
                <a:cubicBezTo>
                  <a:pt x="88509" y="35164"/>
                  <a:pt x="88325" y="35455"/>
                  <a:pt x="88140" y="35772"/>
                </a:cubicBezTo>
                <a:cubicBezTo>
                  <a:pt x="83994" y="34267"/>
                  <a:pt x="79637" y="33474"/>
                  <a:pt x="75228" y="33474"/>
                </a:cubicBezTo>
                <a:cubicBezTo>
                  <a:pt x="74937" y="30253"/>
                  <a:pt x="74673" y="27058"/>
                  <a:pt x="74409" y="23837"/>
                </a:cubicBezTo>
                <a:lnTo>
                  <a:pt x="73907" y="17843"/>
                </a:lnTo>
                <a:cubicBezTo>
                  <a:pt x="75201" y="17473"/>
                  <a:pt x="76390" y="16839"/>
                  <a:pt x="77446" y="16021"/>
                </a:cubicBezTo>
                <a:cubicBezTo>
                  <a:pt x="78608" y="14991"/>
                  <a:pt x="79400" y="13592"/>
                  <a:pt x="79717" y="12086"/>
                </a:cubicBezTo>
                <a:cubicBezTo>
                  <a:pt x="79796" y="11611"/>
                  <a:pt x="79849" y="11162"/>
                  <a:pt x="79875" y="10687"/>
                </a:cubicBezTo>
                <a:cubicBezTo>
                  <a:pt x="80113" y="9261"/>
                  <a:pt x="80113" y="7809"/>
                  <a:pt x="79901" y="6383"/>
                </a:cubicBezTo>
                <a:cubicBezTo>
                  <a:pt x="79664" y="4587"/>
                  <a:pt x="78766" y="2950"/>
                  <a:pt x="77393" y="1788"/>
                </a:cubicBezTo>
                <a:cubicBezTo>
                  <a:pt x="75897" y="615"/>
                  <a:pt x="74083" y="0"/>
                  <a:pt x="7224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3"/>
          <p:cNvSpPr/>
          <p:nvPr/>
        </p:nvSpPr>
        <p:spPr>
          <a:xfrm flipH="1">
            <a:off x="4706344" y="-284739"/>
            <a:ext cx="4407850" cy="1041925"/>
          </a:xfrm>
          <a:custGeom>
            <a:avLst/>
            <a:gdLst/>
            <a:ahLst/>
            <a:cxnLst/>
            <a:rect l="l" t="t" r="r" b="b"/>
            <a:pathLst>
              <a:path w="176314" h="41677" extrusionOk="0">
                <a:moveTo>
                  <a:pt x="1" y="0"/>
                </a:moveTo>
                <a:lnTo>
                  <a:pt x="1" y="26973"/>
                </a:lnTo>
                <a:cubicBezTo>
                  <a:pt x="1" y="26973"/>
                  <a:pt x="7504" y="41676"/>
                  <a:pt x="29031" y="41676"/>
                </a:cubicBezTo>
                <a:cubicBezTo>
                  <a:pt x="34143" y="41676"/>
                  <a:pt x="40047" y="40847"/>
                  <a:pt x="46829" y="38794"/>
                </a:cubicBezTo>
                <a:cubicBezTo>
                  <a:pt x="77849" y="29407"/>
                  <a:pt x="87280" y="14815"/>
                  <a:pt x="111927" y="14815"/>
                </a:cubicBezTo>
                <a:cubicBezTo>
                  <a:pt x="115359" y="14815"/>
                  <a:pt x="119085" y="15098"/>
                  <a:pt x="123205" y="15717"/>
                </a:cubicBezTo>
                <a:cubicBezTo>
                  <a:pt x="126869" y="16267"/>
                  <a:pt x="130363" y="16513"/>
                  <a:pt x="133681" y="16513"/>
                </a:cubicBezTo>
                <a:cubicBezTo>
                  <a:pt x="160908" y="16513"/>
                  <a:pt x="176314" y="0"/>
                  <a:pt x="17631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p23"/>
          <p:cNvSpPr/>
          <p:nvPr/>
        </p:nvSpPr>
        <p:spPr>
          <a:xfrm flipH="1">
            <a:off x="5657807" y="-273164"/>
            <a:ext cx="3698175" cy="1055475"/>
          </a:xfrm>
          <a:custGeom>
            <a:avLst/>
            <a:gdLst/>
            <a:ahLst/>
            <a:cxnLst/>
            <a:rect l="l" t="t" r="r" b="b"/>
            <a:pathLst>
              <a:path w="147927" h="42219" extrusionOk="0">
                <a:moveTo>
                  <a:pt x="1" y="0"/>
                </a:moveTo>
                <a:lnTo>
                  <a:pt x="1" y="27326"/>
                </a:lnTo>
                <a:cubicBezTo>
                  <a:pt x="1" y="27326"/>
                  <a:pt x="6296" y="42219"/>
                  <a:pt x="24357" y="42219"/>
                </a:cubicBezTo>
                <a:cubicBezTo>
                  <a:pt x="28646" y="42219"/>
                  <a:pt x="33599" y="41379"/>
                  <a:pt x="39290" y="39299"/>
                </a:cubicBezTo>
                <a:cubicBezTo>
                  <a:pt x="65317" y="29790"/>
                  <a:pt x="73228" y="15009"/>
                  <a:pt x="93908" y="15009"/>
                </a:cubicBezTo>
                <a:cubicBezTo>
                  <a:pt x="96787" y="15009"/>
                  <a:pt x="99913" y="15295"/>
                  <a:pt x="103370" y="15922"/>
                </a:cubicBezTo>
                <a:cubicBezTo>
                  <a:pt x="106443" y="16479"/>
                  <a:pt x="109374" y="16728"/>
                  <a:pt x="112158" y="16728"/>
                </a:cubicBezTo>
                <a:cubicBezTo>
                  <a:pt x="135001" y="16728"/>
                  <a:pt x="147927" y="0"/>
                  <a:pt x="14792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23"/>
          <p:cNvSpPr/>
          <p:nvPr/>
        </p:nvSpPr>
        <p:spPr>
          <a:xfrm rot="5400000">
            <a:off x="-1485268" y="2535499"/>
            <a:ext cx="3275400" cy="504525"/>
          </a:xfrm>
          <a:custGeom>
            <a:avLst/>
            <a:gdLst/>
            <a:ahLst/>
            <a:cxnLst/>
            <a:rect l="l" t="t" r="r" b="b"/>
            <a:pathLst>
              <a:path w="131016" h="20181" extrusionOk="0">
                <a:moveTo>
                  <a:pt x="25838" y="1"/>
                </a:moveTo>
                <a:cubicBezTo>
                  <a:pt x="6842" y="1"/>
                  <a:pt x="0" y="20178"/>
                  <a:pt x="0" y="20178"/>
                </a:cubicBezTo>
                <a:lnTo>
                  <a:pt x="0" y="20181"/>
                </a:lnTo>
                <a:lnTo>
                  <a:pt x="131016" y="20181"/>
                </a:lnTo>
                <a:cubicBezTo>
                  <a:pt x="131016" y="20181"/>
                  <a:pt x="122212" y="8215"/>
                  <a:pt x="108815" y="8215"/>
                </a:cubicBezTo>
                <a:cubicBezTo>
                  <a:pt x="105950" y="8215"/>
                  <a:pt x="102875" y="8763"/>
                  <a:pt x="99631" y="10091"/>
                </a:cubicBezTo>
                <a:cubicBezTo>
                  <a:pt x="93778" y="12488"/>
                  <a:pt x="87492" y="14982"/>
                  <a:pt x="78789" y="14982"/>
                </a:cubicBezTo>
                <a:cubicBezTo>
                  <a:pt x="69901" y="14982"/>
                  <a:pt x="58491" y="12380"/>
                  <a:pt x="42447" y="4415"/>
                </a:cubicBezTo>
                <a:cubicBezTo>
                  <a:pt x="36095" y="1262"/>
                  <a:pt x="30587" y="1"/>
                  <a:pt x="2583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23"/>
          <p:cNvSpPr/>
          <p:nvPr/>
        </p:nvSpPr>
        <p:spPr>
          <a:xfrm rot="5400000">
            <a:off x="-1310418" y="2104899"/>
            <a:ext cx="2862100" cy="440825"/>
          </a:xfrm>
          <a:custGeom>
            <a:avLst/>
            <a:gdLst/>
            <a:ahLst/>
            <a:cxnLst/>
            <a:rect l="l" t="t" r="r" b="b"/>
            <a:pathLst>
              <a:path w="114484" h="17633" extrusionOk="0">
                <a:moveTo>
                  <a:pt x="22578" y="1"/>
                </a:moveTo>
                <a:cubicBezTo>
                  <a:pt x="5980" y="1"/>
                  <a:pt x="1" y="17632"/>
                  <a:pt x="1" y="17632"/>
                </a:cubicBezTo>
                <a:lnTo>
                  <a:pt x="114484" y="17632"/>
                </a:lnTo>
                <a:cubicBezTo>
                  <a:pt x="114484" y="17632"/>
                  <a:pt x="106791" y="7178"/>
                  <a:pt x="95085" y="7178"/>
                </a:cubicBezTo>
                <a:cubicBezTo>
                  <a:pt x="92581" y="7178"/>
                  <a:pt x="89894" y="7656"/>
                  <a:pt x="87059" y="8817"/>
                </a:cubicBezTo>
                <a:cubicBezTo>
                  <a:pt x="81944" y="10911"/>
                  <a:pt x="76451" y="13091"/>
                  <a:pt x="68846" y="13091"/>
                </a:cubicBezTo>
                <a:cubicBezTo>
                  <a:pt x="61079" y="13091"/>
                  <a:pt x="51110" y="10817"/>
                  <a:pt x="37090" y="3858"/>
                </a:cubicBezTo>
                <a:cubicBezTo>
                  <a:pt x="31541" y="1103"/>
                  <a:pt x="26727" y="1"/>
                  <a:pt x="22578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p23"/>
          <p:cNvSpPr/>
          <p:nvPr/>
        </p:nvSpPr>
        <p:spPr>
          <a:xfrm rot="10800000">
            <a:off x="622328" y="3674134"/>
            <a:ext cx="518052" cy="586760"/>
          </a:xfrm>
          <a:custGeom>
            <a:avLst/>
            <a:gdLst/>
            <a:ahLst/>
            <a:cxnLst/>
            <a:rect l="l" t="t" r="r" b="b"/>
            <a:pathLst>
              <a:path w="28689" h="32494" extrusionOk="0">
                <a:moveTo>
                  <a:pt x="0" y="0"/>
                </a:moveTo>
                <a:lnTo>
                  <a:pt x="0" y="32493"/>
                </a:lnTo>
                <a:lnTo>
                  <a:pt x="28689" y="32493"/>
                </a:lnTo>
                <a:lnTo>
                  <a:pt x="28689" y="6980"/>
                </a:lnTo>
                <a:lnTo>
                  <a:pt x="2223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4" name="Google Shape;294;p23"/>
          <p:cNvGrpSpPr/>
          <p:nvPr/>
        </p:nvGrpSpPr>
        <p:grpSpPr>
          <a:xfrm rot="10800000">
            <a:off x="669069" y="3750950"/>
            <a:ext cx="414931" cy="423659"/>
            <a:chOff x="6828518" y="2499460"/>
            <a:chExt cx="494142" cy="504536"/>
          </a:xfrm>
        </p:grpSpPr>
        <p:sp>
          <p:nvSpPr>
            <p:cNvPr id="295" name="Google Shape;295;p23"/>
            <p:cNvSpPr/>
            <p:nvPr/>
          </p:nvSpPr>
          <p:spPr>
            <a:xfrm>
              <a:off x="6828518" y="2499460"/>
              <a:ext cx="346360" cy="19613"/>
            </a:xfrm>
            <a:custGeom>
              <a:avLst/>
              <a:gdLst/>
              <a:ahLst/>
              <a:cxnLst/>
              <a:rect l="l" t="t" r="r" b="b"/>
              <a:pathLst>
                <a:path w="16106" h="912" extrusionOk="0">
                  <a:moveTo>
                    <a:pt x="0" y="1"/>
                  </a:moveTo>
                  <a:lnTo>
                    <a:pt x="0" y="912"/>
                  </a:lnTo>
                  <a:lnTo>
                    <a:pt x="16105" y="912"/>
                  </a:lnTo>
                  <a:lnTo>
                    <a:pt x="1610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23"/>
            <p:cNvSpPr/>
            <p:nvPr/>
          </p:nvSpPr>
          <p:spPr>
            <a:xfrm>
              <a:off x="6828518" y="2568729"/>
              <a:ext cx="346360" cy="19634"/>
            </a:xfrm>
            <a:custGeom>
              <a:avLst/>
              <a:gdLst/>
              <a:ahLst/>
              <a:cxnLst/>
              <a:rect l="l" t="t" r="r" b="b"/>
              <a:pathLst>
                <a:path w="16106" h="913" extrusionOk="0">
                  <a:moveTo>
                    <a:pt x="0" y="0"/>
                  </a:moveTo>
                  <a:lnTo>
                    <a:pt x="0" y="913"/>
                  </a:lnTo>
                  <a:lnTo>
                    <a:pt x="16105" y="913"/>
                  </a:lnTo>
                  <a:lnTo>
                    <a:pt x="161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23"/>
            <p:cNvSpPr/>
            <p:nvPr/>
          </p:nvSpPr>
          <p:spPr>
            <a:xfrm>
              <a:off x="6828518" y="2637998"/>
              <a:ext cx="494142" cy="19634"/>
            </a:xfrm>
            <a:custGeom>
              <a:avLst/>
              <a:gdLst/>
              <a:ahLst/>
              <a:cxnLst/>
              <a:rect l="l" t="t" r="r" b="b"/>
              <a:pathLst>
                <a:path w="22978" h="913" extrusionOk="0">
                  <a:moveTo>
                    <a:pt x="0" y="0"/>
                  </a:moveTo>
                  <a:lnTo>
                    <a:pt x="0" y="912"/>
                  </a:lnTo>
                  <a:lnTo>
                    <a:pt x="22977" y="912"/>
                  </a:lnTo>
                  <a:lnTo>
                    <a:pt x="229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23"/>
            <p:cNvSpPr/>
            <p:nvPr/>
          </p:nvSpPr>
          <p:spPr>
            <a:xfrm>
              <a:off x="6828518" y="2707266"/>
              <a:ext cx="494142" cy="19656"/>
            </a:xfrm>
            <a:custGeom>
              <a:avLst/>
              <a:gdLst/>
              <a:ahLst/>
              <a:cxnLst/>
              <a:rect l="l" t="t" r="r" b="b"/>
              <a:pathLst>
                <a:path w="22978" h="914" extrusionOk="0">
                  <a:moveTo>
                    <a:pt x="0" y="1"/>
                  </a:moveTo>
                  <a:lnTo>
                    <a:pt x="0" y="913"/>
                  </a:lnTo>
                  <a:lnTo>
                    <a:pt x="22977" y="913"/>
                  </a:lnTo>
                  <a:lnTo>
                    <a:pt x="2297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23"/>
            <p:cNvSpPr/>
            <p:nvPr/>
          </p:nvSpPr>
          <p:spPr>
            <a:xfrm>
              <a:off x="6828518" y="2776557"/>
              <a:ext cx="494142" cy="19634"/>
            </a:xfrm>
            <a:custGeom>
              <a:avLst/>
              <a:gdLst/>
              <a:ahLst/>
              <a:cxnLst/>
              <a:rect l="l" t="t" r="r" b="b"/>
              <a:pathLst>
                <a:path w="22978" h="913" extrusionOk="0">
                  <a:moveTo>
                    <a:pt x="0" y="1"/>
                  </a:moveTo>
                  <a:lnTo>
                    <a:pt x="0" y="913"/>
                  </a:lnTo>
                  <a:lnTo>
                    <a:pt x="22977" y="913"/>
                  </a:lnTo>
                  <a:lnTo>
                    <a:pt x="2297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23"/>
            <p:cNvSpPr/>
            <p:nvPr/>
          </p:nvSpPr>
          <p:spPr>
            <a:xfrm>
              <a:off x="6828518" y="2845825"/>
              <a:ext cx="494142" cy="19634"/>
            </a:xfrm>
            <a:custGeom>
              <a:avLst/>
              <a:gdLst/>
              <a:ahLst/>
              <a:cxnLst/>
              <a:rect l="l" t="t" r="r" b="b"/>
              <a:pathLst>
                <a:path w="22978" h="913" extrusionOk="0">
                  <a:moveTo>
                    <a:pt x="0" y="0"/>
                  </a:moveTo>
                  <a:lnTo>
                    <a:pt x="0" y="912"/>
                  </a:lnTo>
                  <a:lnTo>
                    <a:pt x="22977" y="912"/>
                  </a:lnTo>
                  <a:lnTo>
                    <a:pt x="229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23"/>
            <p:cNvSpPr/>
            <p:nvPr/>
          </p:nvSpPr>
          <p:spPr>
            <a:xfrm>
              <a:off x="6828518" y="2915073"/>
              <a:ext cx="494142" cy="19634"/>
            </a:xfrm>
            <a:custGeom>
              <a:avLst/>
              <a:gdLst/>
              <a:ahLst/>
              <a:cxnLst/>
              <a:rect l="l" t="t" r="r" b="b"/>
              <a:pathLst>
                <a:path w="22978" h="913" extrusionOk="0">
                  <a:moveTo>
                    <a:pt x="0" y="1"/>
                  </a:moveTo>
                  <a:lnTo>
                    <a:pt x="0" y="913"/>
                  </a:lnTo>
                  <a:lnTo>
                    <a:pt x="22977" y="913"/>
                  </a:lnTo>
                  <a:lnTo>
                    <a:pt x="2297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23"/>
            <p:cNvSpPr/>
            <p:nvPr/>
          </p:nvSpPr>
          <p:spPr>
            <a:xfrm>
              <a:off x="6828518" y="2984363"/>
              <a:ext cx="494142" cy="19634"/>
            </a:xfrm>
            <a:custGeom>
              <a:avLst/>
              <a:gdLst/>
              <a:ahLst/>
              <a:cxnLst/>
              <a:rect l="l" t="t" r="r" b="b"/>
              <a:pathLst>
                <a:path w="22978" h="913" extrusionOk="0">
                  <a:moveTo>
                    <a:pt x="0" y="1"/>
                  </a:moveTo>
                  <a:lnTo>
                    <a:pt x="0" y="913"/>
                  </a:lnTo>
                  <a:lnTo>
                    <a:pt x="22977" y="913"/>
                  </a:lnTo>
                  <a:lnTo>
                    <a:pt x="2297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3" name="Google Shape;303;p23"/>
          <p:cNvSpPr/>
          <p:nvPr/>
        </p:nvSpPr>
        <p:spPr>
          <a:xfrm>
            <a:off x="-190511" y="1209349"/>
            <a:ext cx="685866" cy="681183"/>
          </a:xfrm>
          <a:custGeom>
            <a:avLst/>
            <a:gdLst/>
            <a:ahLst/>
            <a:cxnLst/>
            <a:rect l="l" t="t" r="r" b="b"/>
            <a:pathLst>
              <a:path w="147498" h="146491" extrusionOk="0">
                <a:moveTo>
                  <a:pt x="72248" y="0"/>
                </a:moveTo>
                <a:cubicBezTo>
                  <a:pt x="71233" y="0"/>
                  <a:pt x="70212" y="188"/>
                  <a:pt x="69234" y="574"/>
                </a:cubicBezTo>
                <a:cubicBezTo>
                  <a:pt x="68389" y="759"/>
                  <a:pt x="67597" y="1102"/>
                  <a:pt x="66857" y="1551"/>
                </a:cubicBezTo>
                <a:cubicBezTo>
                  <a:pt x="63715" y="3584"/>
                  <a:pt x="62659" y="7360"/>
                  <a:pt x="63425" y="10898"/>
                </a:cubicBezTo>
                <a:cubicBezTo>
                  <a:pt x="63768" y="12403"/>
                  <a:pt x="64402" y="13829"/>
                  <a:pt x="65326" y="15097"/>
                </a:cubicBezTo>
                <a:cubicBezTo>
                  <a:pt x="65722" y="15730"/>
                  <a:pt x="66224" y="16311"/>
                  <a:pt x="66752" y="16839"/>
                </a:cubicBezTo>
                <a:cubicBezTo>
                  <a:pt x="67650" y="17684"/>
                  <a:pt x="68785" y="18239"/>
                  <a:pt x="70000" y="18344"/>
                </a:cubicBezTo>
                <a:lnTo>
                  <a:pt x="69155" y="32524"/>
                </a:lnTo>
                <a:cubicBezTo>
                  <a:pt x="69128" y="32999"/>
                  <a:pt x="69102" y="33448"/>
                  <a:pt x="69075" y="33923"/>
                </a:cubicBezTo>
                <a:cubicBezTo>
                  <a:pt x="64032" y="34716"/>
                  <a:pt x="59226" y="36537"/>
                  <a:pt x="54896" y="39257"/>
                </a:cubicBezTo>
                <a:lnTo>
                  <a:pt x="48796" y="30808"/>
                </a:lnTo>
                <a:lnTo>
                  <a:pt x="45285" y="25923"/>
                </a:lnTo>
                <a:cubicBezTo>
                  <a:pt x="46209" y="24946"/>
                  <a:pt x="46895" y="23784"/>
                  <a:pt x="47371" y="22543"/>
                </a:cubicBezTo>
                <a:cubicBezTo>
                  <a:pt x="47846" y="21038"/>
                  <a:pt x="47819" y="19453"/>
                  <a:pt x="47291" y="18001"/>
                </a:cubicBezTo>
                <a:cubicBezTo>
                  <a:pt x="47133" y="17552"/>
                  <a:pt x="46948" y="17130"/>
                  <a:pt x="46737" y="16707"/>
                </a:cubicBezTo>
                <a:cubicBezTo>
                  <a:pt x="46209" y="15361"/>
                  <a:pt x="45469" y="14120"/>
                  <a:pt x="44545" y="13011"/>
                </a:cubicBezTo>
                <a:cubicBezTo>
                  <a:pt x="43410" y="11585"/>
                  <a:pt x="41799" y="10634"/>
                  <a:pt x="40004" y="10370"/>
                </a:cubicBezTo>
                <a:cubicBezTo>
                  <a:pt x="39630" y="10320"/>
                  <a:pt x="39258" y="10295"/>
                  <a:pt x="38889" y="10295"/>
                </a:cubicBezTo>
                <a:cubicBezTo>
                  <a:pt x="36357" y="10295"/>
                  <a:pt x="33963" y="11458"/>
                  <a:pt x="32373" y="13486"/>
                </a:cubicBezTo>
                <a:cubicBezTo>
                  <a:pt x="31765" y="14093"/>
                  <a:pt x="31237" y="14806"/>
                  <a:pt x="30867" y="15572"/>
                </a:cubicBezTo>
                <a:cubicBezTo>
                  <a:pt x="29204" y="18925"/>
                  <a:pt x="30234" y="22728"/>
                  <a:pt x="32689" y="25342"/>
                </a:cubicBezTo>
                <a:cubicBezTo>
                  <a:pt x="33772" y="26477"/>
                  <a:pt x="35066" y="27375"/>
                  <a:pt x="36492" y="27982"/>
                </a:cubicBezTo>
                <a:cubicBezTo>
                  <a:pt x="37178" y="28326"/>
                  <a:pt x="37865" y="28590"/>
                  <a:pt x="38604" y="28748"/>
                </a:cubicBezTo>
                <a:cubicBezTo>
                  <a:pt x="39017" y="28849"/>
                  <a:pt x="39440" y="28899"/>
                  <a:pt x="39862" y="28899"/>
                </a:cubicBezTo>
                <a:cubicBezTo>
                  <a:pt x="40654" y="28899"/>
                  <a:pt x="41445" y="28723"/>
                  <a:pt x="42169" y="28378"/>
                </a:cubicBezTo>
                <a:lnTo>
                  <a:pt x="48744" y="41000"/>
                </a:lnTo>
                <a:lnTo>
                  <a:pt x="49800" y="43059"/>
                </a:lnTo>
                <a:cubicBezTo>
                  <a:pt x="46737" y="45779"/>
                  <a:pt x="44123" y="48974"/>
                  <a:pt x="42063" y="52512"/>
                </a:cubicBezTo>
                <a:lnTo>
                  <a:pt x="31871" y="47337"/>
                </a:lnTo>
                <a:lnTo>
                  <a:pt x="26511" y="44617"/>
                </a:lnTo>
                <a:cubicBezTo>
                  <a:pt x="26854" y="43324"/>
                  <a:pt x="26960" y="41977"/>
                  <a:pt x="26801" y="40657"/>
                </a:cubicBezTo>
                <a:cubicBezTo>
                  <a:pt x="26537" y="39125"/>
                  <a:pt x="25771" y="37726"/>
                  <a:pt x="24636" y="36643"/>
                </a:cubicBezTo>
                <a:cubicBezTo>
                  <a:pt x="24293" y="36326"/>
                  <a:pt x="23923" y="36036"/>
                  <a:pt x="23553" y="35798"/>
                </a:cubicBezTo>
                <a:cubicBezTo>
                  <a:pt x="22471" y="34848"/>
                  <a:pt x="21230" y="34082"/>
                  <a:pt x="19909" y="33501"/>
                </a:cubicBezTo>
                <a:cubicBezTo>
                  <a:pt x="18978" y="33087"/>
                  <a:pt x="17980" y="32880"/>
                  <a:pt x="16981" y="32880"/>
                </a:cubicBezTo>
                <a:cubicBezTo>
                  <a:pt x="16196" y="32880"/>
                  <a:pt x="15410" y="33008"/>
                  <a:pt x="14655" y="33263"/>
                </a:cubicBezTo>
                <a:cubicBezTo>
                  <a:pt x="11882" y="34267"/>
                  <a:pt x="9876" y="36643"/>
                  <a:pt x="9347" y="39521"/>
                </a:cubicBezTo>
                <a:cubicBezTo>
                  <a:pt x="9057" y="40366"/>
                  <a:pt x="8925" y="41211"/>
                  <a:pt x="8951" y="42083"/>
                </a:cubicBezTo>
                <a:cubicBezTo>
                  <a:pt x="9004" y="45806"/>
                  <a:pt x="11671" y="48710"/>
                  <a:pt x="15077" y="49898"/>
                </a:cubicBezTo>
                <a:cubicBezTo>
                  <a:pt x="16291" y="50332"/>
                  <a:pt x="17559" y="50534"/>
                  <a:pt x="18836" y="50534"/>
                </a:cubicBezTo>
                <a:cubicBezTo>
                  <a:pt x="19114" y="50534"/>
                  <a:pt x="19393" y="50525"/>
                  <a:pt x="19672" y="50506"/>
                </a:cubicBezTo>
                <a:cubicBezTo>
                  <a:pt x="20411" y="50506"/>
                  <a:pt x="21177" y="50400"/>
                  <a:pt x="21890" y="50215"/>
                </a:cubicBezTo>
                <a:cubicBezTo>
                  <a:pt x="23078" y="49898"/>
                  <a:pt x="24134" y="49212"/>
                  <a:pt x="24900" y="48235"/>
                </a:cubicBezTo>
                <a:lnTo>
                  <a:pt x="36518" y="56394"/>
                </a:lnTo>
                <a:lnTo>
                  <a:pt x="39317" y="58374"/>
                </a:lnTo>
                <a:cubicBezTo>
                  <a:pt x="37970" y="61992"/>
                  <a:pt x="37205" y="65821"/>
                  <a:pt x="37020" y="69702"/>
                </a:cubicBezTo>
                <a:lnTo>
                  <a:pt x="24477" y="69808"/>
                </a:lnTo>
                <a:lnTo>
                  <a:pt x="18457" y="69861"/>
                </a:lnTo>
                <a:cubicBezTo>
                  <a:pt x="18167" y="68540"/>
                  <a:pt x="17639" y="67299"/>
                  <a:pt x="16873" y="66217"/>
                </a:cubicBezTo>
                <a:cubicBezTo>
                  <a:pt x="15949" y="64976"/>
                  <a:pt x="14628" y="64078"/>
                  <a:pt x="13123" y="63655"/>
                </a:cubicBezTo>
                <a:cubicBezTo>
                  <a:pt x="12674" y="63523"/>
                  <a:pt x="12226" y="63418"/>
                  <a:pt x="11750" y="63365"/>
                </a:cubicBezTo>
                <a:cubicBezTo>
                  <a:pt x="10701" y="63127"/>
                  <a:pt x="9621" y="63008"/>
                  <a:pt x="8546" y="63008"/>
                </a:cubicBezTo>
                <a:cubicBezTo>
                  <a:pt x="8187" y="63008"/>
                  <a:pt x="7829" y="63022"/>
                  <a:pt x="7473" y="63048"/>
                </a:cubicBezTo>
                <a:cubicBezTo>
                  <a:pt x="5651" y="63154"/>
                  <a:pt x="3934" y="63946"/>
                  <a:pt x="2667" y="65240"/>
                </a:cubicBezTo>
                <a:cubicBezTo>
                  <a:pt x="687" y="67405"/>
                  <a:pt x="0" y="70468"/>
                  <a:pt x="845" y="73267"/>
                </a:cubicBezTo>
                <a:cubicBezTo>
                  <a:pt x="977" y="74138"/>
                  <a:pt x="1268" y="74957"/>
                  <a:pt x="1690" y="75722"/>
                </a:cubicBezTo>
                <a:cubicBezTo>
                  <a:pt x="3220" y="78554"/>
                  <a:pt x="6191" y="79944"/>
                  <a:pt x="9271" y="79944"/>
                </a:cubicBezTo>
                <a:cubicBezTo>
                  <a:pt x="9753" y="79944"/>
                  <a:pt x="10238" y="79910"/>
                  <a:pt x="10721" y="79842"/>
                </a:cubicBezTo>
                <a:cubicBezTo>
                  <a:pt x="12278" y="79630"/>
                  <a:pt x="13757" y="79076"/>
                  <a:pt x="15077" y="78257"/>
                </a:cubicBezTo>
                <a:cubicBezTo>
                  <a:pt x="15737" y="77888"/>
                  <a:pt x="16345" y="77465"/>
                  <a:pt x="16899" y="76963"/>
                </a:cubicBezTo>
                <a:cubicBezTo>
                  <a:pt x="17823" y="76145"/>
                  <a:pt x="18457" y="75036"/>
                  <a:pt x="18668" y="73821"/>
                </a:cubicBezTo>
                <a:lnTo>
                  <a:pt x="32742" y="75722"/>
                </a:lnTo>
                <a:lnTo>
                  <a:pt x="37231" y="76330"/>
                </a:lnTo>
                <a:cubicBezTo>
                  <a:pt x="37680" y="79947"/>
                  <a:pt x="38657" y="83512"/>
                  <a:pt x="40136" y="86865"/>
                </a:cubicBezTo>
                <a:lnTo>
                  <a:pt x="39687" y="87103"/>
                </a:lnTo>
                <a:lnTo>
                  <a:pt x="28227" y="93176"/>
                </a:lnTo>
                <a:lnTo>
                  <a:pt x="22920" y="96002"/>
                </a:lnTo>
                <a:cubicBezTo>
                  <a:pt x="22075" y="94945"/>
                  <a:pt x="21018" y="94100"/>
                  <a:pt x="19857" y="93467"/>
                </a:cubicBezTo>
                <a:cubicBezTo>
                  <a:pt x="18885" y="93017"/>
                  <a:pt x="17839" y="92788"/>
                  <a:pt x="16796" y="92788"/>
                </a:cubicBezTo>
                <a:cubicBezTo>
                  <a:pt x="16308" y="92788"/>
                  <a:pt x="15821" y="92838"/>
                  <a:pt x="15341" y="92939"/>
                </a:cubicBezTo>
                <a:cubicBezTo>
                  <a:pt x="14866" y="93018"/>
                  <a:pt x="14417" y="93150"/>
                  <a:pt x="13968" y="93308"/>
                </a:cubicBezTo>
                <a:cubicBezTo>
                  <a:pt x="12569" y="93678"/>
                  <a:pt x="11249" y="94232"/>
                  <a:pt x="10008" y="94998"/>
                </a:cubicBezTo>
                <a:cubicBezTo>
                  <a:pt x="8450" y="95922"/>
                  <a:pt x="7314" y="97401"/>
                  <a:pt x="6813" y="99170"/>
                </a:cubicBezTo>
                <a:cubicBezTo>
                  <a:pt x="6020" y="101995"/>
                  <a:pt x="6813" y="105032"/>
                  <a:pt x="8872" y="107118"/>
                </a:cubicBezTo>
                <a:cubicBezTo>
                  <a:pt x="9374" y="107831"/>
                  <a:pt x="10008" y="108438"/>
                  <a:pt x="10747" y="108914"/>
                </a:cubicBezTo>
                <a:cubicBezTo>
                  <a:pt x="12093" y="109830"/>
                  <a:pt x="13603" y="110247"/>
                  <a:pt x="15123" y="110247"/>
                </a:cubicBezTo>
                <a:cubicBezTo>
                  <a:pt x="17062" y="110247"/>
                  <a:pt x="19018" y="109569"/>
                  <a:pt x="20675" y="108385"/>
                </a:cubicBezTo>
                <a:cubicBezTo>
                  <a:pt x="21943" y="107488"/>
                  <a:pt x="22999" y="106326"/>
                  <a:pt x="23791" y="105006"/>
                </a:cubicBezTo>
                <a:cubicBezTo>
                  <a:pt x="24213" y="104372"/>
                  <a:pt x="24557" y="103712"/>
                  <a:pt x="24821" y="103025"/>
                </a:cubicBezTo>
                <a:cubicBezTo>
                  <a:pt x="25270" y="101863"/>
                  <a:pt x="25322" y="100596"/>
                  <a:pt x="24953" y="99434"/>
                </a:cubicBezTo>
                <a:lnTo>
                  <a:pt x="38314" y="94628"/>
                </a:lnTo>
                <a:lnTo>
                  <a:pt x="43383" y="92780"/>
                </a:lnTo>
                <a:cubicBezTo>
                  <a:pt x="45337" y="95711"/>
                  <a:pt x="47661" y="98325"/>
                  <a:pt x="50328" y="100622"/>
                </a:cubicBezTo>
                <a:cubicBezTo>
                  <a:pt x="50117" y="100913"/>
                  <a:pt x="49905" y="101203"/>
                  <a:pt x="49694" y="101520"/>
                </a:cubicBezTo>
                <a:lnTo>
                  <a:pt x="42327" y="112161"/>
                </a:lnTo>
                <a:lnTo>
                  <a:pt x="38921" y="117125"/>
                </a:lnTo>
                <a:cubicBezTo>
                  <a:pt x="37680" y="116597"/>
                  <a:pt x="36360" y="116307"/>
                  <a:pt x="35039" y="116307"/>
                </a:cubicBezTo>
                <a:cubicBezTo>
                  <a:pt x="33482" y="116360"/>
                  <a:pt x="31976" y="116914"/>
                  <a:pt x="30788" y="117891"/>
                </a:cubicBezTo>
                <a:cubicBezTo>
                  <a:pt x="30419" y="118182"/>
                  <a:pt x="30075" y="118499"/>
                  <a:pt x="29758" y="118868"/>
                </a:cubicBezTo>
                <a:cubicBezTo>
                  <a:pt x="28676" y="119819"/>
                  <a:pt x="27752" y="120928"/>
                  <a:pt x="27012" y="122169"/>
                </a:cubicBezTo>
                <a:cubicBezTo>
                  <a:pt x="26062" y="123700"/>
                  <a:pt x="25718" y="125549"/>
                  <a:pt x="26062" y="127344"/>
                </a:cubicBezTo>
                <a:cubicBezTo>
                  <a:pt x="26669" y="130222"/>
                  <a:pt x="28781" y="132546"/>
                  <a:pt x="31580" y="133444"/>
                </a:cubicBezTo>
                <a:cubicBezTo>
                  <a:pt x="32346" y="133840"/>
                  <a:pt x="33191" y="134077"/>
                  <a:pt x="34062" y="134183"/>
                </a:cubicBezTo>
                <a:cubicBezTo>
                  <a:pt x="34376" y="134221"/>
                  <a:pt x="34687" y="134240"/>
                  <a:pt x="34993" y="134240"/>
                </a:cubicBezTo>
                <a:cubicBezTo>
                  <a:pt x="38295" y="134240"/>
                  <a:pt x="41122" y="132090"/>
                  <a:pt x="42644" y="129166"/>
                </a:cubicBezTo>
                <a:cubicBezTo>
                  <a:pt x="43331" y="127767"/>
                  <a:pt x="43753" y="126262"/>
                  <a:pt x="43832" y="124704"/>
                </a:cubicBezTo>
                <a:cubicBezTo>
                  <a:pt x="43938" y="123938"/>
                  <a:pt x="43938" y="123199"/>
                  <a:pt x="43832" y="122433"/>
                </a:cubicBezTo>
                <a:cubicBezTo>
                  <a:pt x="43700" y="121218"/>
                  <a:pt x="43146" y="120083"/>
                  <a:pt x="42301" y="119211"/>
                </a:cubicBezTo>
                <a:cubicBezTo>
                  <a:pt x="45522" y="115752"/>
                  <a:pt x="48744" y="112267"/>
                  <a:pt x="51965" y="108808"/>
                </a:cubicBezTo>
                <a:lnTo>
                  <a:pt x="55899" y="104557"/>
                </a:lnTo>
                <a:cubicBezTo>
                  <a:pt x="58857" y="106299"/>
                  <a:pt x="62078" y="107620"/>
                  <a:pt x="65405" y="108517"/>
                </a:cubicBezTo>
                <a:lnTo>
                  <a:pt x="65273" y="109679"/>
                </a:lnTo>
                <a:lnTo>
                  <a:pt x="63636" y="122539"/>
                </a:lnTo>
                <a:lnTo>
                  <a:pt x="62870" y="128506"/>
                </a:lnTo>
                <a:cubicBezTo>
                  <a:pt x="61524" y="128585"/>
                  <a:pt x="60230" y="128955"/>
                  <a:pt x="59015" y="129562"/>
                </a:cubicBezTo>
                <a:cubicBezTo>
                  <a:pt x="57668" y="130328"/>
                  <a:pt x="56612" y="131516"/>
                  <a:pt x="55979" y="132942"/>
                </a:cubicBezTo>
                <a:cubicBezTo>
                  <a:pt x="55794" y="133365"/>
                  <a:pt x="55635" y="133813"/>
                  <a:pt x="55530" y="134262"/>
                </a:cubicBezTo>
                <a:cubicBezTo>
                  <a:pt x="55002" y="135609"/>
                  <a:pt x="54711" y="137008"/>
                  <a:pt x="54605" y="138461"/>
                </a:cubicBezTo>
                <a:cubicBezTo>
                  <a:pt x="54473" y="140256"/>
                  <a:pt x="55028" y="142078"/>
                  <a:pt x="56163" y="143504"/>
                </a:cubicBezTo>
                <a:cubicBezTo>
                  <a:pt x="57751" y="145404"/>
                  <a:pt x="60095" y="146491"/>
                  <a:pt x="62540" y="146491"/>
                </a:cubicBezTo>
                <a:cubicBezTo>
                  <a:pt x="62982" y="146491"/>
                  <a:pt x="63428" y="146455"/>
                  <a:pt x="63874" y="146382"/>
                </a:cubicBezTo>
                <a:cubicBezTo>
                  <a:pt x="64719" y="146356"/>
                  <a:pt x="65590" y="146197"/>
                  <a:pt x="66408" y="145881"/>
                </a:cubicBezTo>
                <a:cubicBezTo>
                  <a:pt x="69894" y="144560"/>
                  <a:pt x="71716" y="141075"/>
                  <a:pt x="71689" y="137484"/>
                </a:cubicBezTo>
                <a:cubicBezTo>
                  <a:pt x="71663" y="135926"/>
                  <a:pt x="71346" y="134368"/>
                  <a:pt x="70686" y="132968"/>
                </a:cubicBezTo>
                <a:cubicBezTo>
                  <a:pt x="70422" y="132256"/>
                  <a:pt x="70079" y="131569"/>
                  <a:pt x="69656" y="130962"/>
                </a:cubicBezTo>
                <a:cubicBezTo>
                  <a:pt x="68970" y="129932"/>
                  <a:pt x="67966" y="129166"/>
                  <a:pt x="66805" y="128796"/>
                </a:cubicBezTo>
                <a:cubicBezTo>
                  <a:pt x="68046" y="124228"/>
                  <a:pt x="69313" y="119687"/>
                  <a:pt x="70554" y="115119"/>
                </a:cubicBezTo>
                <a:lnTo>
                  <a:pt x="72112" y="109626"/>
                </a:lnTo>
                <a:cubicBezTo>
                  <a:pt x="73089" y="109706"/>
                  <a:pt x="74066" y="109759"/>
                  <a:pt x="75096" y="109759"/>
                </a:cubicBezTo>
                <a:cubicBezTo>
                  <a:pt x="77578" y="109759"/>
                  <a:pt x="80060" y="109494"/>
                  <a:pt x="82515" y="109019"/>
                </a:cubicBezTo>
                <a:lnTo>
                  <a:pt x="82806" y="109759"/>
                </a:lnTo>
                <a:lnTo>
                  <a:pt x="87295" y="121931"/>
                </a:lnTo>
                <a:lnTo>
                  <a:pt x="89354" y="127582"/>
                </a:lnTo>
                <a:cubicBezTo>
                  <a:pt x="88219" y="128268"/>
                  <a:pt x="87242" y="129193"/>
                  <a:pt x="86450" y="130275"/>
                </a:cubicBezTo>
                <a:cubicBezTo>
                  <a:pt x="85605" y="131569"/>
                  <a:pt x="85182" y="133127"/>
                  <a:pt x="85314" y="134658"/>
                </a:cubicBezTo>
                <a:cubicBezTo>
                  <a:pt x="85341" y="135134"/>
                  <a:pt x="85394" y="135609"/>
                  <a:pt x="85499" y="136058"/>
                </a:cubicBezTo>
                <a:cubicBezTo>
                  <a:pt x="85658" y="137484"/>
                  <a:pt x="86027" y="138883"/>
                  <a:pt x="86635" y="140203"/>
                </a:cubicBezTo>
                <a:cubicBezTo>
                  <a:pt x="87321" y="141867"/>
                  <a:pt x="88641" y="143214"/>
                  <a:pt x="90305" y="143979"/>
                </a:cubicBezTo>
                <a:cubicBezTo>
                  <a:pt x="91345" y="144413"/>
                  <a:pt x="92442" y="144628"/>
                  <a:pt x="93533" y="144628"/>
                </a:cubicBezTo>
                <a:cubicBezTo>
                  <a:pt x="95295" y="144628"/>
                  <a:pt x="97039" y="144069"/>
                  <a:pt x="98490" y="142976"/>
                </a:cubicBezTo>
                <a:cubicBezTo>
                  <a:pt x="99256" y="142553"/>
                  <a:pt x="99943" y="142025"/>
                  <a:pt x="100524" y="141365"/>
                </a:cubicBezTo>
                <a:cubicBezTo>
                  <a:pt x="103006" y="138593"/>
                  <a:pt x="103006" y="134658"/>
                  <a:pt x="101342" y="131463"/>
                </a:cubicBezTo>
                <a:cubicBezTo>
                  <a:pt x="100603" y="130090"/>
                  <a:pt x="99599" y="128876"/>
                  <a:pt x="98385" y="127925"/>
                </a:cubicBezTo>
                <a:cubicBezTo>
                  <a:pt x="97830" y="127423"/>
                  <a:pt x="97197" y="126975"/>
                  <a:pt x="96536" y="126631"/>
                </a:cubicBezTo>
                <a:cubicBezTo>
                  <a:pt x="95727" y="126177"/>
                  <a:pt x="94828" y="125944"/>
                  <a:pt x="93918" y="125944"/>
                </a:cubicBezTo>
                <a:cubicBezTo>
                  <a:pt x="93612" y="125944"/>
                  <a:pt x="93304" y="125971"/>
                  <a:pt x="92998" y="126024"/>
                </a:cubicBezTo>
                <a:lnTo>
                  <a:pt x="90041" y="112135"/>
                </a:lnTo>
                <a:cubicBezTo>
                  <a:pt x="89671" y="110471"/>
                  <a:pt x="89328" y="108808"/>
                  <a:pt x="88958" y="107144"/>
                </a:cubicBezTo>
                <a:cubicBezTo>
                  <a:pt x="92365" y="105824"/>
                  <a:pt x="95533" y="104002"/>
                  <a:pt x="98411" y="101784"/>
                </a:cubicBezTo>
                <a:lnTo>
                  <a:pt x="107996" y="110498"/>
                </a:lnTo>
                <a:lnTo>
                  <a:pt x="112432" y="114538"/>
                </a:lnTo>
                <a:cubicBezTo>
                  <a:pt x="111746" y="115700"/>
                  <a:pt x="111297" y="116967"/>
                  <a:pt x="111112" y="118287"/>
                </a:cubicBezTo>
                <a:cubicBezTo>
                  <a:pt x="110954" y="119845"/>
                  <a:pt x="111297" y="121377"/>
                  <a:pt x="112115" y="122723"/>
                </a:cubicBezTo>
                <a:cubicBezTo>
                  <a:pt x="112353" y="123119"/>
                  <a:pt x="112643" y="123489"/>
                  <a:pt x="112934" y="123859"/>
                </a:cubicBezTo>
                <a:cubicBezTo>
                  <a:pt x="113726" y="125047"/>
                  <a:pt x="114729" y="126130"/>
                  <a:pt x="115838" y="127027"/>
                </a:cubicBezTo>
                <a:cubicBezTo>
                  <a:pt x="117130" y="128099"/>
                  <a:pt x="118758" y="128677"/>
                  <a:pt x="120433" y="128677"/>
                </a:cubicBezTo>
                <a:cubicBezTo>
                  <a:pt x="120574" y="128677"/>
                  <a:pt x="120714" y="128673"/>
                  <a:pt x="120855" y="128664"/>
                </a:cubicBezTo>
                <a:cubicBezTo>
                  <a:pt x="123786" y="128453"/>
                  <a:pt x="126374" y="126684"/>
                  <a:pt x="127641" y="124017"/>
                </a:cubicBezTo>
                <a:cubicBezTo>
                  <a:pt x="128143" y="123304"/>
                  <a:pt x="128486" y="122512"/>
                  <a:pt x="128698" y="121667"/>
                </a:cubicBezTo>
                <a:cubicBezTo>
                  <a:pt x="129648" y="118076"/>
                  <a:pt x="127853" y="114564"/>
                  <a:pt x="124869" y="112505"/>
                </a:cubicBezTo>
                <a:cubicBezTo>
                  <a:pt x="123602" y="111607"/>
                  <a:pt x="122149" y="111000"/>
                  <a:pt x="120618" y="110709"/>
                </a:cubicBezTo>
                <a:cubicBezTo>
                  <a:pt x="119878" y="110524"/>
                  <a:pt x="119139" y="110419"/>
                  <a:pt x="118400" y="110392"/>
                </a:cubicBezTo>
                <a:cubicBezTo>
                  <a:pt x="118361" y="110391"/>
                  <a:pt x="118322" y="110391"/>
                  <a:pt x="118283" y="110391"/>
                </a:cubicBezTo>
                <a:cubicBezTo>
                  <a:pt x="117083" y="110391"/>
                  <a:pt x="115913" y="110785"/>
                  <a:pt x="114967" y="111501"/>
                </a:cubicBezTo>
                <a:lnTo>
                  <a:pt x="105963" y="100543"/>
                </a:lnTo>
                <a:lnTo>
                  <a:pt x="103296" y="97295"/>
                </a:lnTo>
                <a:cubicBezTo>
                  <a:pt x="105884" y="94470"/>
                  <a:pt x="108023" y="91249"/>
                  <a:pt x="109660" y="87763"/>
                </a:cubicBezTo>
                <a:lnTo>
                  <a:pt x="121119" y="90826"/>
                </a:lnTo>
                <a:lnTo>
                  <a:pt x="126929" y="92358"/>
                </a:lnTo>
                <a:cubicBezTo>
                  <a:pt x="126849" y="93704"/>
                  <a:pt x="127034" y="95025"/>
                  <a:pt x="127483" y="96292"/>
                </a:cubicBezTo>
                <a:cubicBezTo>
                  <a:pt x="128038" y="97744"/>
                  <a:pt x="129067" y="98959"/>
                  <a:pt x="130414" y="99751"/>
                </a:cubicBezTo>
                <a:cubicBezTo>
                  <a:pt x="130810" y="100015"/>
                  <a:pt x="131233" y="100226"/>
                  <a:pt x="131655" y="100411"/>
                </a:cubicBezTo>
                <a:cubicBezTo>
                  <a:pt x="132922" y="101098"/>
                  <a:pt x="134296" y="101573"/>
                  <a:pt x="135695" y="101863"/>
                </a:cubicBezTo>
                <a:cubicBezTo>
                  <a:pt x="136204" y="101976"/>
                  <a:pt x="136718" y="102031"/>
                  <a:pt x="137228" y="102031"/>
                </a:cubicBezTo>
                <a:cubicBezTo>
                  <a:pt x="138516" y="102031"/>
                  <a:pt x="139781" y="101680"/>
                  <a:pt x="140897" y="101018"/>
                </a:cubicBezTo>
                <a:cubicBezTo>
                  <a:pt x="143405" y="99461"/>
                  <a:pt x="144884" y="96714"/>
                  <a:pt x="144805" y="93783"/>
                </a:cubicBezTo>
                <a:cubicBezTo>
                  <a:pt x="144884" y="92912"/>
                  <a:pt x="144857" y="92041"/>
                  <a:pt x="144646" y="91196"/>
                </a:cubicBezTo>
                <a:cubicBezTo>
                  <a:pt x="143828" y="87552"/>
                  <a:pt x="140606" y="85281"/>
                  <a:pt x="137015" y="84806"/>
                </a:cubicBezTo>
                <a:cubicBezTo>
                  <a:pt x="136541" y="84749"/>
                  <a:pt x="136062" y="84719"/>
                  <a:pt x="135582" y="84719"/>
                </a:cubicBezTo>
                <a:cubicBezTo>
                  <a:pt x="134511" y="84719"/>
                  <a:pt x="133434" y="84865"/>
                  <a:pt x="132394" y="85175"/>
                </a:cubicBezTo>
                <a:cubicBezTo>
                  <a:pt x="131655" y="85334"/>
                  <a:pt x="130942" y="85598"/>
                  <a:pt x="130282" y="85941"/>
                </a:cubicBezTo>
                <a:cubicBezTo>
                  <a:pt x="129173" y="86469"/>
                  <a:pt x="128275" y="87367"/>
                  <a:pt x="127747" y="88476"/>
                </a:cubicBezTo>
                <a:lnTo>
                  <a:pt x="114703" y="82905"/>
                </a:lnTo>
                <a:lnTo>
                  <a:pt x="111878" y="81690"/>
                </a:lnTo>
                <a:cubicBezTo>
                  <a:pt x="112776" y="78389"/>
                  <a:pt x="113224" y="75010"/>
                  <a:pt x="113224" y="71603"/>
                </a:cubicBezTo>
                <a:cubicBezTo>
                  <a:pt x="113224" y="70943"/>
                  <a:pt x="113198" y="70283"/>
                  <a:pt x="113172" y="69597"/>
                </a:cubicBezTo>
                <a:lnTo>
                  <a:pt x="123707" y="67273"/>
                </a:lnTo>
                <a:lnTo>
                  <a:pt x="129569" y="65979"/>
                </a:lnTo>
                <a:cubicBezTo>
                  <a:pt x="130124" y="67194"/>
                  <a:pt x="130889" y="68303"/>
                  <a:pt x="131866" y="69200"/>
                </a:cubicBezTo>
                <a:cubicBezTo>
                  <a:pt x="133028" y="70230"/>
                  <a:pt x="134507" y="70838"/>
                  <a:pt x="136065" y="70943"/>
                </a:cubicBezTo>
                <a:cubicBezTo>
                  <a:pt x="136302" y="70956"/>
                  <a:pt x="136533" y="70963"/>
                  <a:pt x="136764" y="70963"/>
                </a:cubicBezTo>
                <a:cubicBezTo>
                  <a:pt x="136995" y="70963"/>
                  <a:pt x="137226" y="70956"/>
                  <a:pt x="137464" y="70943"/>
                </a:cubicBezTo>
                <a:cubicBezTo>
                  <a:pt x="137555" y="70945"/>
                  <a:pt x="137645" y="70946"/>
                  <a:pt x="137735" y="70946"/>
                </a:cubicBezTo>
                <a:cubicBezTo>
                  <a:pt x="139094" y="70946"/>
                  <a:pt x="140429" y="70758"/>
                  <a:pt x="141742" y="70362"/>
                </a:cubicBezTo>
                <a:cubicBezTo>
                  <a:pt x="143484" y="69887"/>
                  <a:pt x="144990" y="68752"/>
                  <a:pt x="145966" y="67220"/>
                </a:cubicBezTo>
                <a:cubicBezTo>
                  <a:pt x="147472" y="64685"/>
                  <a:pt x="147498" y="61569"/>
                  <a:pt x="146072" y="58982"/>
                </a:cubicBezTo>
                <a:cubicBezTo>
                  <a:pt x="145755" y="58190"/>
                  <a:pt x="145306" y="57424"/>
                  <a:pt x="144752" y="56764"/>
                </a:cubicBezTo>
                <a:cubicBezTo>
                  <a:pt x="143127" y="54874"/>
                  <a:pt x="140852" y="54000"/>
                  <a:pt x="138504" y="54000"/>
                </a:cubicBezTo>
                <a:cubicBezTo>
                  <a:pt x="137342" y="54000"/>
                  <a:pt x="136163" y="54214"/>
                  <a:pt x="135035" y="54625"/>
                </a:cubicBezTo>
                <a:cubicBezTo>
                  <a:pt x="133583" y="55153"/>
                  <a:pt x="132236" y="55998"/>
                  <a:pt x="131127" y="57081"/>
                </a:cubicBezTo>
                <a:cubicBezTo>
                  <a:pt x="130546" y="57556"/>
                  <a:pt x="130044" y="58110"/>
                  <a:pt x="129595" y="58718"/>
                </a:cubicBezTo>
                <a:cubicBezTo>
                  <a:pt x="128856" y="59721"/>
                  <a:pt x="128486" y="60909"/>
                  <a:pt x="128539" y="62150"/>
                </a:cubicBezTo>
                <a:lnTo>
                  <a:pt x="114386" y="63206"/>
                </a:lnTo>
                <a:lnTo>
                  <a:pt x="112353" y="63365"/>
                </a:lnTo>
                <a:cubicBezTo>
                  <a:pt x="111429" y="59193"/>
                  <a:pt x="109818" y="55206"/>
                  <a:pt x="107574" y="51562"/>
                </a:cubicBezTo>
                <a:lnTo>
                  <a:pt x="115152" y="45198"/>
                </a:lnTo>
                <a:lnTo>
                  <a:pt x="119773" y="41343"/>
                </a:lnTo>
                <a:cubicBezTo>
                  <a:pt x="120829" y="42188"/>
                  <a:pt x="122017" y="42795"/>
                  <a:pt x="123311" y="43165"/>
                </a:cubicBezTo>
                <a:cubicBezTo>
                  <a:pt x="123866" y="43301"/>
                  <a:pt x="124431" y="43369"/>
                  <a:pt x="124995" y="43369"/>
                </a:cubicBezTo>
                <a:cubicBezTo>
                  <a:pt x="125962" y="43369"/>
                  <a:pt x="126926" y="43169"/>
                  <a:pt x="127826" y="42769"/>
                </a:cubicBezTo>
                <a:cubicBezTo>
                  <a:pt x="128249" y="42584"/>
                  <a:pt x="128671" y="42347"/>
                  <a:pt x="129067" y="42109"/>
                </a:cubicBezTo>
                <a:cubicBezTo>
                  <a:pt x="130361" y="41475"/>
                  <a:pt x="131549" y="40630"/>
                  <a:pt x="132579" y="39653"/>
                </a:cubicBezTo>
                <a:cubicBezTo>
                  <a:pt x="133926" y="38412"/>
                  <a:pt x="134744" y="36722"/>
                  <a:pt x="134903" y="34900"/>
                </a:cubicBezTo>
                <a:cubicBezTo>
                  <a:pt x="135061" y="31969"/>
                  <a:pt x="133635" y="29170"/>
                  <a:pt x="131180" y="27560"/>
                </a:cubicBezTo>
                <a:cubicBezTo>
                  <a:pt x="130546" y="26979"/>
                  <a:pt x="129780" y="26504"/>
                  <a:pt x="128988" y="26187"/>
                </a:cubicBezTo>
                <a:cubicBezTo>
                  <a:pt x="128024" y="25796"/>
                  <a:pt x="127040" y="25616"/>
                  <a:pt x="126071" y="25616"/>
                </a:cubicBezTo>
                <a:cubicBezTo>
                  <a:pt x="123564" y="25616"/>
                  <a:pt x="121148" y="26825"/>
                  <a:pt x="119377" y="28748"/>
                </a:cubicBezTo>
                <a:cubicBezTo>
                  <a:pt x="118321" y="29910"/>
                  <a:pt x="117528" y="31256"/>
                  <a:pt x="117027" y="32735"/>
                </a:cubicBezTo>
                <a:cubicBezTo>
                  <a:pt x="116736" y="33422"/>
                  <a:pt x="116551" y="34161"/>
                  <a:pt x="116419" y="34900"/>
                </a:cubicBezTo>
                <a:cubicBezTo>
                  <a:pt x="116235" y="36115"/>
                  <a:pt x="116472" y="37356"/>
                  <a:pt x="117080" y="38439"/>
                </a:cubicBezTo>
                <a:lnTo>
                  <a:pt x="105012" y="45885"/>
                </a:lnTo>
                <a:lnTo>
                  <a:pt x="103877" y="46598"/>
                </a:lnTo>
                <a:cubicBezTo>
                  <a:pt x="100999" y="43271"/>
                  <a:pt x="97566" y="40498"/>
                  <a:pt x="93738" y="38333"/>
                </a:cubicBezTo>
                <a:lnTo>
                  <a:pt x="97408" y="29567"/>
                </a:lnTo>
                <a:lnTo>
                  <a:pt x="99705" y="24021"/>
                </a:lnTo>
                <a:cubicBezTo>
                  <a:pt x="100365" y="24140"/>
                  <a:pt x="101032" y="24200"/>
                  <a:pt x="101695" y="24200"/>
                </a:cubicBezTo>
                <a:cubicBezTo>
                  <a:pt x="102359" y="24200"/>
                  <a:pt x="103019" y="24140"/>
                  <a:pt x="103666" y="24021"/>
                </a:cubicBezTo>
                <a:cubicBezTo>
                  <a:pt x="105171" y="23652"/>
                  <a:pt x="106518" y="22780"/>
                  <a:pt x="107495" y="21566"/>
                </a:cubicBezTo>
                <a:cubicBezTo>
                  <a:pt x="107785" y="21196"/>
                  <a:pt x="108049" y="20826"/>
                  <a:pt x="108287" y="20404"/>
                </a:cubicBezTo>
                <a:cubicBezTo>
                  <a:pt x="109132" y="19242"/>
                  <a:pt x="109818" y="17975"/>
                  <a:pt x="110267" y="16602"/>
                </a:cubicBezTo>
                <a:cubicBezTo>
                  <a:pt x="110901" y="14885"/>
                  <a:pt x="110848" y="13011"/>
                  <a:pt x="110135" y="11321"/>
                </a:cubicBezTo>
                <a:cubicBezTo>
                  <a:pt x="108920" y="8654"/>
                  <a:pt x="106386" y="6805"/>
                  <a:pt x="103481" y="6489"/>
                </a:cubicBezTo>
                <a:cubicBezTo>
                  <a:pt x="102882" y="6339"/>
                  <a:pt x="102270" y="6269"/>
                  <a:pt x="101655" y="6269"/>
                </a:cubicBezTo>
                <a:cubicBezTo>
                  <a:pt x="101401" y="6269"/>
                  <a:pt x="101147" y="6281"/>
                  <a:pt x="100893" y="6304"/>
                </a:cubicBezTo>
                <a:cubicBezTo>
                  <a:pt x="97197" y="6621"/>
                  <a:pt x="94477" y="9499"/>
                  <a:pt x="93553" y="12984"/>
                </a:cubicBezTo>
                <a:cubicBezTo>
                  <a:pt x="93157" y="14516"/>
                  <a:pt x="93051" y="16074"/>
                  <a:pt x="93315" y="17605"/>
                </a:cubicBezTo>
                <a:cubicBezTo>
                  <a:pt x="93368" y="18371"/>
                  <a:pt x="93526" y="19110"/>
                  <a:pt x="93764" y="19823"/>
                </a:cubicBezTo>
                <a:cubicBezTo>
                  <a:pt x="94160" y="20985"/>
                  <a:pt x="94926" y="21988"/>
                  <a:pt x="95956" y="22675"/>
                </a:cubicBezTo>
                <a:lnTo>
                  <a:pt x="88694" y="34848"/>
                </a:lnTo>
                <a:cubicBezTo>
                  <a:pt x="88509" y="35164"/>
                  <a:pt x="88325" y="35455"/>
                  <a:pt x="88140" y="35772"/>
                </a:cubicBezTo>
                <a:cubicBezTo>
                  <a:pt x="83994" y="34267"/>
                  <a:pt x="79637" y="33474"/>
                  <a:pt x="75228" y="33474"/>
                </a:cubicBezTo>
                <a:cubicBezTo>
                  <a:pt x="74937" y="30253"/>
                  <a:pt x="74673" y="27058"/>
                  <a:pt x="74409" y="23837"/>
                </a:cubicBezTo>
                <a:lnTo>
                  <a:pt x="73907" y="17843"/>
                </a:lnTo>
                <a:cubicBezTo>
                  <a:pt x="75201" y="17473"/>
                  <a:pt x="76390" y="16839"/>
                  <a:pt x="77446" y="16021"/>
                </a:cubicBezTo>
                <a:cubicBezTo>
                  <a:pt x="78608" y="14991"/>
                  <a:pt x="79400" y="13592"/>
                  <a:pt x="79717" y="12086"/>
                </a:cubicBezTo>
                <a:cubicBezTo>
                  <a:pt x="79796" y="11611"/>
                  <a:pt x="79849" y="11162"/>
                  <a:pt x="79875" y="10687"/>
                </a:cubicBezTo>
                <a:cubicBezTo>
                  <a:pt x="80113" y="9261"/>
                  <a:pt x="80113" y="7809"/>
                  <a:pt x="79901" y="6383"/>
                </a:cubicBezTo>
                <a:cubicBezTo>
                  <a:pt x="79664" y="4587"/>
                  <a:pt x="78766" y="2950"/>
                  <a:pt x="77393" y="1788"/>
                </a:cubicBezTo>
                <a:cubicBezTo>
                  <a:pt x="75897" y="615"/>
                  <a:pt x="74083" y="0"/>
                  <a:pt x="7224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p23"/>
          <p:cNvSpPr/>
          <p:nvPr/>
        </p:nvSpPr>
        <p:spPr>
          <a:xfrm rot="3519132">
            <a:off x="537501" y="3498096"/>
            <a:ext cx="297438" cy="265791"/>
          </a:xfrm>
          <a:custGeom>
            <a:avLst/>
            <a:gdLst/>
            <a:ahLst/>
            <a:cxnLst/>
            <a:rect l="l" t="t" r="r" b="b"/>
            <a:pathLst>
              <a:path w="9451" h="8446" extrusionOk="0">
                <a:moveTo>
                  <a:pt x="4726" y="1"/>
                </a:moveTo>
                <a:cubicBezTo>
                  <a:pt x="3911" y="1"/>
                  <a:pt x="3251" y="661"/>
                  <a:pt x="3251" y="1474"/>
                </a:cubicBezTo>
                <a:cubicBezTo>
                  <a:pt x="3251" y="1778"/>
                  <a:pt x="3343" y="2062"/>
                  <a:pt x="3503" y="2296"/>
                </a:cubicBezTo>
                <a:cubicBezTo>
                  <a:pt x="3299" y="2458"/>
                  <a:pt x="3113" y="2659"/>
                  <a:pt x="2953" y="2892"/>
                </a:cubicBezTo>
                <a:cubicBezTo>
                  <a:pt x="2359" y="2519"/>
                  <a:pt x="1766" y="2146"/>
                  <a:pt x="1172" y="1774"/>
                </a:cubicBezTo>
                <a:cubicBezTo>
                  <a:pt x="1125" y="1745"/>
                  <a:pt x="1080" y="1732"/>
                  <a:pt x="1037" y="1732"/>
                </a:cubicBezTo>
                <a:cubicBezTo>
                  <a:pt x="812" y="1732"/>
                  <a:pt x="666" y="2077"/>
                  <a:pt x="906" y="2228"/>
                </a:cubicBezTo>
                <a:cubicBezTo>
                  <a:pt x="1501" y="2602"/>
                  <a:pt x="2096" y="2974"/>
                  <a:pt x="2691" y="3348"/>
                </a:cubicBezTo>
                <a:cubicBezTo>
                  <a:pt x="2483" y="3785"/>
                  <a:pt x="2355" y="4293"/>
                  <a:pt x="2330" y="4840"/>
                </a:cubicBezTo>
                <a:cubicBezTo>
                  <a:pt x="1665" y="4771"/>
                  <a:pt x="1001" y="4701"/>
                  <a:pt x="337" y="4633"/>
                </a:cubicBezTo>
                <a:cubicBezTo>
                  <a:pt x="326" y="4631"/>
                  <a:pt x="315" y="4631"/>
                  <a:pt x="305" y="4631"/>
                </a:cubicBezTo>
                <a:cubicBezTo>
                  <a:pt x="1" y="4631"/>
                  <a:pt x="13" y="5124"/>
                  <a:pt x="337" y="5158"/>
                </a:cubicBezTo>
                <a:lnTo>
                  <a:pt x="2338" y="5367"/>
                </a:lnTo>
                <a:cubicBezTo>
                  <a:pt x="2374" y="5839"/>
                  <a:pt x="2490" y="6281"/>
                  <a:pt x="2663" y="6670"/>
                </a:cubicBezTo>
                <a:lnTo>
                  <a:pt x="1238" y="8001"/>
                </a:lnTo>
                <a:cubicBezTo>
                  <a:pt x="1045" y="8181"/>
                  <a:pt x="1227" y="8446"/>
                  <a:pt x="1434" y="8446"/>
                </a:cubicBezTo>
                <a:cubicBezTo>
                  <a:pt x="1494" y="8446"/>
                  <a:pt x="1555" y="8424"/>
                  <a:pt x="1610" y="8372"/>
                </a:cubicBezTo>
                <a:cubicBezTo>
                  <a:pt x="2049" y="7963"/>
                  <a:pt x="2488" y="7554"/>
                  <a:pt x="2927" y="7146"/>
                </a:cubicBezTo>
                <a:cubicBezTo>
                  <a:pt x="3366" y="7806"/>
                  <a:pt x="4010" y="8223"/>
                  <a:pt x="4726" y="8223"/>
                </a:cubicBezTo>
                <a:cubicBezTo>
                  <a:pt x="5442" y="8223"/>
                  <a:pt x="6084" y="7806"/>
                  <a:pt x="6525" y="7146"/>
                </a:cubicBezTo>
                <a:cubicBezTo>
                  <a:pt x="6963" y="7555"/>
                  <a:pt x="7401" y="7965"/>
                  <a:pt x="7841" y="8372"/>
                </a:cubicBezTo>
                <a:cubicBezTo>
                  <a:pt x="7896" y="8424"/>
                  <a:pt x="7957" y="8446"/>
                  <a:pt x="8017" y="8446"/>
                </a:cubicBezTo>
                <a:cubicBezTo>
                  <a:pt x="8224" y="8446"/>
                  <a:pt x="8407" y="8181"/>
                  <a:pt x="8214" y="8001"/>
                </a:cubicBezTo>
                <a:lnTo>
                  <a:pt x="6787" y="6671"/>
                </a:lnTo>
                <a:cubicBezTo>
                  <a:pt x="6963" y="6282"/>
                  <a:pt x="7077" y="5841"/>
                  <a:pt x="7114" y="5367"/>
                </a:cubicBezTo>
                <a:lnTo>
                  <a:pt x="9114" y="5158"/>
                </a:lnTo>
                <a:cubicBezTo>
                  <a:pt x="9438" y="5123"/>
                  <a:pt x="9451" y="4630"/>
                  <a:pt x="9146" y="4630"/>
                </a:cubicBezTo>
                <a:cubicBezTo>
                  <a:pt x="9136" y="4630"/>
                  <a:pt x="9125" y="4630"/>
                  <a:pt x="9114" y="4631"/>
                </a:cubicBezTo>
                <a:cubicBezTo>
                  <a:pt x="8450" y="4701"/>
                  <a:pt x="7785" y="4768"/>
                  <a:pt x="7121" y="4838"/>
                </a:cubicBezTo>
                <a:cubicBezTo>
                  <a:pt x="7096" y="4292"/>
                  <a:pt x="6967" y="3784"/>
                  <a:pt x="6760" y="3348"/>
                </a:cubicBezTo>
                <a:cubicBezTo>
                  <a:pt x="7356" y="2974"/>
                  <a:pt x="7951" y="2602"/>
                  <a:pt x="8546" y="2228"/>
                </a:cubicBezTo>
                <a:cubicBezTo>
                  <a:pt x="8786" y="2077"/>
                  <a:pt x="8640" y="1732"/>
                  <a:pt x="8415" y="1732"/>
                </a:cubicBezTo>
                <a:cubicBezTo>
                  <a:pt x="8372" y="1732"/>
                  <a:pt x="8326" y="1745"/>
                  <a:pt x="8279" y="1774"/>
                </a:cubicBezTo>
                <a:cubicBezTo>
                  <a:pt x="7685" y="2146"/>
                  <a:pt x="7091" y="2519"/>
                  <a:pt x="6498" y="2892"/>
                </a:cubicBezTo>
                <a:cubicBezTo>
                  <a:pt x="6337" y="2661"/>
                  <a:pt x="6154" y="2458"/>
                  <a:pt x="5948" y="2296"/>
                </a:cubicBezTo>
                <a:cubicBezTo>
                  <a:pt x="6107" y="2062"/>
                  <a:pt x="6200" y="1778"/>
                  <a:pt x="6200" y="1474"/>
                </a:cubicBezTo>
                <a:cubicBezTo>
                  <a:pt x="6200" y="661"/>
                  <a:pt x="5539" y="1"/>
                  <a:pt x="472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p23"/>
          <p:cNvSpPr/>
          <p:nvPr/>
        </p:nvSpPr>
        <p:spPr>
          <a:xfrm>
            <a:off x="713214" y="4704499"/>
            <a:ext cx="685866" cy="681183"/>
          </a:xfrm>
          <a:custGeom>
            <a:avLst/>
            <a:gdLst/>
            <a:ahLst/>
            <a:cxnLst/>
            <a:rect l="l" t="t" r="r" b="b"/>
            <a:pathLst>
              <a:path w="147498" h="146491" extrusionOk="0">
                <a:moveTo>
                  <a:pt x="72248" y="0"/>
                </a:moveTo>
                <a:cubicBezTo>
                  <a:pt x="71233" y="0"/>
                  <a:pt x="70212" y="188"/>
                  <a:pt x="69234" y="574"/>
                </a:cubicBezTo>
                <a:cubicBezTo>
                  <a:pt x="68389" y="759"/>
                  <a:pt x="67597" y="1102"/>
                  <a:pt x="66857" y="1551"/>
                </a:cubicBezTo>
                <a:cubicBezTo>
                  <a:pt x="63715" y="3584"/>
                  <a:pt x="62659" y="7360"/>
                  <a:pt x="63425" y="10898"/>
                </a:cubicBezTo>
                <a:cubicBezTo>
                  <a:pt x="63768" y="12403"/>
                  <a:pt x="64402" y="13829"/>
                  <a:pt x="65326" y="15097"/>
                </a:cubicBezTo>
                <a:cubicBezTo>
                  <a:pt x="65722" y="15730"/>
                  <a:pt x="66224" y="16311"/>
                  <a:pt x="66752" y="16839"/>
                </a:cubicBezTo>
                <a:cubicBezTo>
                  <a:pt x="67650" y="17684"/>
                  <a:pt x="68785" y="18239"/>
                  <a:pt x="70000" y="18344"/>
                </a:cubicBezTo>
                <a:lnTo>
                  <a:pt x="69155" y="32524"/>
                </a:lnTo>
                <a:cubicBezTo>
                  <a:pt x="69128" y="32999"/>
                  <a:pt x="69102" y="33448"/>
                  <a:pt x="69075" y="33923"/>
                </a:cubicBezTo>
                <a:cubicBezTo>
                  <a:pt x="64032" y="34716"/>
                  <a:pt x="59226" y="36537"/>
                  <a:pt x="54896" y="39257"/>
                </a:cubicBezTo>
                <a:lnTo>
                  <a:pt x="48796" y="30808"/>
                </a:lnTo>
                <a:lnTo>
                  <a:pt x="45285" y="25923"/>
                </a:lnTo>
                <a:cubicBezTo>
                  <a:pt x="46209" y="24946"/>
                  <a:pt x="46895" y="23784"/>
                  <a:pt x="47371" y="22543"/>
                </a:cubicBezTo>
                <a:cubicBezTo>
                  <a:pt x="47846" y="21038"/>
                  <a:pt x="47819" y="19453"/>
                  <a:pt x="47291" y="18001"/>
                </a:cubicBezTo>
                <a:cubicBezTo>
                  <a:pt x="47133" y="17552"/>
                  <a:pt x="46948" y="17130"/>
                  <a:pt x="46737" y="16707"/>
                </a:cubicBezTo>
                <a:cubicBezTo>
                  <a:pt x="46209" y="15361"/>
                  <a:pt x="45469" y="14120"/>
                  <a:pt x="44545" y="13011"/>
                </a:cubicBezTo>
                <a:cubicBezTo>
                  <a:pt x="43410" y="11585"/>
                  <a:pt x="41799" y="10634"/>
                  <a:pt x="40004" y="10370"/>
                </a:cubicBezTo>
                <a:cubicBezTo>
                  <a:pt x="39630" y="10320"/>
                  <a:pt x="39258" y="10295"/>
                  <a:pt x="38889" y="10295"/>
                </a:cubicBezTo>
                <a:cubicBezTo>
                  <a:pt x="36357" y="10295"/>
                  <a:pt x="33963" y="11458"/>
                  <a:pt x="32373" y="13486"/>
                </a:cubicBezTo>
                <a:cubicBezTo>
                  <a:pt x="31765" y="14093"/>
                  <a:pt x="31237" y="14806"/>
                  <a:pt x="30867" y="15572"/>
                </a:cubicBezTo>
                <a:cubicBezTo>
                  <a:pt x="29204" y="18925"/>
                  <a:pt x="30234" y="22728"/>
                  <a:pt x="32689" y="25342"/>
                </a:cubicBezTo>
                <a:cubicBezTo>
                  <a:pt x="33772" y="26477"/>
                  <a:pt x="35066" y="27375"/>
                  <a:pt x="36492" y="27982"/>
                </a:cubicBezTo>
                <a:cubicBezTo>
                  <a:pt x="37178" y="28326"/>
                  <a:pt x="37865" y="28590"/>
                  <a:pt x="38604" y="28748"/>
                </a:cubicBezTo>
                <a:cubicBezTo>
                  <a:pt x="39017" y="28849"/>
                  <a:pt x="39440" y="28899"/>
                  <a:pt x="39862" y="28899"/>
                </a:cubicBezTo>
                <a:cubicBezTo>
                  <a:pt x="40654" y="28899"/>
                  <a:pt x="41445" y="28723"/>
                  <a:pt x="42169" y="28378"/>
                </a:cubicBezTo>
                <a:lnTo>
                  <a:pt x="48744" y="41000"/>
                </a:lnTo>
                <a:lnTo>
                  <a:pt x="49800" y="43059"/>
                </a:lnTo>
                <a:cubicBezTo>
                  <a:pt x="46737" y="45779"/>
                  <a:pt x="44123" y="48974"/>
                  <a:pt x="42063" y="52512"/>
                </a:cubicBezTo>
                <a:lnTo>
                  <a:pt x="31871" y="47337"/>
                </a:lnTo>
                <a:lnTo>
                  <a:pt x="26511" y="44617"/>
                </a:lnTo>
                <a:cubicBezTo>
                  <a:pt x="26854" y="43324"/>
                  <a:pt x="26960" y="41977"/>
                  <a:pt x="26801" y="40657"/>
                </a:cubicBezTo>
                <a:cubicBezTo>
                  <a:pt x="26537" y="39125"/>
                  <a:pt x="25771" y="37726"/>
                  <a:pt x="24636" y="36643"/>
                </a:cubicBezTo>
                <a:cubicBezTo>
                  <a:pt x="24293" y="36326"/>
                  <a:pt x="23923" y="36036"/>
                  <a:pt x="23553" y="35798"/>
                </a:cubicBezTo>
                <a:cubicBezTo>
                  <a:pt x="22471" y="34848"/>
                  <a:pt x="21230" y="34082"/>
                  <a:pt x="19909" y="33501"/>
                </a:cubicBezTo>
                <a:cubicBezTo>
                  <a:pt x="18978" y="33087"/>
                  <a:pt x="17980" y="32880"/>
                  <a:pt x="16981" y="32880"/>
                </a:cubicBezTo>
                <a:cubicBezTo>
                  <a:pt x="16196" y="32880"/>
                  <a:pt x="15410" y="33008"/>
                  <a:pt x="14655" y="33263"/>
                </a:cubicBezTo>
                <a:cubicBezTo>
                  <a:pt x="11882" y="34267"/>
                  <a:pt x="9876" y="36643"/>
                  <a:pt x="9347" y="39521"/>
                </a:cubicBezTo>
                <a:cubicBezTo>
                  <a:pt x="9057" y="40366"/>
                  <a:pt x="8925" y="41211"/>
                  <a:pt x="8951" y="42083"/>
                </a:cubicBezTo>
                <a:cubicBezTo>
                  <a:pt x="9004" y="45806"/>
                  <a:pt x="11671" y="48710"/>
                  <a:pt x="15077" y="49898"/>
                </a:cubicBezTo>
                <a:cubicBezTo>
                  <a:pt x="16291" y="50332"/>
                  <a:pt x="17559" y="50534"/>
                  <a:pt x="18836" y="50534"/>
                </a:cubicBezTo>
                <a:cubicBezTo>
                  <a:pt x="19114" y="50534"/>
                  <a:pt x="19393" y="50525"/>
                  <a:pt x="19672" y="50506"/>
                </a:cubicBezTo>
                <a:cubicBezTo>
                  <a:pt x="20411" y="50506"/>
                  <a:pt x="21177" y="50400"/>
                  <a:pt x="21890" y="50215"/>
                </a:cubicBezTo>
                <a:cubicBezTo>
                  <a:pt x="23078" y="49898"/>
                  <a:pt x="24134" y="49212"/>
                  <a:pt x="24900" y="48235"/>
                </a:cubicBezTo>
                <a:lnTo>
                  <a:pt x="36518" y="56394"/>
                </a:lnTo>
                <a:lnTo>
                  <a:pt x="39317" y="58374"/>
                </a:lnTo>
                <a:cubicBezTo>
                  <a:pt x="37970" y="61992"/>
                  <a:pt x="37205" y="65821"/>
                  <a:pt x="37020" y="69702"/>
                </a:cubicBezTo>
                <a:lnTo>
                  <a:pt x="24477" y="69808"/>
                </a:lnTo>
                <a:lnTo>
                  <a:pt x="18457" y="69861"/>
                </a:lnTo>
                <a:cubicBezTo>
                  <a:pt x="18167" y="68540"/>
                  <a:pt x="17639" y="67299"/>
                  <a:pt x="16873" y="66217"/>
                </a:cubicBezTo>
                <a:cubicBezTo>
                  <a:pt x="15949" y="64976"/>
                  <a:pt x="14628" y="64078"/>
                  <a:pt x="13123" y="63655"/>
                </a:cubicBezTo>
                <a:cubicBezTo>
                  <a:pt x="12674" y="63523"/>
                  <a:pt x="12226" y="63418"/>
                  <a:pt x="11750" y="63365"/>
                </a:cubicBezTo>
                <a:cubicBezTo>
                  <a:pt x="10701" y="63127"/>
                  <a:pt x="9621" y="63008"/>
                  <a:pt x="8546" y="63008"/>
                </a:cubicBezTo>
                <a:cubicBezTo>
                  <a:pt x="8187" y="63008"/>
                  <a:pt x="7829" y="63022"/>
                  <a:pt x="7473" y="63048"/>
                </a:cubicBezTo>
                <a:cubicBezTo>
                  <a:pt x="5651" y="63154"/>
                  <a:pt x="3934" y="63946"/>
                  <a:pt x="2667" y="65240"/>
                </a:cubicBezTo>
                <a:cubicBezTo>
                  <a:pt x="687" y="67405"/>
                  <a:pt x="0" y="70468"/>
                  <a:pt x="845" y="73267"/>
                </a:cubicBezTo>
                <a:cubicBezTo>
                  <a:pt x="977" y="74138"/>
                  <a:pt x="1268" y="74957"/>
                  <a:pt x="1690" y="75722"/>
                </a:cubicBezTo>
                <a:cubicBezTo>
                  <a:pt x="3220" y="78554"/>
                  <a:pt x="6191" y="79944"/>
                  <a:pt x="9271" y="79944"/>
                </a:cubicBezTo>
                <a:cubicBezTo>
                  <a:pt x="9753" y="79944"/>
                  <a:pt x="10238" y="79910"/>
                  <a:pt x="10721" y="79842"/>
                </a:cubicBezTo>
                <a:cubicBezTo>
                  <a:pt x="12278" y="79630"/>
                  <a:pt x="13757" y="79076"/>
                  <a:pt x="15077" y="78257"/>
                </a:cubicBezTo>
                <a:cubicBezTo>
                  <a:pt x="15737" y="77888"/>
                  <a:pt x="16345" y="77465"/>
                  <a:pt x="16899" y="76963"/>
                </a:cubicBezTo>
                <a:cubicBezTo>
                  <a:pt x="17823" y="76145"/>
                  <a:pt x="18457" y="75036"/>
                  <a:pt x="18668" y="73821"/>
                </a:cubicBezTo>
                <a:lnTo>
                  <a:pt x="32742" y="75722"/>
                </a:lnTo>
                <a:lnTo>
                  <a:pt x="37231" y="76330"/>
                </a:lnTo>
                <a:cubicBezTo>
                  <a:pt x="37680" y="79947"/>
                  <a:pt x="38657" y="83512"/>
                  <a:pt x="40136" y="86865"/>
                </a:cubicBezTo>
                <a:lnTo>
                  <a:pt x="39687" y="87103"/>
                </a:lnTo>
                <a:lnTo>
                  <a:pt x="28227" y="93176"/>
                </a:lnTo>
                <a:lnTo>
                  <a:pt x="22920" y="96002"/>
                </a:lnTo>
                <a:cubicBezTo>
                  <a:pt x="22075" y="94945"/>
                  <a:pt x="21018" y="94100"/>
                  <a:pt x="19857" y="93467"/>
                </a:cubicBezTo>
                <a:cubicBezTo>
                  <a:pt x="18885" y="93017"/>
                  <a:pt x="17839" y="92788"/>
                  <a:pt x="16796" y="92788"/>
                </a:cubicBezTo>
                <a:cubicBezTo>
                  <a:pt x="16308" y="92788"/>
                  <a:pt x="15821" y="92838"/>
                  <a:pt x="15341" y="92939"/>
                </a:cubicBezTo>
                <a:cubicBezTo>
                  <a:pt x="14866" y="93018"/>
                  <a:pt x="14417" y="93150"/>
                  <a:pt x="13968" y="93308"/>
                </a:cubicBezTo>
                <a:cubicBezTo>
                  <a:pt x="12569" y="93678"/>
                  <a:pt x="11249" y="94232"/>
                  <a:pt x="10008" y="94998"/>
                </a:cubicBezTo>
                <a:cubicBezTo>
                  <a:pt x="8450" y="95922"/>
                  <a:pt x="7314" y="97401"/>
                  <a:pt x="6813" y="99170"/>
                </a:cubicBezTo>
                <a:cubicBezTo>
                  <a:pt x="6020" y="101995"/>
                  <a:pt x="6813" y="105032"/>
                  <a:pt x="8872" y="107118"/>
                </a:cubicBezTo>
                <a:cubicBezTo>
                  <a:pt x="9374" y="107831"/>
                  <a:pt x="10008" y="108438"/>
                  <a:pt x="10747" y="108914"/>
                </a:cubicBezTo>
                <a:cubicBezTo>
                  <a:pt x="12093" y="109830"/>
                  <a:pt x="13603" y="110247"/>
                  <a:pt x="15123" y="110247"/>
                </a:cubicBezTo>
                <a:cubicBezTo>
                  <a:pt x="17062" y="110247"/>
                  <a:pt x="19018" y="109569"/>
                  <a:pt x="20675" y="108385"/>
                </a:cubicBezTo>
                <a:cubicBezTo>
                  <a:pt x="21943" y="107488"/>
                  <a:pt x="22999" y="106326"/>
                  <a:pt x="23791" y="105006"/>
                </a:cubicBezTo>
                <a:cubicBezTo>
                  <a:pt x="24213" y="104372"/>
                  <a:pt x="24557" y="103712"/>
                  <a:pt x="24821" y="103025"/>
                </a:cubicBezTo>
                <a:cubicBezTo>
                  <a:pt x="25270" y="101863"/>
                  <a:pt x="25322" y="100596"/>
                  <a:pt x="24953" y="99434"/>
                </a:cubicBezTo>
                <a:lnTo>
                  <a:pt x="38314" y="94628"/>
                </a:lnTo>
                <a:lnTo>
                  <a:pt x="43383" y="92780"/>
                </a:lnTo>
                <a:cubicBezTo>
                  <a:pt x="45337" y="95711"/>
                  <a:pt x="47661" y="98325"/>
                  <a:pt x="50328" y="100622"/>
                </a:cubicBezTo>
                <a:cubicBezTo>
                  <a:pt x="50117" y="100913"/>
                  <a:pt x="49905" y="101203"/>
                  <a:pt x="49694" y="101520"/>
                </a:cubicBezTo>
                <a:lnTo>
                  <a:pt x="42327" y="112161"/>
                </a:lnTo>
                <a:lnTo>
                  <a:pt x="38921" y="117125"/>
                </a:lnTo>
                <a:cubicBezTo>
                  <a:pt x="37680" y="116597"/>
                  <a:pt x="36360" y="116307"/>
                  <a:pt x="35039" y="116307"/>
                </a:cubicBezTo>
                <a:cubicBezTo>
                  <a:pt x="33482" y="116360"/>
                  <a:pt x="31976" y="116914"/>
                  <a:pt x="30788" y="117891"/>
                </a:cubicBezTo>
                <a:cubicBezTo>
                  <a:pt x="30419" y="118182"/>
                  <a:pt x="30075" y="118499"/>
                  <a:pt x="29758" y="118868"/>
                </a:cubicBezTo>
                <a:cubicBezTo>
                  <a:pt x="28676" y="119819"/>
                  <a:pt x="27752" y="120928"/>
                  <a:pt x="27012" y="122169"/>
                </a:cubicBezTo>
                <a:cubicBezTo>
                  <a:pt x="26062" y="123700"/>
                  <a:pt x="25718" y="125549"/>
                  <a:pt x="26062" y="127344"/>
                </a:cubicBezTo>
                <a:cubicBezTo>
                  <a:pt x="26669" y="130222"/>
                  <a:pt x="28781" y="132546"/>
                  <a:pt x="31580" y="133444"/>
                </a:cubicBezTo>
                <a:cubicBezTo>
                  <a:pt x="32346" y="133840"/>
                  <a:pt x="33191" y="134077"/>
                  <a:pt x="34062" y="134183"/>
                </a:cubicBezTo>
                <a:cubicBezTo>
                  <a:pt x="34376" y="134221"/>
                  <a:pt x="34687" y="134240"/>
                  <a:pt x="34993" y="134240"/>
                </a:cubicBezTo>
                <a:cubicBezTo>
                  <a:pt x="38295" y="134240"/>
                  <a:pt x="41122" y="132090"/>
                  <a:pt x="42644" y="129166"/>
                </a:cubicBezTo>
                <a:cubicBezTo>
                  <a:pt x="43331" y="127767"/>
                  <a:pt x="43753" y="126262"/>
                  <a:pt x="43832" y="124704"/>
                </a:cubicBezTo>
                <a:cubicBezTo>
                  <a:pt x="43938" y="123938"/>
                  <a:pt x="43938" y="123199"/>
                  <a:pt x="43832" y="122433"/>
                </a:cubicBezTo>
                <a:cubicBezTo>
                  <a:pt x="43700" y="121218"/>
                  <a:pt x="43146" y="120083"/>
                  <a:pt x="42301" y="119211"/>
                </a:cubicBezTo>
                <a:cubicBezTo>
                  <a:pt x="45522" y="115752"/>
                  <a:pt x="48744" y="112267"/>
                  <a:pt x="51965" y="108808"/>
                </a:cubicBezTo>
                <a:lnTo>
                  <a:pt x="55899" y="104557"/>
                </a:lnTo>
                <a:cubicBezTo>
                  <a:pt x="58857" y="106299"/>
                  <a:pt x="62078" y="107620"/>
                  <a:pt x="65405" y="108517"/>
                </a:cubicBezTo>
                <a:lnTo>
                  <a:pt x="65273" y="109679"/>
                </a:lnTo>
                <a:lnTo>
                  <a:pt x="63636" y="122539"/>
                </a:lnTo>
                <a:lnTo>
                  <a:pt x="62870" y="128506"/>
                </a:lnTo>
                <a:cubicBezTo>
                  <a:pt x="61524" y="128585"/>
                  <a:pt x="60230" y="128955"/>
                  <a:pt x="59015" y="129562"/>
                </a:cubicBezTo>
                <a:cubicBezTo>
                  <a:pt x="57668" y="130328"/>
                  <a:pt x="56612" y="131516"/>
                  <a:pt x="55979" y="132942"/>
                </a:cubicBezTo>
                <a:cubicBezTo>
                  <a:pt x="55794" y="133365"/>
                  <a:pt x="55635" y="133813"/>
                  <a:pt x="55530" y="134262"/>
                </a:cubicBezTo>
                <a:cubicBezTo>
                  <a:pt x="55002" y="135609"/>
                  <a:pt x="54711" y="137008"/>
                  <a:pt x="54605" y="138461"/>
                </a:cubicBezTo>
                <a:cubicBezTo>
                  <a:pt x="54473" y="140256"/>
                  <a:pt x="55028" y="142078"/>
                  <a:pt x="56163" y="143504"/>
                </a:cubicBezTo>
                <a:cubicBezTo>
                  <a:pt x="57751" y="145404"/>
                  <a:pt x="60095" y="146491"/>
                  <a:pt x="62540" y="146491"/>
                </a:cubicBezTo>
                <a:cubicBezTo>
                  <a:pt x="62982" y="146491"/>
                  <a:pt x="63428" y="146455"/>
                  <a:pt x="63874" y="146382"/>
                </a:cubicBezTo>
                <a:cubicBezTo>
                  <a:pt x="64719" y="146356"/>
                  <a:pt x="65590" y="146197"/>
                  <a:pt x="66408" y="145881"/>
                </a:cubicBezTo>
                <a:cubicBezTo>
                  <a:pt x="69894" y="144560"/>
                  <a:pt x="71716" y="141075"/>
                  <a:pt x="71689" y="137484"/>
                </a:cubicBezTo>
                <a:cubicBezTo>
                  <a:pt x="71663" y="135926"/>
                  <a:pt x="71346" y="134368"/>
                  <a:pt x="70686" y="132968"/>
                </a:cubicBezTo>
                <a:cubicBezTo>
                  <a:pt x="70422" y="132256"/>
                  <a:pt x="70079" y="131569"/>
                  <a:pt x="69656" y="130962"/>
                </a:cubicBezTo>
                <a:cubicBezTo>
                  <a:pt x="68970" y="129932"/>
                  <a:pt x="67966" y="129166"/>
                  <a:pt x="66805" y="128796"/>
                </a:cubicBezTo>
                <a:cubicBezTo>
                  <a:pt x="68046" y="124228"/>
                  <a:pt x="69313" y="119687"/>
                  <a:pt x="70554" y="115119"/>
                </a:cubicBezTo>
                <a:lnTo>
                  <a:pt x="72112" y="109626"/>
                </a:lnTo>
                <a:cubicBezTo>
                  <a:pt x="73089" y="109706"/>
                  <a:pt x="74066" y="109759"/>
                  <a:pt x="75096" y="109759"/>
                </a:cubicBezTo>
                <a:cubicBezTo>
                  <a:pt x="77578" y="109759"/>
                  <a:pt x="80060" y="109494"/>
                  <a:pt x="82515" y="109019"/>
                </a:cubicBezTo>
                <a:lnTo>
                  <a:pt x="82806" y="109759"/>
                </a:lnTo>
                <a:lnTo>
                  <a:pt x="87295" y="121931"/>
                </a:lnTo>
                <a:lnTo>
                  <a:pt x="89354" y="127582"/>
                </a:lnTo>
                <a:cubicBezTo>
                  <a:pt x="88219" y="128268"/>
                  <a:pt x="87242" y="129193"/>
                  <a:pt x="86450" y="130275"/>
                </a:cubicBezTo>
                <a:cubicBezTo>
                  <a:pt x="85605" y="131569"/>
                  <a:pt x="85182" y="133127"/>
                  <a:pt x="85314" y="134658"/>
                </a:cubicBezTo>
                <a:cubicBezTo>
                  <a:pt x="85341" y="135134"/>
                  <a:pt x="85394" y="135609"/>
                  <a:pt x="85499" y="136058"/>
                </a:cubicBezTo>
                <a:cubicBezTo>
                  <a:pt x="85658" y="137484"/>
                  <a:pt x="86027" y="138883"/>
                  <a:pt x="86635" y="140203"/>
                </a:cubicBezTo>
                <a:cubicBezTo>
                  <a:pt x="87321" y="141867"/>
                  <a:pt x="88641" y="143214"/>
                  <a:pt x="90305" y="143979"/>
                </a:cubicBezTo>
                <a:cubicBezTo>
                  <a:pt x="91345" y="144413"/>
                  <a:pt x="92442" y="144628"/>
                  <a:pt x="93533" y="144628"/>
                </a:cubicBezTo>
                <a:cubicBezTo>
                  <a:pt x="95295" y="144628"/>
                  <a:pt x="97039" y="144069"/>
                  <a:pt x="98490" y="142976"/>
                </a:cubicBezTo>
                <a:cubicBezTo>
                  <a:pt x="99256" y="142553"/>
                  <a:pt x="99943" y="142025"/>
                  <a:pt x="100524" y="141365"/>
                </a:cubicBezTo>
                <a:cubicBezTo>
                  <a:pt x="103006" y="138593"/>
                  <a:pt x="103006" y="134658"/>
                  <a:pt x="101342" y="131463"/>
                </a:cubicBezTo>
                <a:cubicBezTo>
                  <a:pt x="100603" y="130090"/>
                  <a:pt x="99599" y="128876"/>
                  <a:pt x="98385" y="127925"/>
                </a:cubicBezTo>
                <a:cubicBezTo>
                  <a:pt x="97830" y="127423"/>
                  <a:pt x="97197" y="126975"/>
                  <a:pt x="96536" y="126631"/>
                </a:cubicBezTo>
                <a:cubicBezTo>
                  <a:pt x="95727" y="126177"/>
                  <a:pt x="94828" y="125944"/>
                  <a:pt x="93918" y="125944"/>
                </a:cubicBezTo>
                <a:cubicBezTo>
                  <a:pt x="93612" y="125944"/>
                  <a:pt x="93304" y="125971"/>
                  <a:pt x="92998" y="126024"/>
                </a:cubicBezTo>
                <a:lnTo>
                  <a:pt x="90041" y="112135"/>
                </a:lnTo>
                <a:cubicBezTo>
                  <a:pt x="89671" y="110471"/>
                  <a:pt x="89328" y="108808"/>
                  <a:pt x="88958" y="107144"/>
                </a:cubicBezTo>
                <a:cubicBezTo>
                  <a:pt x="92365" y="105824"/>
                  <a:pt x="95533" y="104002"/>
                  <a:pt x="98411" y="101784"/>
                </a:cubicBezTo>
                <a:lnTo>
                  <a:pt x="107996" y="110498"/>
                </a:lnTo>
                <a:lnTo>
                  <a:pt x="112432" y="114538"/>
                </a:lnTo>
                <a:cubicBezTo>
                  <a:pt x="111746" y="115700"/>
                  <a:pt x="111297" y="116967"/>
                  <a:pt x="111112" y="118287"/>
                </a:cubicBezTo>
                <a:cubicBezTo>
                  <a:pt x="110954" y="119845"/>
                  <a:pt x="111297" y="121377"/>
                  <a:pt x="112115" y="122723"/>
                </a:cubicBezTo>
                <a:cubicBezTo>
                  <a:pt x="112353" y="123119"/>
                  <a:pt x="112643" y="123489"/>
                  <a:pt x="112934" y="123859"/>
                </a:cubicBezTo>
                <a:cubicBezTo>
                  <a:pt x="113726" y="125047"/>
                  <a:pt x="114729" y="126130"/>
                  <a:pt x="115838" y="127027"/>
                </a:cubicBezTo>
                <a:cubicBezTo>
                  <a:pt x="117130" y="128099"/>
                  <a:pt x="118758" y="128677"/>
                  <a:pt x="120433" y="128677"/>
                </a:cubicBezTo>
                <a:cubicBezTo>
                  <a:pt x="120574" y="128677"/>
                  <a:pt x="120714" y="128673"/>
                  <a:pt x="120855" y="128664"/>
                </a:cubicBezTo>
                <a:cubicBezTo>
                  <a:pt x="123786" y="128453"/>
                  <a:pt x="126374" y="126684"/>
                  <a:pt x="127641" y="124017"/>
                </a:cubicBezTo>
                <a:cubicBezTo>
                  <a:pt x="128143" y="123304"/>
                  <a:pt x="128486" y="122512"/>
                  <a:pt x="128698" y="121667"/>
                </a:cubicBezTo>
                <a:cubicBezTo>
                  <a:pt x="129648" y="118076"/>
                  <a:pt x="127853" y="114564"/>
                  <a:pt x="124869" y="112505"/>
                </a:cubicBezTo>
                <a:cubicBezTo>
                  <a:pt x="123602" y="111607"/>
                  <a:pt x="122149" y="111000"/>
                  <a:pt x="120618" y="110709"/>
                </a:cubicBezTo>
                <a:cubicBezTo>
                  <a:pt x="119878" y="110524"/>
                  <a:pt x="119139" y="110419"/>
                  <a:pt x="118400" y="110392"/>
                </a:cubicBezTo>
                <a:cubicBezTo>
                  <a:pt x="118361" y="110391"/>
                  <a:pt x="118322" y="110391"/>
                  <a:pt x="118283" y="110391"/>
                </a:cubicBezTo>
                <a:cubicBezTo>
                  <a:pt x="117083" y="110391"/>
                  <a:pt x="115913" y="110785"/>
                  <a:pt x="114967" y="111501"/>
                </a:cubicBezTo>
                <a:lnTo>
                  <a:pt x="105963" y="100543"/>
                </a:lnTo>
                <a:lnTo>
                  <a:pt x="103296" y="97295"/>
                </a:lnTo>
                <a:cubicBezTo>
                  <a:pt x="105884" y="94470"/>
                  <a:pt x="108023" y="91249"/>
                  <a:pt x="109660" y="87763"/>
                </a:cubicBezTo>
                <a:lnTo>
                  <a:pt x="121119" y="90826"/>
                </a:lnTo>
                <a:lnTo>
                  <a:pt x="126929" y="92358"/>
                </a:lnTo>
                <a:cubicBezTo>
                  <a:pt x="126849" y="93704"/>
                  <a:pt x="127034" y="95025"/>
                  <a:pt x="127483" y="96292"/>
                </a:cubicBezTo>
                <a:cubicBezTo>
                  <a:pt x="128038" y="97744"/>
                  <a:pt x="129067" y="98959"/>
                  <a:pt x="130414" y="99751"/>
                </a:cubicBezTo>
                <a:cubicBezTo>
                  <a:pt x="130810" y="100015"/>
                  <a:pt x="131233" y="100226"/>
                  <a:pt x="131655" y="100411"/>
                </a:cubicBezTo>
                <a:cubicBezTo>
                  <a:pt x="132922" y="101098"/>
                  <a:pt x="134296" y="101573"/>
                  <a:pt x="135695" y="101863"/>
                </a:cubicBezTo>
                <a:cubicBezTo>
                  <a:pt x="136204" y="101976"/>
                  <a:pt x="136718" y="102031"/>
                  <a:pt x="137228" y="102031"/>
                </a:cubicBezTo>
                <a:cubicBezTo>
                  <a:pt x="138516" y="102031"/>
                  <a:pt x="139781" y="101680"/>
                  <a:pt x="140897" y="101018"/>
                </a:cubicBezTo>
                <a:cubicBezTo>
                  <a:pt x="143405" y="99461"/>
                  <a:pt x="144884" y="96714"/>
                  <a:pt x="144805" y="93783"/>
                </a:cubicBezTo>
                <a:cubicBezTo>
                  <a:pt x="144884" y="92912"/>
                  <a:pt x="144857" y="92041"/>
                  <a:pt x="144646" y="91196"/>
                </a:cubicBezTo>
                <a:cubicBezTo>
                  <a:pt x="143828" y="87552"/>
                  <a:pt x="140606" y="85281"/>
                  <a:pt x="137015" y="84806"/>
                </a:cubicBezTo>
                <a:cubicBezTo>
                  <a:pt x="136541" y="84749"/>
                  <a:pt x="136062" y="84719"/>
                  <a:pt x="135582" y="84719"/>
                </a:cubicBezTo>
                <a:cubicBezTo>
                  <a:pt x="134511" y="84719"/>
                  <a:pt x="133434" y="84865"/>
                  <a:pt x="132394" y="85175"/>
                </a:cubicBezTo>
                <a:cubicBezTo>
                  <a:pt x="131655" y="85334"/>
                  <a:pt x="130942" y="85598"/>
                  <a:pt x="130282" y="85941"/>
                </a:cubicBezTo>
                <a:cubicBezTo>
                  <a:pt x="129173" y="86469"/>
                  <a:pt x="128275" y="87367"/>
                  <a:pt x="127747" y="88476"/>
                </a:cubicBezTo>
                <a:lnTo>
                  <a:pt x="114703" y="82905"/>
                </a:lnTo>
                <a:lnTo>
                  <a:pt x="111878" y="81690"/>
                </a:lnTo>
                <a:cubicBezTo>
                  <a:pt x="112776" y="78389"/>
                  <a:pt x="113224" y="75010"/>
                  <a:pt x="113224" y="71603"/>
                </a:cubicBezTo>
                <a:cubicBezTo>
                  <a:pt x="113224" y="70943"/>
                  <a:pt x="113198" y="70283"/>
                  <a:pt x="113172" y="69597"/>
                </a:cubicBezTo>
                <a:lnTo>
                  <a:pt x="123707" y="67273"/>
                </a:lnTo>
                <a:lnTo>
                  <a:pt x="129569" y="65979"/>
                </a:lnTo>
                <a:cubicBezTo>
                  <a:pt x="130124" y="67194"/>
                  <a:pt x="130889" y="68303"/>
                  <a:pt x="131866" y="69200"/>
                </a:cubicBezTo>
                <a:cubicBezTo>
                  <a:pt x="133028" y="70230"/>
                  <a:pt x="134507" y="70838"/>
                  <a:pt x="136065" y="70943"/>
                </a:cubicBezTo>
                <a:cubicBezTo>
                  <a:pt x="136302" y="70956"/>
                  <a:pt x="136533" y="70963"/>
                  <a:pt x="136764" y="70963"/>
                </a:cubicBezTo>
                <a:cubicBezTo>
                  <a:pt x="136995" y="70963"/>
                  <a:pt x="137226" y="70956"/>
                  <a:pt x="137464" y="70943"/>
                </a:cubicBezTo>
                <a:cubicBezTo>
                  <a:pt x="137555" y="70945"/>
                  <a:pt x="137645" y="70946"/>
                  <a:pt x="137735" y="70946"/>
                </a:cubicBezTo>
                <a:cubicBezTo>
                  <a:pt x="139094" y="70946"/>
                  <a:pt x="140429" y="70758"/>
                  <a:pt x="141742" y="70362"/>
                </a:cubicBezTo>
                <a:cubicBezTo>
                  <a:pt x="143484" y="69887"/>
                  <a:pt x="144990" y="68752"/>
                  <a:pt x="145966" y="67220"/>
                </a:cubicBezTo>
                <a:cubicBezTo>
                  <a:pt x="147472" y="64685"/>
                  <a:pt x="147498" y="61569"/>
                  <a:pt x="146072" y="58982"/>
                </a:cubicBezTo>
                <a:cubicBezTo>
                  <a:pt x="145755" y="58190"/>
                  <a:pt x="145306" y="57424"/>
                  <a:pt x="144752" y="56764"/>
                </a:cubicBezTo>
                <a:cubicBezTo>
                  <a:pt x="143127" y="54874"/>
                  <a:pt x="140852" y="54000"/>
                  <a:pt x="138504" y="54000"/>
                </a:cubicBezTo>
                <a:cubicBezTo>
                  <a:pt x="137342" y="54000"/>
                  <a:pt x="136163" y="54214"/>
                  <a:pt x="135035" y="54625"/>
                </a:cubicBezTo>
                <a:cubicBezTo>
                  <a:pt x="133583" y="55153"/>
                  <a:pt x="132236" y="55998"/>
                  <a:pt x="131127" y="57081"/>
                </a:cubicBezTo>
                <a:cubicBezTo>
                  <a:pt x="130546" y="57556"/>
                  <a:pt x="130044" y="58110"/>
                  <a:pt x="129595" y="58718"/>
                </a:cubicBezTo>
                <a:cubicBezTo>
                  <a:pt x="128856" y="59721"/>
                  <a:pt x="128486" y="60909"/>
                  <a:pt x="128539" y="62150"/>
                </a:cubicBezTo>
                <a:lnTo>
                  <a:pt x="114386" y="63206"/>
                </a:lnTo>
                <a:lnTo>
                  <a:pt x="112353" y="63365"/>
                </a:lnTo>
                <a:cubicBezTo>
                  <a:pt x="111429" y="59193"/>
                  <a:pt x="109818" y="55206"/>
                  <a:pt x="107574" y="51562"/>
                </a:cubicBezTo>
                <a:lnTo>
                  <a:pt x="115152" y="45198"/>
                </a:lnTo>
                <a:lnTo>
                  <a:pt x="119773" y="41343"/>
                </a:lnTo>
                <a:cubicBezTo>
                  <a:pt x="120829" y="42188"/>
                  <a:pt x="122017" y="42795"/>
                  <a:pt x="123311" y="43165"/>
                </a:cubicBezTo>
                <a:cubicBezTo>
                  <a:pt x="123866" y="43301"/>
                  <a:pt x="124431" y="43369"/>
                  <a:pt x="124995" y="43369"/>
                </a:cubicBezTo>
                <a:cubicBezTo>
                  <a:pt x="125962" y="43369"/>
                  <a:pt x="126926" y="43169"/>
                  <a:pt x="127826" y="42769"/>
                </a:cubicBezTo>
                <a:cubicBezTo>
                  <a:pt x="128249" y="42584"/>
                  <a:pt x="128671" y="42347"/>
                  <a:pt x="129067" y="42109"/>
                </a:cubicBezTo>
                <a:cubicBezTo>
                  <a:pt x="130361" y="41475"/>
                  <a:pt x="131549" y="40630"/>
                  <a:pt x="132579" y="39653"/>
                </a:cubicBezTo>
                <a:cubicBezTo>
                  <a:pt x="133926" y="38412"/>
                  <a:pt x="134744" y="36722"/>
                  <a:pt x="134903" y="34900"/>
                </a:cubicBezTo>
                <a:cubicBezTo>
                  <a:pt x="135061" y="31969"/>
                  <a:pt x="133635" y="29170"/>
                  <a:pt x="131180" y="27560"/>
                </a:cubicBezTo>
                <a:cubicBezTo>
                  <a:pt x="130546" y="26979"/>
                  <a:pt x="129780" y="26504"/>
                  <a:pt x="128988" y="26187"/>
                </a:cubicBezTo>
                <a:cubicBezTo>
                  <a:pt x="128024" y="25796"/>
                  <a:pt x="127040" y="25616"/>
                  <a:pt x="126071" y="25616"/>
                </a:cubicBezTo>
                <a:cubicBezTo>
                  <a:pt x="123564" y="25616"/>
                  <a:pt x="121148" y="26825"/>
                  <a:pt x="119377" y="28748"/>
                </a:cubicBezTo>
                <a:cubicBezTo>
                  <a:pt x="118321" y="29910"/>
                  <a:pt x="117528" y="31256"/>
                  <a:pt x="117027" y="32735"/>
                </a:cubicBezTo>
                <a:cubicBezTo>
                  <a:pt x="116736" y="33422"/>
                  <a:pt x="116551" y="34161"/>
                  <a:pt x="116419" y="34900"/>
                </a:cubicBezTo>
                <a:cubicBezTo>
                  <a:pt x="116235" y="36115"/>
                  <a:pt x="116472" y="37356"/>
                  <a:pt x="117080" y="38439"/>
                </a:cubicBezTo>
                <a:lnTo>
                  <a:pt x="105012" y="45885"/>
                </a:lnTo>
                <a:lnTo>
                  <a:pt x="103877" y="46598"/>
                </a:lnTo>
                <a:cubicBezTo>
                  <a:pt x="100999" y="43271"/>
                  <a:pt x="97566" y="40498"/>
                  <a:pt x="93738" y="38333"/>
                </a:cubicBezTo>
                <a:lnTo>
                  <a:pt x="97408" y="29567"/>
                </a:lnTo>
                <a:lnTo>
                  <a:pt x="99705" y="24021"/>
                </a:lnTo>
                <a:cubicBezTo>
                  <a:pt x="100365" y="24140"/>
                  <a:pt x="101032" y="24200"/>
                  <a:pt x="101695" y="24200"/>
                </a:cubicBezTo>
                <a:cubicBezTo>
                  <a:pt x="102359" y="24200"/>
                  <a:pt x="103019" y="24140"/>
                  <a:pt x="103666" y="24021"/>
                </a:cubicBezTo>
                <a:cubicBezTo>
                  <a:pt x="105171" y="23652"/>
                  <a:pt x="106518" y="22780"/>
                  <a:pt x="107495" y="21566"/>
                </a:cubicBezTo>
                <a:cubicBezTo>
                  <a:pt x="107785" y="21196"/>
                  <a:pt x="108049" y="20826"/>
                  <a:pt x="108287" y="20404"/>
                </a:cubicBezTo>
                <a:cubicBezTo>
                  <a:pt x="109132" y="19242"/>
                  <a:pt x="109818" y="17975"/>
                  <a:pt x="110267" y="16602"/>
                </a:cubicBezTo>
                <a:cubicBezTo>
                  <a:pt x="110901" y="14885"/>
                  <a:pt x="110848" y="13011"/>
                  <a:pt x="110135" y="11321"/>
                </a:cubicBezTo>
                <a:cubicBezTo>
                  <a:pt x="108920" y="8654"/>
                  <a:pt x="106386" y="6805"/>
                  <a:pt x="103481" y="6489"/>
                </a:cubicBezTo>
                <a:cubicBezTo>
                  <a:pt x="102882" y="6339"/>
                  <a:pt x="102270" y="6269"/>
                  <a:pt x="101655" y="6269"/>
                </a:cubicBezTo>
                <a:cubicBezTo>
                  <a:pt x="101401" y="6269"/>
                  <a:pt x="101147" y="6281"/>
                  <a:pt x="100893" y="6304"/>
                </a:cubicBezTo>
                <a:cubicBezTo>
                  <a:pt x="97197" y="6621"/>
                  <a:pt x="94477" y="9499"/>
                  <a:pt x="93553" y="12984"/>
                </a:cubicBezTo>
                <a:cubicBezTo>
                  <a:pt x="93157" y="14516"/>
                  <a:pt x="93051" y="16074"/>
                  <a:pt x="93315" y="17605"/>
                </a:cubicBezTo>
                <a:cubicBezTo>
                  <a:pt x="93368" y="18371"/>
                  <a:pt x="93526" y="19110"/>
                  <a:pt x="93764" y="19823"/>
                </a:cubicBezTo>
                <a:cubicBezTo>
                  <a:pt x="94160" y="20985"/>
                  <a:pt x="94926" y="21988"/>
                  <a:pt x="95956" y="22675"/>
                </a:cubicBezTo>
                <a:lnTo>
                  <a:pt x="88694" y="34848"/>
                </a:lnTo>
                <a:cubicBezTo>
                  <a:pt x="88509" y="35164"/>
                  <a:pt x="88325" y="35455"/>
                  <a:pt x="88140" y="35772"/>
                </a:cubicBezTo>
                <a:cubicBezTo>
                  <a:pt x="83994" y="34267"/>
                  <a:pt x="79637" y="33474"/>
                  <a:pt x="75228" y="33474"/>
                </a:cubicBezTo>
                <a:cubicBezTo>
                  <a:pt x="74937" y="30253"/>
                  <a:pt x="74673" y="27058"/>
                  <a:pt x="74409" y="23837"/>
                </a:cubicBezTo>
                <a:lnTo>
                  <a:pt x="73907" y="17843"/>
                </a:lnTo>
                <a:cubicBezTo>
                  <a:pt x="75201" y="17473"/>
                  <a:pt x="76390" y="16839"/>
                  <a:pt x="77446" y="16021"/>
                </a:cubicBezTo>
                <a:cubicBezTo>
                  <a:pt x="78608" y="14991"/>
                  <a:pt x="79400" y="13592"/>
                  <a:pt x="79717" y="12086"/>
                </a:cubicBezTo>
                <a:cubicBezTo>
                  <a:pt x="79796" y="11611"/>
                  <a:pt x="79849" y="11162"/>
                  <a:pt x="79875" y="10687"/>
                </a:cubicBezTo>
                <a:cubicBezTo>
                  <a:pt x="80113" y="9261"/>
                  <a:pt x="80113" y="7809"/>
                  <a:pt x="79901" y="6383"/>
                </a:cubicBezTo>
                <a:cubicBezTo>
                  <a:pt x="79664" y="4587"/>
                  <a:pt x="78766" y="2950"/>
                  <a:pt x="77393" y="1788"/>
                </a:cubicBezTo>
                <a:cubicBezTo>
                  <a:pt x="75897" y="615"/>
                  <a:pt x="74083" y="0"/>
                  <a:pt x="7224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23"/>
          <p:cNvSpPr/>
          <p:nvPr/>
        </p:nvSpPr>
        <p:spPr>
          <a:xfrm>
            <a:off x="8670114" y="391149"/>
            <a:ext cx="685866" cy="681183"/>
          </a:xfrm>
          <a:custGeom>
            <a:avLst/>
            <a:gdLst/>
            <a:ahLst/>
            <a:cxnLst/>
            <a:rect l="l" t="t" r="r" b="b"/>
            <a:pathLst>
              <a:path w="147498" h="146491" extrusionOk="0">
                <a:moveTo>
                  <a:pt x="72248" y="0"/>
                </a:moveTo>
                <a:cubicBezTo>
                  <a:pt x="71233" y="0"/>
                  <a:pt x="70212" y="188"/>
                  <a:pt x="69234" y="574"/>
                </a:cubicBezTo>
                <a:cubicBezTo>
                  <a:pt x="68389" y="759"/>
                  <a:pt x="67597" y="1102"/>
                  <a:pt x="66857" y="1551"/>
                </a:cubicBezTo>
                <a:cubicBezTo>
                  <a:pt x="63715" y="3584"/>
                  <a:pt x="62659" y="7360"/>
                  <a:pt x="63425" y="10898"/>
                </a:cubicBezTo>
                <a:cubicBezTo>
                  <a:pt x="63768" y="12403"/>
                  <a:pt x="64402" y="13829"/>
                  <a:pt x="65326" y="15097"/>
                </a:cubicBezTo>
                <a:cubicBezTo>
                  <a:pt x="65722" y="15730"/>
                  <a:pt x="66224" y="16311"/>
                  <a:pt x="66752" y="16839"/>
                </a:cubicBezTo>
                <a:cubicBezTo>
                  <a:pt x="67650" y="17684"/>
                  <a:pt x="68785" y="18239"/>
                  <a:pt x="70000" y="18344"/>
                </a:cubicBezTo>
                <a:lnTo>
                  <a:pt x="69155" y="32524"/>
                </a:lnTo>
                <a:cubicBezTo>
                  <a:pt x="69128" y="32999"/>
                  <a:pt x="69102" y="33448"/>
                  <a:pt x="69075" y="33923"/>
                </a:cubicBezTo>
                <a:cubicBezTo>
                  <a:pt x="64032" y="34716"/>
                  <a:pt x="59226" y="36537"/>
                  <a:pt x="54896" y="39257"/>
                </a:cubicBezTo>
                <a:lnTo>
                  <a:pt x="48796" y="30808"/>
                </a:lnTo>
                <a:lnTo>
                  <a:pt x="45285" y="25923"/>
                </a:lnTo>
                <a:cubicBezTo>
                  <a:pt x="46209" y="24946"/>
                  <a:pt x="46895" y="23784"/>
                  <a:pt x="47371" y="22543"/>
                </a:cubicBezTo>
                <a:cubicBezTo>
                  <a:pt x="47846" y="21038"/>
                  <a:pt x="47819" y="19453"/>
                  <a:pt x="47291" y="18001"/>
                </a:cubicBezTo>
                <a:cubicBezTo>
                  <a:pt x="47133" y="17552"/>
                  <a:pt x="46948" y="17130"/>
                  <a:pt x="46737" y="16707"/>
                </a:cubicBezTo>
                <a:cubicBezTo>
                  <a:pt x="46209" y="15361"/>
                  <a:pt x="45469" y="14120"/>
                  <a:pt x="44545" y="13011"/>
                </a:cubicBezTo>
                <a:cubicBezTo>
                  <a:pt x="43410" y="11585"/>
                  <a:pt x="41799" y="10634"/>
                  <a:pt x="40004" y="10370"/>
                </a:cubicBezTo>
                <a:cubicBezTo>
                  <a:pt x="39630" y="10320"/>
                  <a:pt x="39258" y="10295"/>
                  <a:pt x="38889" y="10295"/>
                </a:cubicBezTo>
                <a:cubicBezTo>
                  <a:pt x="36357" y="10295"/>
                  <a:pt x="33963" y="11458"/>
                  <a:pt x="32373" y="13486"/>
                </a:cubicBezTo>
                <a:cubicBezTo>
                  <a:pt x="31765" y="14093"/>
                  <a:pt x="31237" y="14806"/>
                  <a:pt x="30867" y="15572"/>
                </a:cubicBezTo>
                <a:cubicBezTo>
                  <a:pt x="29204" y="18925"/>
                  <a:pt x="30234" y="22728"/>
                  <a:pt x="32689" y="25342"/>
                </a:cubicBezTo>
                <a:cubicBezTo>
                  <a:pt x="33772" y="26477"/>
                  <a:pt x="35066" y="27375"/>
                  <a:pt x="36492" y="27982"/>
                </a:cubicBezTo>
                <a:cubicBezTo>
                  <a:pt x="37178" y="28326"/>
                  <a:pt x="37865" y="28590"/>
                  <a:pt x="38604" y="28748"/>
                </a:cubicBezTo>
                <a:cubicBezTo>
                  <a:pt x="39017" y="28849"/>
                  <a:pt x="39440" y="28899"/>
                  <a:pt x="39862" y="28899"/>
                </a:cubicBezTo>
                <a:cubicBezTo>
                  <a:pt x="40654" y="28899"/>
                  <a:pt x="41445" y="28723"/>
                  <a:pt x="42169" y="28378"/>
                </a:cubicBezTo>
                <a:lnTo>
                  <a:pt x="48744" y="41000"/>
                </a:lnTo>
                <a:lnTo>
                  <a:pt x="49800" y="43059"/>
                </a:lnTo>
                <a:cubicBezTo>
                  <a:pt x="46737" y="45779"/>
                  <a:pt x="44123" y="48974"/>
                  <a:pt x="42063" y="52512"/>
                </a:cubicBezTo>
                <a:lnTo>
                  <a:pt x="31871" y="47337"/>
                </a:lnTo>
                <a:lnTo>
                  <a:pt x="26511" y="44617"/>
                </a:lnTo>
                <a:cubicBezTo>
                  <a:pt x="26854" y="43324"/>
                  <a:pt x="26960" y="41977"/>
                  <a:pt x="26801" y="40657"/>
                </a:cubicBezTo>
                <a:cubicBezTo>
                  <a:pt x="26537" y="39125"/>
                  <a:pt x="25771" y="37726"/>
                  <a:pt x="24636" y="36643"/>
                </a:cubicBezTo>
                <a:cubicBezTo>
                  <a:pt x="24293" y="36326"/>
                  <a:pt x="23923" y="36036"/>
                  <a:pt x="23553" y="35798"/>
                </a:cubicBezTo>
                <a:cubicBezTo>
                  <a:pt x="22471" y="34848"/>
                  <a:pt x="21230" y="34082"/>
                  <a:pt x="19909" y="33501"/>
                </a:cubicBezTo>
                <a:cubicBezTo>
                  <a:pt x="18978" y="33087"/>
                  <a:pt x="17980" y="32880"/>
                  <a:pt x="16981" y="32880"/>
                </a:cubicBezTo>
                <a:cubicBezTo>
                  <a:pt x="16196" y="32880"/>
                  <a:pt x="15410" y="33008"/>
                  <a:pt x="14655" y="33263"/>
                </a:cubicBezTo>
                <a:cubicBezTo>
                  <a:pt x="11882" y="34267"/>
                  <a:pt x="9876" y="36643"/>
                  <a:pt x="9347" y="39521"/>
                </a:cubicBezTo>
                <a:cubicBezTo>
                  <a:pt x="9057" y="40366"/>
                  <a:pt x="8925" y="41211"/>
                  <a:pt x="8951" y="42083"/>
                </a:cubicBezTo>
                <a:cubicBezTo>
                  <a:pt x="9004" y="45806"/>
                  <a:pt x="11671" y="48710"/>
                  <a:pt x="15077" y="49898"/>
                </a:cubicBezTo>
                <a:cubicBezTo>
                  <a:pt x="16291" y="50332"/>
                  <a:pt x="17559" y="50534"/>
                  <a:pt x="18836" y="50534"/>
                </a:cubicBezTo>
                <a:cubicBezTo>
                  <a:pt x="19114" y="50534"/>
                  <a:pt x="19393" y="50525"/>
                  <a:pt x="19672" y="50506"/>
                </a:cubicBezTo>
                <a:cubicBezTo>
                  <a:pt x="20411" y="50506"/>
                  <a:pt x="21177" y="50400"/>
                  <a:pt x="21890" y="50215"/>
                </a:cubicBezTo>
                <a:cubicBezTo>
                  <a:pt x="23078" y="49898"/>
                  <a:pt x="24134" y="49212"/>
                  <a:pt x="24900" y="48235"/>
                </a:cubicBezTo>
                <a:lnTo>
                  <a:pt x="36518" y="56394"/>
                </a:lnTo>
                <a:lnTo>
                  <a:pt x="39317" y="58374"/>
                </a:lnTo>
                <a:cubicBezTo>
                  <a:pt x="37970" y="61992"/>
                  <a:pt x="37205" y="65821"/>
                  <a:pt x="37020" y="69702"/>
                </a:cubicBezTo>
                <a:lnTo>
                  <a:pt x="24477" y="69808"/>
                </a:lnTo>
                <a:lnTo>
                  <a:pt x="18457" y="69861"/>
                </a:lnTo>
                <a:cubicBezTo>
                  <a:pt x="18167" y="68540"/>
                  <a:pt x="17639" y="67299"/>
                  <a:pt x="16873" y="66217"/>
                </a:cubicBezTo>
                <a:cubicBezTo>
                  <a:pt x="15949" y="64976"/>
                  <a:pt x="14628" y="64078"/>
                  <a:pt x="13123" y="63655"/>
                </a:cubicBezTo>
                <a:cubicBezTo>
                  <a:pt x="12674" y="63523"/>
                  <a:pt x="12226" y="63418"/>
                  <a:pt x="11750" y="63365"/>
                </a:cubicBezTo>
                <a:cubicBezTo>
                  <a:pt x="10701" y="63127"/>
                  <a:pt x="9621" y="63008"/>
                  <a:pt x="8546" y="63008"/>
                </a:cubicBezTo>
                <a:cubicBezTo>
                  <a:pt x="8187" y="63008"/>
                  <a:pt x="7829" y="63022"/>
                  <a:pt x="7473" y="63048"/>
                </a:cubicBezTo>
                <a:cubicBezTo>
                  <a:pt x="5651" y="63154"/>
                  <a:pt x="3934" y="63946"/>
                  <a:pt x="2667" y="65240"/>
                </a:cubicBezTo>
                <a:cubicBezTo>
                  <a:pt x="687" y="67405"/>
                  <a:pt x="0" y="70468"/>
                  <a:pt x="845" y="73267"/>
                </a:cubicBezTo>
                <a:cubicBezTo>
                  <a:pt x="977" y="74138"/>
                  <a:pt x="1268" y="74957"/>
                  <a:pt x="1690" y="75722"/>
                </a:cubicBezTo>
                <a:cubicBezTo>
                  <a:pt x="3220" y="78554"/>
                  <a:pt x="6191" y="79944"/>
                  <a:pt x="9271" y="79944"/>
                </a:cubicBezTo>
                <a:cubicBezTo>
                  <a:pt x="9753" y="79944"/>
                  <a:pt x="10238" y="79910"/>
                  <a:pt x="10721" y="79842"/>
                </a:cubicBezTo>
                <a:cubicBezTo>
                  <a:pt x="12278" y="79630"/>
                  <a:pt x="13757" y="79076"/>
                  <a:pt x="15077" y="78257"/>
                </a:cubicBezTo>
                <a:cubicBezTo>
                  <a:pt x="15737" y="77888"/>
                  <a:pt x="16345" y="77465"/>
                  <a:pt x="16899" y="76963"/>
                </a:cubicBezTo>
                <a:cubicBezTo>
                  <a:pt x="17823" y="76145"/>
                  <a:pt x="18457" y="75036"/>
                  <a:pt x="18668" y="73821"/>
                </a:cubicBezTo>
                <a:lnTo>
                  <a:pt x="32742" y="75722"/>
                </a:lnTo>
                <a:lnTo>
                  <a:pt x="37231" y="76330"/>
                </a:lnTo>
                <a:cubicBezTo>
                  <a:pt x="37680" y="79947"/>
                  <a:pt x="38657" y="83512"/>
                  <a:pt x="40136" y="86865"/>
                </a:cubicBezTo>
                <a:lnTo>
                  <a:pt x="39687" y="87103"/>
                </a:lnTo>
                <a:lnTo>
                  <a:pt x="28227" y="93176"/>
                </a:lnTo>
                <a:lnTo>
                  <a:pt x="22920" y="96002"/>
                </a:lnTo>
                <a:cubicBezTo>
                  <a:pt x="22075" y="94945"/>
                  <a:pt x="21018" y="94100"/>
                  <a:pt x="19857" y="93467"/>
                </a:cubicBezTo>
                <a:cubicBezTo>
                  <a:pt x="18885" y="93017"/>
                  <a:pt x="17839" y="92788"/>
                  <a:pt x="16796" y="92788"/>
                </a:cubicBezTo>
                <a:cubicBezTo>
                  <a:pt x="16308" y="92788"/>
                  <a:pt x="15821" y="92838"/>
                  <a:pt x="15341" y="92939"/>
                </a:cubicBezTo>
                <a:cubicBezTo>
                  <a:pt x="14866" y="93018"/>
                  <a:pt x="14417" y="93150"/>
                  <a:pt x="13968" y="93308"/>
                </a:cubicBezTo>
                <a:cubicBezTo>
                  <a:pt x="12569" y="93678"/>
                  <a:pt x="11249" y="94232"/>
                  <a:pt x="10008" y="94998"/>
                </a:cubicBezTo>
                <a:cubicBezTo>
                  <a:pt x="8450" y="95922"/>
                  <a:pt x="7314" y="97401"/>
                  <a:pt x="6813" y="99170"/>
                </a:cubicBezTo>
                <a:cubicBezTo>
                  <a:pt x="6020" y="101995"/>
                  <a:pt x="6813" y="105032"/>
                  <a:pt x="8872" y="107118"/>
                </a:cubicBezTo>
                <a:cubicBezTo>
                  <a:pt x="9374" y="107831"/>
                  <a:pt x="10008" y="108438"/>
                  <a:pt x="10747" y="108914"/>
                </a:cubicBezTo>
                <a:cubicBezTo>
                  <a:pt x="12093" y="109830"/>
                  <a:pt x="13603" y="110247"/>
                  <a:pt x="15123" y="110247"/>
                </a:cubicBezTo>
                <a:cubicBezTo>
                  <a:pt x="17062" y="110247"/>
                  <a:pt x="19018" y="109569"/>
                  <a:pt x="20675" y="108385"/>
                </a:cubicBezTo>
                <a:cubicBezTo>
                  <a:pt x="21943" y="107488"/>
                  <a:pt x="22999" y="106326"/>
                  <a:pt x="23791" y="105006"/>
                </a:cubicBezTo>
                <a:cubicBezTo>
                  <a:pt x="24213" y="104372"/>
                  <a:pt x="24557" y="103712"/>
                  <a:pt x="24821" y="103025"/>
                </a:cubicBezTo>
                <a:cubicBezTo>
                  <a:pt x="25270" y="101863"/>
                  <a:pt x="25322" y="100596"/>
                  <a:pt x="24953" y="99434"/>
                </a:cubicBezTo>
                <a:lnTo>
                  <a:pt x="38314" y="94628"/>
                </a:lnTo>
                <a:lnTo>
                  <a:pt x="43383" y="92780"/>
                </a:lnTo>
                <a:cubicBezTo>
                  <a:pt x="45337" y="95711"/>
                  <a:pt x="47661" y="98325"/>
                  <a:pt x="50328" y="100622"/>
                </a:cubicBezTo>
                <a:cubicBezTo>
                  <a:pt x="50117" y="100913"/>
                  <a:pt x="49905" y="101203"/>
                  <a:pt x="49694" y="101520"/>
                </a:cubicBezTo>
                <a:lnTo>
                  <a:pt x="42327" y="112161"/>
                </a:lnTo>
                <a:lnTo>
                  <a:pt x="38921" y="117125"/>
                </a:lnTo>
                <a:cubicBezTo>
                  <a:pt x="37680" y="116597"/>
                  <a:pt x="36360" y="116307"/>
                  <a:pt x="35039" y="116307"/>
                </a:cubicBezTo>
                <a:cubicBezTo>
                  <a:pt x="33482" y="116360"/>
                  <a:pt x="31976" y="116914"/>
                  <a:pt x="30788" y="117891"/>
                </a:cubicBezTo>
                <a:cubicBezTo>
                  <a:pt x="30419" y="118182"/>
                  <a:pt x="30075" y="118499"/>
                  <a:pt x="29758" y="118868"/>
                </a:cubicBezTo>
                <a:cubicBezTo>
                  <a:pt x="28676" y="119819"/>
                  <a:pt x="27752" y="120928"/>
                  <a:pt x="27012" y="122169"/>
                </a:cubicBezTo>
                <a:cubicBezTo>
                  <a:pt x="26062" y="123700"/>
                  <a:pt x="25718" y="125549"/>
                  <a:pt x="26062" y="127344"/>
                </a:cubicBezTo>
                <a:cubicBezTo>
                  <a:pt x="26669" y="130222"/>
                  <a:pt x="28781" y="132546"/>
                  <a:pt x="31580" y="133444"/>
                </a:cubicBezTo>
                <a:cubicBezTo>
                  <a:pt x="32346" y="133840"/>
                  <a:pt x="33191" y="134077"/>
                  <a:pt x="34062" y="134183"/>
                </a:cubicBezTo>
                <a:cubicBezTo>
                  <a:pt x="34376" y="134221"/>
                  <a:pt x="34687" y="134240"/>
                  <a:pt x="34993" y="134240"/>
                </a:cubicBezTo>
                <a:cubicBezTo>
                  <a:pt x="38295" y="134240"/>
                  <a:pt x="41122" y="132090"/>
                  <a:pt x="42644" y="129166"/>
                </a:cubicBezTo>
                <a:cubicBezTo>
                  <a:pt x="43331" y="127767"/>
                  <a:pt x="43753" y="126262"/>
                  <a:pt x="43832" y="124704"/>
                </a:cubicBezTo>
                <a:cubicBezTo>
                  <a:pt x="43938" y="123938"/>
                  <a:pt x="43938" y="123199"/>
                  <a:pt x="43832" y="122433"/>
                </a:cubicBezTo>
                <a:cubicBezTo>
                  <a:pt x="43700" y="121218"/>
                  <a:pt x="43146" y="120083"/>
                  <a:pt x="42301" y="119211"/>
                </a:cubicBezTo>
                <a:cubicBezTo>
                  <a:pt x="45522" y="115752"/>
                  <a:pt x="48744" y="112267"/>
                  <a:pt x="51965" y="108808"/>
                </a:cubicBezTo>
                <a:lnTo>
                  <a:pt x="55899" y="104557"/>
                </a:lnTo>
                <a:cubicBezTo>
                  <a:pt x="58857" y="106299"/>
                  <a:pt x="62078" y="107620"/>
                  <a:pt x="65405" y="108517"/>
                </a:cubicBezTo>
                <a:lnTo>
                  <a:pt x="65273" y="109679"/>
                </a:lnTo>
                <a:lnTo>
                  <a:pt x="63636" y="122539"/>
                </a:lnTo>
                <a:lnTo>
                  <a:pt x="62870" y="128506"/>
                </a:lnTo>
                <a:cubicBezTo>
                  <a:pt x="61524" y="128585"/>
                  <a:pt x="60230" y="128955"/>
                  <a:pt x="59015" y="129562"/>
                </a:cubicBezTo>
                <a:cubicBezTo>
                  <a:pt x="57668" y="130328"/>
                  <a:pt x="56612" y="131516"/>
                  <a:pt x="55979" y="132942"/>
                </a:cubicBezTo>
                <a:cubicBezTo>
                  <a:pt x="55794" y="133365"/>
                  <a:pt x="55635" y="133813"/>
                  <a:pt x="55530" y="134262"/>
                </a:cubicBezTo>
                <a:cubicBezTo>
                  <a:pt x="55002" y="135609"/>
                  <a:pt x="54711" y="137008"/>
                  <a:pt x="54605" y="138461"/>
                </a:cubicBezTo>
                <a:cubicBezTo>
                  <a:pt x="54473" y="140256"/>
                  <a:pt x="55028" y="142078"/>
                  <a:pt x="56163" y="143504"/>
                </a:cubicBezTo>
                <a:cubicBezTo>
                  <a:pt x="57751" y="145404"/>
                  <a:pt x="60095" y="146491"/>
                  <a:pt x="62540" y="146491"/>
                </a:cubicBezTo>
                <a:cubicBezTo>
                  <a:pt x="62982" y="146491"/>
                  <a:pt x="63428" y="146455"/>
                  <a:pt x="63874" y="146382"/>
                </a:cubicBezTo>
                <a:cubicBezTo>
                  <a:pt x="64719" y="146356"/>
                  <a:pt x="65590" y="146197"/>
                  <a:pt x="66408" y="145881"/>
                </a:cubicBezTo>
                <a:cubicBezTo>
                  <a:pt x="69894" y="144560"/>
                  <a:pt x="71716" y="141075"/>
                  <a:pt x="71689" y="137484"/>
                </a:cubicBezTo>
                <a:cubicBezTo>
                  <a:pt x="71663" y="135926"/>
                  <a:pt x="71346" y="134368"/>
                  <a:pt x="70686" y="132968"/>
                </a:cubicBezTo>
                <a:cubicBezTo>
                  <a:pt x="70422" y="132256"/>
                  <a:pt x="70079" y="131569"/>
                  <a:pt x="69656" y="130962"/>
                </a:cubicBezTo>
                <a:cubicBezTo>
                  <a:pt x="68970" y="129932"/>
                  <a:pt x="67966" y="129166"/>
                  <a:pt x="66805" y="128796"/>
                </a:cubicBezTo>
                <a:cubicBezTo>
                  <a:pt x="68046" y="124228"/>
                  <a:pt x="69313" y="119687"/>
                  <a:pt x="70554" y="115119"/>
                </a:cubicBezTo>
                <a:lnTo>
                  <a:pt x="72112" y="109626"/>
                </a:lnTo>
                <a:cubicBezTo>
                  <a:pt x="73089" y="109706"/>
                  <a:pt x="74066" y="109759"/>
                  <a:pt x="75096" y="109759"/>
                </a:cubicBezTo>
                <a:cubicBezTo>
                  <a:pt x="77578" y="109759"/>
                  <a:pt x="80060" y="109494"/>
                  <a:pt x="82515" y="109019"/>
                </a:cubicBezTo>
                <a:lnTo>
                  <a:pt x="82806" y="109759"/>
                </a:lnTo>
                <a:lnTo>
                  <a:pt x="87295" y="121931"/>
                </a:lnTo>
                <a:lnTo>
                  <a:pt x="89354" y="127582"/>
                </a:lnTo>
                <a:cubicBezTo>
                  <a:pt x="88219" y="128268"/>
                  <a:pt x="87242" y="129193"/>
                  <a:pt x="86450" y="130275"/>
                </a:cubicBezTo>
                <a:cubicBezTo>
                  <a:pt x="85605" y="131569"/>
                  <a:pt x="85182" y="133127"/>
                  <a:pt x="85314" y="134658"/>
                </a:cubicBezTo>
                <a:cubicBezTo>
                  <a:pt x="85341" y="135134"/>
                  <a:pt x="85394" y="135609"/>
                  <a:pt x="85499" y="136058"/>
                </a:cubicBezTo>
                <a:cubicBezTo>
                  <a:pt x="85658" y="137484"/>
                  <a:pt x="86027" y="138883"/>
                  <a:pt x="86635" y="140203"/>
                </a:cubicBezTo>
                <a:cubicBezTo>
                  <a:pt x="87321" y="141867"/>
                  <a:pt x="88641" y="143214"/>
                  <a:pt x="90305" y="143979"/>
                </a:cubicBezTo>
                <a:cubicBezTo>
                  <a:pt x="91345" y="144413"/>
                  <a:pt x="92442" y="144628"/>
                  <a:pt x="93533" y="144628"/>
                </a:cubicBezTo>
                <a:cubicBezTo>
                  <a:pt x="95295" y="144628"/>
                  <a:pt x="97039" y="144069"/>
                  <a:pt x="98490" y="142976"/>
                </a:cubicBezTo>
                <a:cubicBezTo>
                  <a:pt x="99256" y="142553"/>
                  <a:pt x="99943" y="142025"/>
                  <a:pt x="100524" y="141365"/>
                </a:cubicBezTo>
                <a:cubicBezTo>
                  <a:pt x="103006" y="138593"/>
                  <a:pt x="103006" y="134658"/>
                  <a:pt x="101342" y="131463"/>
                </a:cubicBezTo>
                <a:cubicBezTo>
                  <a:pt x="100603" y="130090"/>
                  <a:pt x="99599" y="128876"/>
                  <a:pt x="98385" y="127925"/>
                </a:cubicBezTo>
                <a:cubicBezTo>
                  <a:pt x="97830" y="127423"/>
                  <a:pt x="97197" y="126975"/>
                  <a:pt x="96536" y="126631"/>
                </a:cubicBezTo>
                <a:cubicBezTo>
                  <a:pt x="95727" y="126177"/>
                  <a:pt x="94828" y="125944"/>
                  <a:pt x="93918" y="125944"/>
                </a:cubicBezTo>
                <a:cubicBezTo>
                  <a:pt x="93612" y="125944"/>
                  <a:pt x="93304" y="125971"/>
                  <a:pt x="92998" y="126024"/>
                </a:cubicBezTo>
                <a:lnTo>
                  <a:pt x="90041" y="112135"/>
                </a:lnTo>
                <a:cubicBezTo>
                  <a:pt x="89671" y="110471"/>
                  <a:pt x="89328" y="108808"/>
                  <a:pt x="88958" y="107144"/>
                </a:cubicBezTo>
                <a:cubicBezTo>
                  <a:pt x="92365" y="105824"/>
                  <a:pt x="95533" y="104002"/>
                  <a:pt x="98411" y="101784"/>
                </a:cubicBezTo>
                <a:lnTo>
                  <a:pt x="107996" y="110498"/>
                </a:lnTo>
                <a:lnTo>
                  <a:pt x="112432" y="114538"/>
                </a:lnTo>
                <a:cubicBezTo>
                  <a:pt x="111746" y="115700"/>
                  <a:pt x="111297" y="116967"/>
                  <a:pt x="111112" y="118287"/>
                </a:cubicBezTo>
                <a:cubicBezTo>
                  <a:pt x="110954" y="119845"/>
                  <a:pt x="111297" y="121377"/>
                  <a:pt x="112115" y="122723"/>
                </a:cubicBezTo>
                <a:cubicBezTo>
                  <a:pt x="112353" y="123119"/>
                  <a:pt x="112643" y="123489"/>
                  <a:pt x="112934" y="123859"/>
                </a:cubicBezTo>
                <a:cubicBezTo>
                  <a:pt x="113726" y="125047"/>
                  <a:pt x="114729" y="126130"/>
                  <a:pt x="115838" y="127027"/>
                </a:cubicBezTo>
                <a:cubicBezTo>
                  <a:pt x="117130" y="128099"/>
                  <a:pt x="118758" y="128677"/>
                  <a:pt x="120433" y="128677"/>
                </a:cubicBezTo>
                <a:cubicBezTo>
                  <a:pt x="120574" y="128677"/>
                  <a:pt x="120714" y="128673"/>
                  <a:pt x="120855" y="128664"/>
                </a:cubicBezTo>
                <a:cubicBezTo>
                  <a:pt x="123786" y="128453"/>
                  <a:pt x="126374" y="126684"/>
                  <a:pt x="127641" y="124017"/>
                </a:cubicBezTo>
                <a:cubicBezTo>
                  <a:pt x="128143" y="123304"/>
                  <a:pt x="128486" y="122512"/>
                  <a:pt x="128698" y="121667"/>
                </a:cubicBezTo>
                <a:cubicBezTo>
                  <a:pt x="129648" y="118076"/>
                  <a:pt x="127853" y="114564"/>
                  <a:pt x="124869" y="112505"/>
                </a:cubicBezTo>
                <a:cubicBezTo>
                  <a:pt x="123602" y="111607"/>
                  <a:pt x="122149" y="111000"/>
                  <a:pt x="120618" y="110709"/>
                </a:cubicBezTo>
                <a:cubicBezTo>
                  <a:pt x="119878" y="110524"/>
                  <a:pt x="119139" y="110419"/>
                  <a:pt x="118400" y="110392"/>
                </a:cubicBezTo>
                <a:cubicBezTo>
                  <a:pt x="118361" y="110391"/>
                  <a:pt x="118322" y="110391"/>
                  <a:pt x="118283" y="110391"/>
                </a:cubicBezTo>
                <a:cubicBezTo>
                  <a:pt x="117083" y="110391"/>
                  <a:pt x="115913" y="110785"/>
                  <a:pt x="114967" y="111501"/>
                </a:cubicBezTo>
                <a:lnTo>
                  <a:pt x="105963" y="100543"/>
                </a:lnTo>
                <a:lnTo>
                  <a:pt x="103296" y="97295"/>
                </a:lnTo>
                <a:cubicBezTo>
                  <a:pt x="105884" y="94470"/>
                  <a:pt x="108023" y="91249"/>
                  <a:pt x="109660" y="87763"/>
                </a:cubicBezTo>
                <a:lnTo>
                  <a:pt x="121119" y="90826"/>
                </a:lnTo>
                <a:lnTo>
                  <a:pt x="126929" y="92358"/>
                </a:lnTo>
                <a:cubicBezTo>
                  <a:pt x="126849" y="93704"/>
                  <a:pt x="127034" y="95025"/>
                  <a:pt x="127483" y="96292"/>
                </a:cubicBezTo>
                <a:cubicBezTo>
                  <a:pt x="128038" y="97744"/>
                  <a:pt x="129067" y="98959"/>
                  <a:pt x="130414" y="99751"/>
                </a:cubicBezTo>
                <a:cubicBezTo>
                  <a:pt x="130810" y="100015"/>
                  <a:pt x="131233" y="100226"/>
                  <a:pt x="131655" y="100411"/>
                </a:cubicBezTo>
                <a:cubicBezTo>
                  <a:pt x="132922" y="101098"/>
                  <a:pt x="134296" y="101573"/>
                  <a:pt x="135695" y="101863"/>
                </a:cubicBezTo>
                <a:cubicBezTo>
                  <a:pt x="136204" y="101976"/>
                  <a:pt x="136718" y="102031"/>
                  <a:pt x="137228" y="102031"/>
                </a:cubicBezTo>
                <a:cubicBezTo>
                  <a:pt x="138516" y="102031"/>
                  <a:pt x="139781" y="101680"/>
                  <a:pt x="140897" y="101018"/>
                </a:cubicBezTo>
                <a:cubicBezTo>
                  <a:pt x="143405" y="99461"/>
                  <a:pt x="144884" y="96714"/>
                  <a:pt x="144805" y="93783"/>
                </a:cubicBezTo>
                <a:cubicBezTo>
                  <a:pt x="144884" y="92912"/>
                  <a:pt x="144857" y="92041"/>
                  <a:pt x="144646" y="91196"/>
                </a:cubicBezTo>
                <a:cubicBezTo>
                  <a:pt x="143828" y="87552"/>
                  <a:pt x="140606" y="85281"/>
                  <a:pt x="137015" y="84806"/>
                </a:cubicBezTo>
                <a:cubicBezTo>
                  <a:pt x="136541" y="84749"/>
                  <a:pt x="136062" y="84719"/>
                  <a:pt x="135582" y="84719"/>
                </a:cubicBezTo>
                <a:cubicBezTo>
                  <a:pt x="134511" y="84719"/>
                  <a:pt x="133434" y="84865"/>
                  <a:pt x="132394" y="85175"/>
                </a:cubicBezTo>
                <a:cubicBezTo>
                  <a:pt x="131655" y="85334"/>
                  <a:pt x="130942" y="85598"/>
                  <a:pt x="130282" y="85941"/>
                </a:cubicBezTo>
                <a:cubicBezTo>
                  <a:pt x="129173" y="86469"/>
                  <a:pt x="128275" y="87367"/>
                  <a:pt x="127747" y="88476"/>
                </a:cubicBezTo>
                <a:lnTo>
                  <a:pt x="114703" y="82905"/>
                </a:lnTo>
                <a:lnTo>
                  <a:pt x="111878" y="81690"/>
                </a:lnTo>
                <a:cubicBezTo>
                  <a:pt x="112776" y="78389"/>
                  <a:pt x="113224" y="75010"/>
                  <a:pt x="113224" y="71603"/>
                </a:cubicBezTo>
                <a:cubicBezTo>
                  <a:pt x="113224" y="70943"/>
                  <a:pt x="113198" y="70283"/>
                  <a:pt x="113172" y="69597"/>
                </a:cubicBezTo>
                <a:lnTo>
                  <a:pt x="123707" y="67273"/>
                </a:lnTo>
                <a:lnTo>
                  <a:pt x="129569" y="65979"/>
                </a:lnTo>
                <a:cubicBezTo>
                  <a:pt x="130124" y="67194"/>
                  <a:pt x="130889" y="68303"/>
                  <a:pt x="131866" y="69200"/>
                </a:cubicBezTo>
                <a:cubicBezTo>
                  <a:pt x="133028" y="70230"/>
                  <a:pt x="134507" y="70838"/>
                  <a:pt x="136065" y="70943"/>
                </a:cubicBezTo>
                <a:cubicBezTo>
                  <a:pt x="136302" y="70956"/>
                  <a:pt x="136533" y="70963"/>
                  <a:pt x="136764" y="70963"/>
                </a:cubicBezTo>
                <a:cubicBezTo>
                  <a:pt x="136995" y="70963"/>
                  <a:pt x="137226" y="70956"/>
                  <a:pt x="137464" y="70943"/>
                </a:cubicBezTo>
                <a:cubicBezTo>
                  <a:pt x="137555" y="70945"/>
                  <a:pt x="137645" y="70946"/>
                  <a:pt x="137735" y="70946"/>
                </a:cubicBezTo>
                <a:cubicBezTo>
                  <a:pt x="139094" y="70946"/>
                  <a:pt x="140429" y="70758"/>
                  <a:pt x="141742" y="70362"/>
                </a:cubicBezTo>
                <a:cubicBezTo>
                  <a:pt x="143484" y="69887"/>
                  <a:pt x="144990" y="68752"/>
                  <a:pt x="145966" y="67220"/>
                </a:cubicBezTo>
                <a:cubicBezTo>
                  <a:pt x="147472" y="64685"/>
                  <a:pt x="147498" y="61569"/>
                  <a:pt x="146072" y="58982"/>
                </a:cubicBezTo>
                <a:cubicBezTo>
                  <a:pt x="145755" y="58190"/>
                  <a:pt x="145306" y="57424"/>
                  <a:pt x="144752" y="56764"/>
                </a:cubicBezTo>
                <a:cubicBezTo>
                  <a:pt x="143127" y="54874"/>
                  <a:pt x="140852" y="54000"/>
                  <a:pt x="138504" y="54000"/>
                </a:cubicBezTo>
                <a:cubicBezTo>
                  <a:pt x="137342" y="54000"/>
                  <a:pt x="136163" y="54214"/>
                  <a:pt x="135035" y="54625"/>
                </a:cubicBezTo>
                <a:cubicBezTo>
                  <a:pt x="133583" y="55153"/>
                  <a:pt x="132236" y="55998"/>
                  <a:pt x="131127" y="57081"/>
                </a:cubicBezTo>
                <a:cubicBezTo>
                  <a:pt x="130546" y="57556"/>
                  <a:pt x="130044" y="58110"/>
                  <a:pt x="129595" y="58718"/>
                </a:cubicBezTo>
                <a:cubicBezTo>
                  <a:pt x="128856" y="59721"/>
                  <a:pt x="128486" y="60909"/>
                  <a:pt x="128539" y="62150"/>
                </a:cubicBezTo>
                <a:lnTo>
                  <a:pt x="114386" y="63206"/>
                </a:lnTo>
                <a:lnTo>
                  <a:pt x="112353" y="63365"/>
                </a:lnTo>
                <a:cubicBezTo>
                  <a:pt x="111429" y="59193"/>
                  <a:pt x="109818" y="55206"/>
                  <a:pt x="107574" y="51562"/>
                </a:cubicBezTo>
                <a:lnTo>
                  <a:pt x="115152" y="45198"/>
                </a:lnTo>
                <a:lnTo>
                  <a:pt x="119773" y="41343"/>
                </a:lnTo>
                <a:cubicBezTo>
                  <a:pt x="120829" y="42188"/>
                  <a:pt x="122017" y="42795"/>
                  <a:pt x="123311" y="43165"/>
                </a:cubicBezTo>
                <a:cubicBezTo>
                  <a:pt x="123866" y="43301"/>
                  <a:pt x="124431" y="43369"/>
                  <a:pt x="124995" y="43369"/>
                </a:cubicBezTo>
                <a:cubicBezTo>
                  <a:pt x="125962" y="43369"/>
                  <a:pt x="126926" y="43169"/>
                  <a:pt x="127826" y="42769"/>
                </a:cubicBezTo>
                <a:cubicBezTo>
                  <a:pt x="128249" y="42584"/>
                  <a:pt x="128671" y="42347"/>
                  <a:pt x="129067" y="42109"/>
                </a:cubicBezTo>
                <a:cubicBezTo>
                  <a:pt x="130361" y="41475"/>
                  <a:pt x="131549" y="40630"/>
                  <a:pt x="132579" y="39653"/>
                </a:cubicBezTo>
                <a:cubicBezTo>
                  <a:pt x="133926" y="38412"/>
                  <a:pt x="134744" y="36722"/>
                  <a:pt x="134903" y="34900"/>
                </a:cubicBezTo>
                <a:cubicBezTo>
                  <a:pt x="135061" y="31969"/>
                  <a:pt x="133635" y="29170"/>
                  <a:pt x="131180" y="27560"/>
                </a:cubicBezTo>
                <a:cubicBezTo>
                  <a:pt x="130546" y="26979"/>
                  <a:pt x="129780" y="26504"/>
                  <a:pt x="128988" y="26187"/>
                </a:cubicBezTo>
                <a:cubicBezTo>
                  <a:pt x="128024" y="25796"/>
                  <a:pt x="127040" y="25616"/>
                  <a:pt x="126071" y="25616"/>
                </a:cubicBezTo>
                <a:cubicBezTo>
                  <a:pt x="123564" y="25616"/>
                  <a:pt x="121148" y="26825"/>
                  <a:pt x="119377" y="28748"/>
                </a:cubicBezTo>
                <a:cubicBezTo>
                  <a:pt x="118321" y="29910"/>
                  <a:pt x="117528" y="31256"/>
                  <a:pt x="117027" y="32735"/>
                </a:cubicBezTo>
                <a:cubicBezTo>
                  <a:pt x="116736" y="33422"/>
                  <a:pt x="116551" y="34161"/>
                  <a:pt x="116419" y="34900"/>
                </a:cubicBezTo>
                <a:cubicBezTo>
                  <a:pt x="116235" y="36115"/>
                  <a:pt x="116472" y="37356"/>
                  <a:pt x="117080" y="38439"/>
                </a:cubicBezTo>
                <a:lnTo>
                  <a:pt x="105012" y="45885"/>
                </a:lnTo>
                <a:lnTo>
                  <a:pt x="103877" y="46598"/>
                </a:lnTo>
                <a:cubicBezTo>
                  <a:pt x="100999" y="43271"/>
                  <a:pt x="97566" y="40498"/>
                  <a:pt x="93738" y="38333"/>
                </a:cubicBezTo>
                <a:lnTo>
                  <a:pt x="97408" y="29567"/>
                </a:lnTo>
                <a:lnTo>
                  <a:pt x="99705" y="24021"/>
                </a:lnTo>
                <a:cubicBezTo>
                  <a:pt x="100365" y="24140"/>
                  <a:pt x="101032" y="24200"/>
                  <a:pt x="101695" y="24200"/>
                </a:cubicBezTo>
                <a:cubicBezTo>
                  <a:pt x="102359" y="24200"/>
                  <a:pt x="103019" y="24140"/>
                  <a:pt x="103666" y="24021"/>
                </a:cubicBezTo>
                <a:cubicBezTo>
                  <a:pt x="105171" y="23652"/>
                  <a:pt x="106518" y="22780"/>
                  <a:pt x="107495" y="21566"/>
                </a:cubicBezTo>
                <a:cubicBezTo>
                  <a:pt x="107785" y="21196"/>
                  <a:pt x="108049" y="20826"/>
                  <a:pt x="108287" y="20404"/>
                </a:cubicBezTo>
                <a:cubicBezTo>
                  <a:pt x="109132" y="19242"/>
                  <a:pt x="109818" y="17975"/>
                  <a:pt x="110267" y="16602"/>
                </a:cubicBezTo>
                <a:cubicBezTo>
                  <a:pt x="110901" y="14885"/>
                  <a:pt x="110848" y="13011"/>
                  <a:pt x="110135" y="11321"/>
                </a:cubicBezTo>
                <a:cubicBezTo>
                  <a:pt x="108920" y="8654"/>
                  <a:pt x="106386" y="6805"/>
                  <a:pt x="103481" y="6489"/>
                </a:cubicBezTo>
                <a:cubicBezTo>
                  <a:pt x="102882" y="6339"/>
                  <a:pt x="102270" y="6269"/>
                  <a:pt x="101655" y="6269"/>
                </a:cubicBezTo>
                <a:cubicBezTo>
                  <a:pt x="101401" y="6269"/>
                  <a:pt x="101147" y="6281"/>
                  <a:pt x="100893" y="6304"/>
                </a:cubicBezTo>
                <a:cubicBezTo>
                  <a:pt x="97197" y="6621"/>
                  <a:pt x="94477" y="9499"/>
                  <a:pt x="93553" y="12984"/>
                </a:cubicBezTo>
                <a:cubicBezTo>
                  <a:pt x="93157" y="14516"/>
                  <a:pt x="93051" y="16074"/>
                  <a:pt x="93315" y="17605"/>
                </a:cubicBezTo>
                <a:cubicBezTo>
                  <a:pt x="93368" y="18371"/>
                  <a:pt x="93526" y="19110"/>
                  <a:pt x="93764" y="19823"/>
                </a:cubicBezTo>
                <a:cubicBezTo>
                  <a:pt x="94160" y="20985"/>
                  <a:pt x="94926" y="21988"/>
                  <a:pt x="95956" y="22675"/>
                </a:cubicBezTo>
                <a:lnTo>
                  <a:pt x="88694" y="34848"/>
                </a:lnTo>
                <a:cubicBezTo>
                  <a:pt x="88509" y="35164"/>
                  <a:pt x="88325" y="35455"/>
                  <a:pt x="88140" y="35772"/>
                </a:cubicBezTo>
                <a:cubicBezTo>
                  <a:pt x="83994" y="34267"/>
                  <a:pt x="79637" y="33474"/>
                  <a:pt x="75228" y="33474"/>
                </a:cubicBezTo>
                <a:cubicBezTo>
                  <a:pt x="74937" y="30253"/>
                  <a:pt x="74673" y="27058"/>
                  <a:pt x="74409" y="23837"/>
                </a:cubicBezTo>
                <a:lnTo>
                  <a:pt x="73907" y="17843"/>
                </a:lnTo>
                <a:cubicBezTo>
                  <a:pt x="75201" y="17473"/>
                  <a:pt x="76390" y="16839"/>
                  <a:pt x="77446" y="16021"/>
                </a:cubicBezTo>
                <a:cubicBezTo>
                  <a:pt x="78608" y="14991"/>
                  <a:pt x="79400" y="13592"/>
                  <a:pt x="79717" y="12086"/>
                </a:cubicBezTo>
                <a:cubicBezTo>
                  <a:pt x="79796" y="11611"/>
                  <a:pt x="79849" y="11162"/>
                  <a:pt x="79875" y="10687"/>
                </a:cubicBezTo>
                <a:cubicBezTo>
                  <a:pt x="80113" y="9261"/>
                  <a:pt x="80113" y="7809"/>
                  <a:pt x="79901" y="6383"/>
                </a:cubicBezTo>
                <a:cubicBezTo>
                  <a:pt x="79664" y="4587"/>
                  <a:pt x="78766" y="2950"/>
                  <a:pt x="77393" y="1788"/>
                </a:cubicBezTo>
                <a:cubicBezTo>
                  <a:pt x="75897" y="615"/>
                  <a:pt x="74083" y="0"/>
                  <a:pt x="7224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23"/>
          <p:cNvSpPr/>
          <p:nvPr/>
        </p:nvSpPr>
        <p:spPr>
          <a:xfrm rot="-1986183">
            <a:off x="8718575" y="4471107"/>
            <a:ext cx="297428" cy="265782"/>
          </a:xfrm>
          <a:custGeom>
            <a:avLst/>
            <a:gdLst/>
            <a:ahLst/>
            <a:cxnLst/>
            <a:rect l="l" t="t" r="r" b="b"/>
            <a:pathLst>
              <a:path w="9451" h="8446" extrusionOk="0">
                <a:moveTo>
                  <a:pt x="4726" y="1"/>
                </a:moveTo>
                <a:cubicBezTo>
                  <a:pt x="3911" y="1"/>
                  <a:pt x="3251" y="661"/>
                  <a:pt x="3251" y="1474"/>
                </a:cubicBezTo>
                <a:cubicBezTo>
                  <a:pt x="3251" y="1778"/>
                  <a:pt x="3343" y="2062"/>
                  <a:pt x="3503" y="2296"/>
                </a:cubicBezTo>
                <a:cubicBezTo>
                  <a:pt x="3299" y="2458"/>
                  <a:pt x="3113" y="2659"/>
                  <a:pt x="2953" y="2892"/>
                </a:cubicBezTo>
                <a:cubicBezTo>
                  <a:pt x="2359" y="2519"/>
                  <a:pt x="1766" y="2146"/>
                  <a:pt x="1172" y="1774"/>
                </a:cubicBezTo>
                <a:cubicBezTo>
                  <a:pt x="1125" y="1745"/>
                  <a:pt x="1080" y="1732"/>
                  <a:pt x="1037" y="1732"/>
                </a:cubicBezTo>
                <a:cubicBezTo>
                  <a:pt x="812" y="1732"/>
                  <a:pt x="666" y="2077"/>
                  <a:pt x="906" y="2228"/>
                </a:cubicBezTo>
                <a:cubicBezTo>
                  <a:pt x="1501" y="2602"/>
                  <a:pt x="2096" y="2974"/>
                  <a:pt x="2691" y="3348"/>
                </a:cubicBezTo>
                <a:cubicBezTo>
                  <a:pt x="2483" y="3785"/>
                  <a:pt x="2355" y="4293"/>
                  <a:pt x="2330" y="4840"/>
                </a:cubicBezTo>
                <a:cubicBezTo>
                  <a:pt x="1665" y="4771"/>
                  <a:pt x="1001" y="4701"/>
                  <a:pt x="337" y="4633"/>
                </a:cubicBezTo>
                <a:cubicBezTo>
                  <a:pt x="326" y="4631"/>
                  <a:pt x="315" y="4631"/>
                  <a:pt x="305" y="4631"/>
                </a:cubicBezTo>
                <a:cubicBezTo>
                  <a:pt x="1" y="4631"/>
                  <a:pt x="13" y="5124"/>
                  <a:pt x="337" y="5158"/>
                </a:cubicBezTo>
                <a:lnTo>
                  <a:pt x="2338" y="5367"/>
                </a:lnTo>
                <a:cubicBezTo>
                  <a:pt x="2374" y="5839"/>
                  <a:pt x="2490" y="6281"/>
                  <a:pt x="2663" y="6670"/>
                </a:cubicBezTo>
                <a:lnTo>
                  <a:pt x="1238" y="8001"/>
                </a:lnTo>
                <a:cubicBezTo>
                  <a:pt x="1045" y="8181"/>
                  <a:pt x="1227" y="8446"/>
                  <a:pt x="1434" y="8446"/>
                </a:cubicBezTo>
                <a:cubicBezTo>
                  <a:pt x="1494" y="8446"/>
                  <a:pt x="1555" y="8424"/>
                  <a:pt x="1610" y="8372"/>
                </a:cubicBezTo>
                <a:cubicBezTo>
                  <a:pt x="2049" y="7963"/>
                  <a:pt x="2488" y="7554"/>
                  <a:pt x="2927" y="7146"/>
                </a:cubicBezTo>
                <a:cubicBezTo>
                  <a:pt x="3366" y="7806"/>
                  <a:pt x="4010" y="8223"/>
                  <a:pt x="4726" y="8223"/>
                </a:cubicBezTo>
                <a:cubicBezTo>
                  <a:pt x="5442" y="8223"/>
                  <a:pt x="6084" y="7806"/>
                  <a:pt x="6525" y="7146"/>
                </a:cubicBezTo>
                <a:cubicBezTo>
                  <a:pt x="6963" y="7555"/>
                  <a:pt x="7401" y="7965"/>
                  <a:pt x="7841" y="8372"/>
                </a:cubicBezTo>
                <a:cubicBezTo>
                  <a:pt x="7896" y="8424"/>
                  <a:pt x="7957" y="8446"/>
                  <a:pt x="8017" y="8446"/>
                </a:cubicBezTo>
                <a:cubicBezTo>
                  <a:pt x="8224" y="8446"/>
                  <a:pt x="8407" y="8181"/>
                  <a:pt x="8214" y="8001"/>
                </a:cubicBezTo>
                <a:lnTo>
                  <a:pt x="6787" y="6671"/>
                </a:lnTo>
                <a:cubicBezTo>
                  <a:pt x="6963" y="6282"/>
                  <a:pt x="7077" y="5841"/>
                  <a:pt x="7114" y="5367"/>
                </a:cubicBezTo>
                <a:lnTo>
                  <a:pt x="9114" y="5158"/>
                </a:lnTo>
                <a:cubicBezTo>
                  <a:pt x="9438" y="5123"/>
                  <a:pt x="9451" y="4630"/>
                  <a:pt x="9146" y="4630"/>
                </a:cubicBezTo>
                <a:cubicBezTo>
                  <a:pt x="9136" y="4630"/>
                  <a:pt x="9125" y="4630"/>
                  <a:pt x="9114" y="4631"/>
                </a:cubicBezTo>
                <a:cubicBezTo>
                  <a:pt x="8450" y="4701"/>
                  <a:pt x="7785" y="4768"/>
                  <a:pt x="7121" y="4838"/>
                </a:cubicBezTo>
                <a:cubicBezTo>
                  <a:pt x="7096" y="4292"/>
                  <a:pt x="6967" y="3784"/>
                  <a:pt x="6760" y="3348"/>
                </a:cubicBezTo>
                <a:cubicBezTo>
                  <a:pt x="7356" y="2974"/>
                  <a:pt x="7951" y="2602"/>
                  <a:pt x="8546" y="2228"/>
                </a:cubicBezTo>
                <a:cubicBezTo>
                  <a:pt x="8786" y="2077"/>
                  <a:pt x="8640" y="1732"/>
                  <a:pt x="8415" y="1732"/>
                </a:cubicBezTo>
                <a:cubicBezTo>
                  <a:pt x="8372" y="1732"/>
                  <a:pt x="8326" y="1745"/>
                  <a:pt x="8279" y="1774"/>
                </a:cubicBezTo>
                <a:cubicBezTo>
                  <a:pt x="7685" y="2146"/>
                  <a:pt x="7091" y="2519"/>
                  <a:pt x="6498" y="2892"/>
                </a:cubicBezTo>
                <a:cubicBezTo>
                  <a:pt x="6337" y="2661"/>
                  <a:pt x="6154" y="2458"/>
                  <a:pt x="5948" y="2296"/>
                </a:cubicBezTo>
                <a:cubicBezTo>
                  <a:pt x="6107" y="2062"/>
                  <a:pt x="6200" y="1778"/>
                  <a:pt x="6200" y="1474"/>
                </a:cubicBezTo>
                <a:cubicBezTo>
                  <a:pt x="6200" y="661"/>
                  <a:pt x="5539" y="1"/>
                  <a:pt x="472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p23"/>
          <p:cNvSpPr/>
          <p:nvPr/>
        </p:nvSpPr>
        <p:spPr>
          <a:xfrm rot="2700193">
            <a:off x="453143" y="406623"/>
            <a:ext cx="297438" cy="265794"/>
          </a:xfrm>
          <a:custGeom>
            <a:avLst/>
            <a:gdLst/>
            <a:ahLst/>
            <a:cxnLst/>
            <a:rect l="l" t="t" r="r" b="b"/>
            <a:pathLst>
              <a:path w="9451" h="8446" extrusionOk="0">
                <a:moveTo>
                  <a:pt x="4726" y="1"/>
                </a:moveTo>
                <a:cubicBezTo>
                  <a:pt x="3911" y="1"/>
                  <a:pt x="3251" y="661"/>
                  <a:pt x="3251" y="1474"/>
                </a:cubicBezTo>
                <a:cubicBezTo>
                  <a:pt x="3251" y="1778"/>
                  <a:pt x="3343" y="2062"/>
                  <a:pt x="3503" y="2296"/>
                </a:cubicBezTo>
                <a:cubicBezTo>
                  <a:pt x="3299" y="2458"/>
                  <a:pt x="3113" y="2659"/>
                  <a:pt x="2953" y="2892"/>
                </a:cubicBezTo>
                <a:cubicBezTo>
                  <a:pt x="2359" y="2519"/>
                  <a:pt x="1766" y="2146"/>
                  <a:pt x="1172" y="1774"/>
                </a:cubicBezTo>
                <a:cubicBezTo>
                  <a:pt x="1125" y="1745"/>
                  <a:pt x="1080" y="1732"/>
                  <a:pt x="1037" y="1732"/>
                </a:cubicBezTo>
                <a:cubicBezTo>
                  <a:pt x="812" y="1732"/>
                  <a:pt x="666" y="2077"/>
                  <a:pt x="906" y="2228"/>
                </a:cubicBezTo>
                <a:cubicBezTo>
                  <a:pt x="1501" y="2602"/>
                  <a:pt x="2096" y="2974"/>
                  <a:pt x="2691" y="3348"/>
                </a:cubicBezTo>
                <a:cubicBezTo>
                  <a:pt x="2483" y="3785"/>
                  <a:pt x="2355" y="4293"/>
                  <a:pt x="2330" y="4840"/>
                </a:cubicBezTo>
                <a:cubicBezTo>
                  <a:pt x="1665" y="4771"/>
                  <a:pt x="1001" y="4701"/>
                  <a:pt x="337" y="4633"/>
                </a:cubicBezTo>
                <a:cubicBezTo>
                  <a:pt x="326" y="4631"/>
                  <a:pt x="315" y="4631"/>
                  <a:pt x="305" y="4631"/>
                </a:cubicBezTo>
                <a:cubicBezTo>
                  <a:pt x="1" y="4631"/>
                  <a:pt x="13" y="5124"/>
                  <a:pt x="337" y="5158"/>
                </a:cubicBezTo>
                <a:lnTo>
                  <a:pt x="2338" y="5367"/>
                </a:lnTo>
                <a:cubicBezTo>
                  <a:pt x="2374" y="5839"/>
                  <a:pt x="2490" y="6281"/>
                  <a:pt x="2663" y="6670"/>
                </a:cubicBezTo>
                <a:lnTo>
                  <a:pt x="1238" y="8001"/>
                </a:lnTo>
                <a:cubicBezTo>
                  <a:pt x="1045" y="8181"/>
                  <a:pt x="1227" y="8446"/>
                  <a:pt x="1434" y="8446"/>
                </a:cubicBezTo>
                <a:cubicBezTo>
                  <a:pt x="1494" y="8446"/>
                  <a:pt x="1555" y="8424"/>
                  <a:pt x="1610" y="8372"/>
                </a:cubicBezTo>
                <a:cubicBezTo>
                  <a:pt x="2049" y="7963"/>
                  <a:pt x="2488" y="7554"/>
                  <a:pt x="2927" y="7146"/>
                </a:cubicBezTo>
                <a:cubicBezTo>
                  <a:pt x="3366" y="7806"/>
                  <a:pt x="4010" y="8223"/>
                  <a:pt x="4726" y="8223"/>
                </a:cubicBezTo>
                <a:cubicBezTo>
                  <a:pt x="5442" y="8223"/>
                  <a:pt x="6084" y="7806"/>
                  <a:pt x="6525" y="7146"/>
                </a:cubicBezTo>
                <a:cubicBezTo>
                  <a:pt x="6963" y="7555"/>
                  <a:pt x="7401" y="7965"/>
                  <a:pt x="7841" y="8372"/>
                </a:cubicBezTo>
                <a:cubicBezTo>
                  <a:pt x="7896" y="8424"/>
                  <a:pt x="7957" y="8446"/>
                  <a:pt x="8017" y="8446"/>
                </a:cubicBezTo>
                <a:cubicBezTo>
                  <a:pt x="8224" y="8446"/>
                  <a:pt x="8407" y="8181"/>
                  <a:pt x="8214" y="8001"/>
                </a:cubicBezTo>
                <a:lnTo>
                  <a:pt x="6787" y="6671"/>
                </a:lnTo>
                <a:cubicBezTo>
                  <a:pt x="6963" y="6282"/>
                  <a:pt x="7077" y="5841"/>
                  <a:pt x="7114" y="5367"/>
                </a:cubicBezTo>
                <a:lnTo>
                  <a:pt x="9114" y="5158"/>
                </a:lnTo>
                <a:cubicBezTo>
                  <a:pt x="9438" y="5123"/>
                  <a:pt x="9451" y="4630"/>
                  <a:pt x="9146" y="4630"/>
                </a:cubicBezTo>
                <a:cubicBezTo>
                  <a:pt x="9136" y="4630"/>
                  <a:pt x="9125" y="4630"/>
                  <a:pt x="9114" y="4631"/>
                </a:cubicBezTo>
                <a:cubicBezTo>
                  <a:pt x="8450" y="4701"/>
                  <a:pt x="7785" y="4768"/>
                  <a:pt x="7121" y="4838"/>
                </a:cubicBezTo>
                <a:cubicBezTo>
                  <a:pt x="7096" y="4292"/>
                  <a:pt x="6967" y="3784"/>
                  <a:pt x="6760" y="3348"/>
                </a:cubicBezTo>
                <a:cubicBezTo>
                  <a:pt x="7356" y="2974"/>
                  <a:pt x="7951" y="2602"/>
                  <a:pt x="8546" y="2228"/>
                </a:cubicBezTo>
                <a:cubicBezTo>
                  <a:pt x="8786" y="2077"/>
                  <a:pt x="8640" y="1732"/>
                  <a:pt x="8415" y="1732"/>
                </a:cubicBezTo>
                <a:cubicBezTo>
                  <a:pt x="8372" y="1732"/>
                  <a:pt x="8326" y="1745"/>
                  <a:pt x="8279" y="1774"/>
                </a:cubicBezTo>
                <a:cubicBezTo>
                  <a:pt x="7685" y="2146"/>
                  <a:pt x="7091" y="2519"/>
                  <a:pt x="6498" y="2892"/>
                </a:cubicBezTo>
                <a:cubicBezTo>
                  <a:pt x="6337" y="2661"/>
                  <a:pt x="6154" y="2458"/>
                  <a:pt x="5948" y="2296"/>
                </a:cubicBezTo>
                <a:cubicBezTo>
                  <a:pt x="6107" y="2062"/>
                  <a:pt x="6200" y="1778"/>
                  <a:pt x="6200" y="1474"/>
                </a:cubicBezTo>
                <a:cubicBezTo>
                  <a:pt x="6200" y="661"/>
                  <a:pt x="5539" y="1"/>
                  <a:pt x="472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24"/>
          <p:cNvSpPr/>
          <p:nvPr/>
        </p:nvSpPr>
        <p:spPr>
          <a:xfrm rot="-5536516" flipH="1">
            <a:off x="-1892730" y="1556473"/>
            <a:ext cx="4407799" cy="1041913"/>
          </a:xfrm>
          <a:custGeom>
            <a:avLst/>
            <a:gdLst/>
            <a:ahLst/>
            <a:cxnLst/>
            <a:rect l="l" t="t" r="r" b="b"/>
            <a:pathLst>
              <a:path w="176314" h="41677" extrusionOk="0">
                <a:moveTo>
                  <a:pt x="1" y="0"/>
                </a:moveTo>
                <a:lnTo>
                  <a:pt x="1" y="26973"/>
                </a:lnTo>
                <a:cubicBezTo>
                  <a:pt x="1" y="26973"/>
                  <a:pt x="7504" y="41676"/>
                  <a:pt x="29031" y="41676"/>
                </a:cubicBezTo>
                <a:cubicBezTo>
                  <a:pt x="34143" y="41676"/>
                  <a:pt x="40047" y="40847"/>
                  <a:pt x="46829" y="38794"/>
                </a:cubicBezTo>
                <a:cubicBezTo>
                  <a:pt x="77849" y="29407"/>
                  <a:pt x="87280" y="14815"/>
                  <a:pt x="111927" y="14815"/>
                </a:cubicBezTo>
                <a:cubicBezTo>
                  <a:pt x="115359" y="14815"/>
                  <a:pt x="119085" y="15098"/>
                  <a:pt x="123205" y="15717"/>
                </a:cubicBezTo>
                <a:cubicBezTo>
                  <a:pt x="126869" y="16267"/>
                  <a:pt x="130363" y="16513"/>
                  <a:pt x="133681" y="16513"/>
                </a:cubicBezTo>
                <a:cubicBezTo>
                  <a:pt x="160908" y="16513"/>
                  <a:pt x="176314" y="0"/>
                  <a:pt x="17631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p24"/>
          <p:cNvSpPr/>
          <p:nvPr/>
        </p:nvSpPr>
        <p:spPr>
          <a:xfrm rot="-5536516" flipH="1">
            <a:off x="-1543246" y="952820"/>
            <a:ext cx="3698132" cy="1055463"/>
          </a:xfrm>
          <a:custGeom>
            <a:avLst/>
            <a:gdLst/>
            <a:ahLst/>
            <a:cxnLst/>
            <a:rect l="l" t="t" r="r" b="b"/>
            <a:pathLst>
              <a:path w="147927" h="42219" extrusionOk="0">
                <a:moveTo>
                  <a:pt x="1" y="0"/>
                </a:moveTo>
                <a:lnTo>
                  <a:pt x="1" y="27326"/>
                </a:lnTo>
                <a:cubicBezTo>
                  <a:pt x="1" y="27326"/>
                  <a:pt x="6296" y="42219"/>
                  <a:pt x="24357" y="42219"/>
                </a:cubicBezTo>
                <a:cubicBezTo>
                  <a:pt x="28646" y="42219"/>
                  <a:pt x="33599" y="41379"/>
                  <a:pt x="39290" y="39299"/>
                </a:cubicBezTo>
                <a:cubicBezTo>
                  <a:pt x="65317" y="29790"/>
                  <a:pt x="73228" y="15009"/>
                  <a:pt x="93908" y="15009"/>
                </a:cubicBezTo>
                <a:cubicBezTo>
                  <a:pt x="96787" y="15009"/>
                  <a:pt x="99913" y="15295"/>
                  <a:pt x="103370" y="15922"/>
                </a:cubicBezTo>
                <a:cubicBezTo>
                  <a:pt x="106443" y="16479"/>
                  <a:pt x="109374" y="16728"/>
                  <a:pt x="112158" y="16728"/>
                </a:cubicBezTo>
                <a:cubicBezTo>
                  <a:pt x="135001" y="16728"/>
                  <a:pt x="147927" y="0"/>
                  <a:pt x="14792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p24"/>
          <p:cNvSpPr/>
          <p:nvPr/>
        </p:nvSpPr>
        <p:spPr>
          <a:xfrm>
            <a:off x="6084373" y="4657424"/>
            <a:ext cx="3275400" cy="504525"/>
          </a:xfrm>
          <a:custGeom>
            <a:avLst/>
            <a:gdLst/>
            <a:ahLst/>
            <a:cxnLst/>
            <a:rect l="l" t="t" r="r" b="b"/>
            <a:pathLst>
              <a:path w="131016" h="20181" extrusionOk="0">
                <a:moveTo>
                  <a:pt x="25838" y="1"/>
                </a:moveTo>
                <a:cubicBezTo>
                  <a:pt x="6842" y="1"/>
                  <a:pt x="0" y="20178"/>
                  <a:pt x="0" y="20178"/>
                </a:cubicBezTo>
                <a:lnTo>
                  <a:pt x="0" y="20181"/>
                </a:lnTo>
                <a:lnTo>
                  <a:pt x="131016" y="20181"/>
                </a:lnTo>
                <a:cubicBezTo>
                  <a:pt x="131016" y="20181"/>
                  <a:pt x="122212" y="8215"/>
                  <a:pt x="108815" y="8215"/>
                </a:cubicBezTo>
                <a:cubicBezTo>
                  <a:pt x="105950" y="8215"/>
                  <a:pt x="102875" y="8763"/>
                  <a:pt x="99631" y="10091"/>
                </a:cubicBezTo>
                <a:cubicBezTo>
                  <a:pt x="93778" y="12488"/>
                  <a:pt x="87492" y="14982"/>
                  <a:pt x="78789" y="14982"/>
                </a:cubicBezTo>
                <a:cubicBezTo>
                  <a:pt x="69901" y="14982"/>
                  <a:pt x="58491" y="12380"/>
                  <a:pt x="42447" y="4415"/>
                </a:cubicBezTo>
                <a:cubicBezTo>
                  <a:pt x="36095" y="1262"/>
                  <a:pt x="30587" y="1"/>
                  <a:pt x="2583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p24"/>
          <p:cNvSpPr/>
          <p:nvPr/>
        </p:nvSpPr>
        <p:spPr>
          <a:xfrm>
            <a:off x="5828573" y="4721074"/>
            <a:ext cx="2862100" cy="440825"/>
          </a:xfrm>
          <a:custGeom>
            <a:avLst/>
            <a:gdLst/>
            <a:ahLst/>
            <a:cxnLst/>
            <a:rect l="l" t="t" r="r" b="b"/>
            <a:pathLst>
              <a:path w="114484" h="17633" extrusionOk="0">
                <a:moveTo>
                  <a:pt x="22578" y="1"/>
                </a:moveTo>
                <a:cubicBezTo>
                  <a:pt x="5980" y="1"/>
                  <a:pt x="1" y="17632"/>
                  <a:pt x="1" y="17632"/>
                </a:cubicBezTo>
                <a:lnTo>
                  <a:pt x="114484" y="17632"/>
                </a:lnTo>
                <a:cubicBezTo>
                  <a:pt x="114484" y="17632"/>
                  <a:pt x="106791" y="7178"/>
                  <a:pt x="95085" y="7178"/>
                </a:cubicBezTo>
                <a:cubicBezTo>
                  <a:pt x="92581" y="7178"/>
                  <a:pt x="89894" y="7656"/>
                  <a:pt x="87059" y="8817"/>
                </a:cubicBezTo>
                <a:cubicBezTo>
                  <a:pt x="81944" y="10911"/>
                  <a:pt x="76451" y="13091"/>
                  <a:pt x="68846" y="13091"/>
                </a:cubicBezTo>
                <a:cubicBezTo>
                  <a:pt x="61079" y="13091"/>
                  <a:pt x="51110" y="10817"/>
                  <a:pt x="37090" y="3858"/>
                </a:cubicBezTo>
                <a:cubicBezTo>
                  <a:pt x="31541" y="1103"/>
                  <a:pt x="26727" y="1"/>
                  <a:pt x="22578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p24"/>
          <p:cNvSpPr/>
          <p:nvPr/>
        </p:nvSpPr>
        <p:spPr>
          <a:xfrm rot="-5400000">
            <a:off x="8801770" y="3351442"/>
            <a:ext cx="685866" cy="681183"/>
          </a:xfrm>
          <a:custGeom>
            <a:avLst/>
            <a:gdLst/>
            <a:ahLst/>
            <a:cxnLst/>
            <a:rect l="l" t="t" r="r" b="b"/>
            <a:pathLst>
              <a:path w="147498" h="146491" extrusionOk="0">
                <a:moveTo>
                  <a:pt x="72248" y="0"/>
                </a:moveTo>
                <a:cubicBezTo>
                  <a:pt x="71233" y="0"/>
                  <a:pt x="70212" y="188"/>
                  <a:pt x="69234" y="574"/>
                </a:cubicBezTo>
                <a:cubicBezTo>
                  <a:pt x="68389" y="759"/>
                  <a:pt x="67597" y="1102"/>
                  <a:pt x="66857" y="1551"/>
                </a:cubicBezTo>
                <a:cubicBezTo>
                  <a:pt x="63715" y="3584"/>
                  <a:pt x="62659" y="7360"/>
                  <a:pt x="63425" y="10898"/>
                </a:cubicBezTo>
                <a:cubicBezTo>
                  <a:pt x="63768" y="12403"/>
                  <a:pt x="64402" y="13829"/>
                  <a:pt x="65326" y="15097"/>
                </a:cubicBezTo>
                <a:cubicBezTo>
                  <a:pt x="65722" y="15730"/>
                  <a:pt x="66224" y="16311"/>
                  <a:pt x="66752" y="16839"/>
                </a:cubicBezTo>
                <a:cubicBezTo>
                  <a:pt x="67650" y="17684"/>
                  <a:pt x="68785" y="18239"/>
                  <a:pt x="70000" y="18344"/>
                </a:cubicBezTo>
                <a:lnTo>
                  <a:pt x="69155" y="32524"/>
                </a:lnTo>
                <a:cubicBezTo>
                  <a:pt x="69128" y="32999"/>
                  <a:pt x="69102" y="33448"/>
                  <a:pt x="69075" y="33923"/>
                </a:cubicBezTo>
                <a:cubicBezTo>
                  <a:pt x="64032" y="34716"/>
                  <a:pt x="59226" y="36537"/>
                  <a:pt x="54896" y="39257"/>
                </a:cubicBezTo>
                <a:lnTo>
                  <a:pt x="48796" y="30808"/>
                </a:lnTo>
                <a:lnTo>
                  <a:pt x="45285" y="25923"/>
                </a:lnTo>
                <a:cubicBezTo>
                  <a:pt x="46209" y="24946"/>
                  <a:pt x="46895" y="23784"/>
                  <a:pt x="47371" y="22543"/>
                </a:cubicBezTo>
                <a:cubicBezTo>
                  <a:pt x="47846" y="21038"/>
                  <a:pt x="47819" y="19453"/>
                  <a:pt x="47291" y="18001"/>
                </a:cubicBezTo>
                <a:cubicBezTo>
                  <a:pt x="47133" y="17552"/>
                  <a:pt x="46948" y="17130"/>
                  <a:pt x="46737" y="16707"/>
                </a:cubicBezTo>
                <a:cubicBezTo>
                  <a:pt x="46209" y="15361"/>
                  <a:pt x="45469" y="14120"/>
                  <a:pt x="44545" y="13011"/>
                </a:cubicBezTo>
                <a:cubicBezTo>
                  <a:pt x="43410" y="11585"/>
                  <a:pt x="41799" y="10634"/>
                  <a:pt x="40004" y="10370"/>
                </a:cubicBezTo>
                <a:cubicBezTo>
                  <a:pt x="39630" y="10320"/>
                  <a:pt x="39258" y="10295"/>
                  <a:pt x="38889" y="10295"/>
                </a:cubicBezTo>
                <a:cubicBezTo>
                  <a:pt x="36357" y="10295"/>
                  <a:pt x="33963" y="11458"/>
                  <a:pt x="32373" y="13486"/>
                </a:cubicBezTo>
                <a:cubicBezTo>
                  <a:pt x="31765" y="14093"/>
                  <a:pt x="31237" y="14806"/>
                  <a:pt x="30867" y="15572"/>
                </a:cubicBezTo>
                <a:cubicBezTo>
                  <a:pt x="29204" y="18925"/>
                  <a:pt x="30234" y="22728"/>
                  <a:pt x="32689" y="25342"/>
                </a:cubicBezTo>
                <a:cubicBezTo>
                  <a:pt x="33772" y="26477"/>
                  <a:pt x="35066" y="27375"/>
                  <a:pt x="36492" y="27982"/>
                </a:cubicBezTo>
                <a:cubicBezTo>
                  <a:pt x="37178" y="28326"/>
                  <a:pt x="37865" y="28590"/>
                  <a:pt x="38604" y="28748"/>
                </a:cubicBezTo>
                <a:cubicBezTo>
                  <a:pt x="39017" y="28849"/>
                  <a:pt x="39440" y="28899"/>
                  <a:pt x="39862" y="28899"/>
                </a:cubicBezTo>
                <a:cubicBezTo>
                  <a:pt x="40654" y="28899"/>
                  <a:pt x="41445" y="28723"/>
                  <a:pt x="42169" y="28378"/>
                </a:cubicBezTo>
                <a:lnTo>
                  <a:pt x="48744" y="41000"/>
                </a:lnTo>
                <a:lnTo>
                  <a:pt x="49800" y="43059"/>
                </a:lnTo>
                <a:cubicBezTo>
                  <a:pt x="46737" y="45779"/>
                  <a:pt x="44123" y="48974"/>
                  <a:pt x="42063" y="52512"/>
                </a:cubicBezTo>
                <a:lnTo>
                  <a:pt x="31871" y="47337"/>
                </a:lnTo>
                <a:lnTo>
                  <a:pt x="26511" y="44617"/>
                </a:lnTo>
                <a:cubicBezTo>
                  <a:pt x="26854" y="43324"/>
                  <a:pt x="26960" y="41977"/>
                  <a:pt x="26801" y="40657"/>
                </a:cubicBezTo>
                <a:cubicBezTo>
                  <a:pt x="26537" y="39125"/>
                  <a:pt x="25771" y="37726"/>
                  <a:pt x="24636" y="36643"/>
                </a:cubicBezTo>
                <a:cubicBezTo>
                  <a:pt x="24293" y="36326"/>
                  <a:pt x="23923" y="36036"/>
                  <a:pt x="23553" y="35798"/>
                </a:cubicBezTo>
                <a:cubicBezTo>
                  <a:pt x="22471" y="34848"/>
                  <a:pt x="21230" y="34082"/>
                  <a:pt x="19909" y="33501"/>
                </a:cubicBezTo>
                <a:cubicBezTo>
                  <a:pt x="18978" y="33087"/>
                  <a:pt x="17980" y="32880"/>
                  <a:pt x="16981" y="32880"/>
                </a:cubicBezTo>
                <a:cubicBezTo>
                  <a:pt x="16196" y="32880"/>
                  <a:pt x="15410" y="33008"/>
                  <a:pt x="14655" y="33263"/>
                </a:cubicBezTo>
                <a:cubicBezTo>
                  <a:pt x="11882" y="34267"/>
                  <a:pt x="9876" y="36643"/>
                  <a:pt x="9347" y="39521"/>
                </a:cubicBezTo>
                <a:cubicBezTo>
                  <a:pt x="9057" y="40366"/>
                  <a:pt x="8925" y="41211"/>
                  <a:pt x="8951" y="42083"/>
                </a:cubicBezTo>
                <a:cubicBezTo>
                  <a:pt x="9004" y="45806"/>
                  <a:pt x="11671" y="48710"/>
                  <a:pt x="15077" y="49898"/>
                </a:cubicBezTo>
                <a:cubicBezTo>
                  <a:pt x="16291" y="50332"/>
                  <a:pt x="17559" y="50534"/>
                  <a:pt x="18836" y="50534"/>
                </a:cubicBezTo>
                <a:cubicBezTo>
                  <a:pt x="19114" y="50534"/>
                  <a:pt x="19393" y="50525"/>
                  <a:pt x="19672" y="50506"/>
                </a:cubicBezTo>
                <a:cubicBezTo>
                  <a:pt x="20411" y="50506"/>
                  <a:pt x="21177" y="50400"/>
                  <a:pt x="21890" y="50215"/>
                </a:cubicBezTo>
                <a:cubicBezTo>
                  <a:pt x="23078" y="49898"/>
                  <a:pt x="24134" y="49212"/>
                  <a:pt x="24900" y="48235"/>
                </a:cubicBezTo>
                <a:lnTo>
                  <a:pt x="36518" y="56394"/>
                </a:lnTo>
                <a:lnTo>
                  <a:pt x="39317" y="58374"/>
                </a:lnTo>
                <a:cubicBezTo>
                  <a:pt x="37970" y="61992"/>
                  <a:pt x="37205" y="65821"/>
                  <a:pt x="37020" y="69702"/>
                </a:cubicBezTo>
                <a:lnTo>
                  <a:pt x="24477" y="69808"/>
                </a:lnTo>
                <a:lnTo>
                  <a:pt x="18457" y="69861"/>
                </a:lnTo>
                <a:cubicBezTo>
                  <a:pt x="18167" y="68540"/>
                  <a:pt x="17639" y="67299"/>
                  <a:pt x="16873" y="66217"/>
                </a:cubicBezTo>
                <a:cubicBezTo>
                  <a:pt x="15949" y="64976"/>
                  <a:pt x="14628" y="64078"/>
                  <a:pt x="13123" y="63655"/>
                </a:cubicBezTo>
                <a:cubicBezTo>
                  <a:pt x="12674" y="63523"/>
                  <a:pt x="12226" y="63418"/>
                  <a:pt x="11750" y="63365"/>
                </a:cubicBezTo>
                <a:cubicBezTo>
                  <a:pt x="10701" y="63127"/>
                  <a:pt x="9621" y="63008"/>
                  <a:pt x="8546" y="63008"/>
                </a:cubicBezTo>
                <a:cubicBezTo>
                  <a:pt x="8187" y="63008"/>
                  <a:pt x="7829" y="63022"/>
                  <a:pt x="7473" y="63048"/>
                </a:cubicBezTo>
                <a:cubicBezTo>
                  <a:pt x="5651" y="63154"/>
                  <a:pt x="3934" y="63946"/>
                  <a:pt x="2667" y="65240"/>
                </a:cubicBezTo>
                <a:cubicBezTo>
                  <a:pt x="687" y="67405"/>
                  <a:pt x="0" y="70468"/>
                  <a:pt x="845" y="73267"/>
                </a:cubicBezTo>
                <a:cubicBezTo>
                  <a:pt x="977" y="74138"/>
                  <a:pt x="1268" y="74957"/>
                  <a:pt x="1690" y="75722"/>
                </a:cubicBezTo>
                <a:cubicBezTo>
                  <a:pt x="3220" y="78554"/>
                  <a:pt x="6191" y="79944"/>
                  <a:pt x="9271" y="79944"/>
                </a:cubicBezTo>
                <a:cubicBezTo>
                  <a:pt x="9753" y="79944"/>
                  <a:pt x="10238" y="79910"/>
                  <a:pt x="10721" y="79842"/>
                </a:cubicBezTo>
                <a:cubicBezTo>
                  <a:pt x="12278" y="79630"/>
                  <a:pt x="13757" y="79076"/>
                  <a:pt x="15077" y="78257"/>
                </a:cubicBezTo>
                <a:cubicBezTo>
                  <a:pt x="15737" y="77888"/>
                  <a:pt x="16345" y="77465"/>
                  <a:pt x="16899" y="76963"/>
                </a:cubicBezTo>
                <a:cubicBezTo>
                  <a:pt x="17823" y="76145"/>
                  <a:pt x="18457" y="75036"/>
                  <a:pt x="18668" y="73821"/>
                </a:cubicBezTo>
                <a:lnTo>
                  <a:pt x="32742" y="75722"/>
                </a:lnTo>
                <a:lnTo>
                  <a:pt x="37231" y="76330"/>
                </a:lnTo>
                <a:cubicBezTo>
                  <a:pt x="37680" y="79947"/>
                  <a:pt x="38657" y="83512"/>
                  <a:pt x="40136" y="86865"/>
                </a:cubicBezTo>
                <a:lnTo>
                  <a:pt x="39687" y="87103"/>
                </a:lnTo>
                <a:lnTo>
                  <a:pt x="28227" y="93176"/>
                </a:lnTo>
                <a:lnTo>
                  <a:pt x="22920" y="96002"/>
                </a:lnTo>
                <a:cubicBezTo>
                  <a:pt x="22075" y="94945"/>
                  <a:pt x="21018" y="94100"/>
                  <a:pt x="19857" y="93467"/>
                </a:cubicBezTo>
                <a:cubicBezTo>
                  <a:pt x="18885" y="93017"/>
                  <a:pt x="17839" y="92788"/>
                  <a:pt x="16796" y="92788"/>
                </a:cubicBezTo>
                <a:cubicBezTo>
                  <a:pt x="16308" y="92788"/>
                  <a:pt x="15821" y="92838"/>
                  <a:pt x="15341" y="92939"/>
                </a:cubicBezTo>
                <a:cubicBezTo>
                  <a:pt x="14866" y="93018"/>
                  <a:pt x="14417" y="93150"/>
                  <a:pt x="13968" y="93308"/>
                </a:cubicBezTo>
                <a:cubicBezTo>
                  <a:pt x="12569" y="93678"/>
                  <a:pt x="11249" y="94232"/>
                  <a:pt x="10008" y="94998"/>
                </a:cubicBezTo>
                <a:cubicBezTo>
                  <a:pt x="8450" y="95922"/>
                  <a:pt x="7314" y="97401"/>
                  <a:pt x="6813" y="99170"/>
                </a:cubicBezTo>
                <a:cubicBezTo>
                  <a:pt x="6020" y="101995"/>
                  <a:pt x="6813" y="105032"/>
                  <a:pt x="8872" y="107118"/>
                </a:cubicBezTo>
                <a:cubicBezTo>
                  <a:pt x="9374" y="107831"/>
                  <a:pt x="10008" y="108438"/>
                  <a:pt x="10747" y="108914"/>
                </a:cubicBezTo>
                <a:cubicBezTo>
                  <a:pt x="12093" y="109830"/>
                  <a:pt x="13603" y="110247"/>
                  <a:pt x="15123" y="110247"/>
                </a:cubicBezTo>
                <a:cubicBezTo>
                  <a:pt x="17062" y="110247"/>
                  <a:pt x="19018" y="109569"/>
                  <a:pt x="20675" y="108385"/>
                </a:cubicBezTo>
                <a:cubicBezTo>
                  <a:pt x="21943" y="107488"/>
                  <a:pt x="22999" y="106326"/>
                  <a:pt x="23791" y="105006"/>
                </a:cubicBezTo>
                <a:cubicBezTo>
                  <a:pt x="24213" y="104372"/>
                  <a:pt x="24557" y="103712"/>
                  <a:pt x="24821" y="103025"/>
                </a:cubicBezTo>
                <a:cubicBezTo>
                  <a:pt x="25270" y="101863"/>
                  <a:pt x="25322" y="100596"/>
                  <a:pt x="24953" y="99434"/>
                </a:cubicBezTo>
                <a:lnTo>
                  <a:pt x="38314" y="94628"/>
                </a:lnTo>
                <a:lnTo>
                  <a:pt x="43383" y="92780"/>
                </a:lnTo>
                <a:cubicBezTo>
                  <a:pt x="45337" y="95711"/>
                  <a:pt x="47661" y="98325"/>
                  <a:pt x="50328" y="100622"/>
                </a:cubicBezTo>
                <a:cubicBezTo>
                  <a:pt x="50117" y="100913"/>
                  <a:pt x="49905" y="101203"/>
                  <a:pt x="49694" y="101520"/>
                </a:cubicBezTo>
                <a:lnTo>
                  <a:pt x="42327" y="112161"/>
                </a:lnTo>
                <a:lnTo>
                  <a:pt x="38921" y="117125"/>
                </a:lnTo>
                <a:cubicBezTo>
                  <a:pt x="37680" y="116597"/>
                  <a:pt x="36360" y="116307"/>
                  <a:pt x="35039" y="116307"/>
                </a:cubicBezTo>
                <a:cubicBezTo>
                  <a:pt x="33482" y="116360"/>
                  <a:pt x="31976" y="116914"/>
                  <a:pt x="30788" y="117891"/>
                </a:cubicBezTo>
                <a:cubicBezTo>
                  <a:pt x="30419" y="118182"/>
                  <a:pt x="30075" y="118499"/>
                  <a:pt x="29758" y="118868"/>
                </a:cubicBezTo>
                <a:cubicBezTo>
                  <a:pt x="28676" y="119819"/>
                  <a:pt x="27752" y="120928"/>
                  <a:pt x="27012" y="122169"/>
                </a:cubicBezTo>
                <a:cubicBezTo>
                  <a:pt x="26062" y="123700"/>
                  <a:pt x="25718" y="125549"/>
                  <a:pt x="26062" y="127344"/>
                </a:cubicBezTo>
                <a:cubicBezTo>
                  <a:pt x="26669" y="130222"/>
                  <a:pt x="28781" y="132546"/>
                  <a:pt x="31580" y="133444"/>
                </a:cubicBezTo>
                <a:cubicBezTo>
                  <a:pt x="32346" y="133840"/>
                  <a:pt x="33191" y="134077"/>
                  <a:pt x="34062" y="134183"/>
                </a:cubicBezTo>
                <a:cubicBezTo>
                  <a:pt x="34376" y="134221"/>
                  <a:pt x="34687" y="134240"/>
                  <a:pt x="34993" y="134240"/>
                </a:cubicBezTo>
                <a:cubicBezTo>
                  <a:pt x="38295" y="134240"/>
                  <a:pt x="41122" y="132090"/>
                  <a:pt x="42644" y="129166"/>
                </a:cubicBezTo>
                <a:cubicBezTo>
                  <a:pt x="43331" y="127767"/>
                  <a:pt x="43753" y="126262"/>
                  <a:pt x="43832" y="124704"/>
                </a:cubicBezTo>
                <a:cubicBezTo>
                  <a:pt x="43938" y="123938"/>
                  <a:pt x="43938" y="123199"/>
                  <a:pt x="43832" y="122433"/>
                </a:cubicBezTo>
                <a:cubicBezTo>
                  <a:pt x="43700" y="121218"/>
                  <a:pt x="43146" y="120083"/>
                  <a:pt x="42301" y="119211"/>
                </a:cubicBezTo>
                <a:cubicBezTo>
                  <a:pt x="45522" y="115752"/>
                  <a:pt x="48744" y="112267"/>
                  <a:pt x="51965" y="108808"/>
                </a:cubicBezTo>
                <a:lnTo>
                  <a:pt x="55899" y="104557"/>
                </a:lnTo>
                <a:cubicBezTo>
                  <a:pt x="58857" y="106299"/>
                  <a:pt x="62078" y="107620"/>
                  <a:pt x="65405" y="108517"/>
                </a:cubicBezTo>
                <a:lnTo>
                  <a:pt x="65273" y="109679"/>
                </a:lnTo>
                <a:lnTo>
                  <a:pt x="63636" y="122539"/>
                </a:lnTo>
                <a:lnTo>
                  <a:pt x="62870" y="128506"/>
                </a:lnTo>
                <a:cubicBezTo>
                  <a:pt x="61524" y="128585"/>
                  <a:pt x="60230" y="128955"/>
                  <a:pt x="59015" y="129562"/>
                </a:cubicBezTo>
                <a:cubicBezTo>
                  <a:pt x="57668" y="130328"/>
                  <a:pt x="56612" y="131516"/>
                  <a:pt x="55979" y="132942"/>
                </a:cubicBezTo>
                <a:cubicBezTo>
                  <a:pt x="55794" y="133365"/>
                  <a:pt x="55635" y="133813"/>
                  <a:pt x="55530" y="134262"/>
                </a:cubicBezTo>
                <a:cubicBezTo>
                  <a:pt x="55002" y="135609"/>
                  <a:pt x="54711" y="137008"/>
                  <a:pt x="54605" y="138461"/>
                </a:cubicBezTo>
                <a:cubicBezTo>
                  <a:pt x="54473" y="140256"/>
                  <a:pt x="55028" y="142078"/>
                  <a:pt x="56163" y="143504"/>
                </a:cubicBezTo>
                <a:cubicBezTo>
                  <a:pt x="57751" y="145404"/>
                  <a:pt x="60095" y="146491"/>
                  <a:pt x="62540" y="146491"/>
                </a:cubicBezTo>
                <a:cubicBezTo>
                  <a:pt x="62982" y="146491"/>
                  <a:pt x="63428" y="146455"/>
                  <a:pt x="63874" y="146382"/>
                </a:cubicBezTo>
                <a:cubicBezTo>
                  <a:pt x="64719" y="146356"/>
                  <a:pt x="65590" y="146197"/>
                  <a:pt x="66408" y="145881"/>
                </a:cubicBezTo>
                <a:cubicBezTo>
                  <a:pt x="69894" y="144560"/>
                  <a:pt x="71716" y="141075"/>
                  <a:pt x="71689" y="137484"/>
                </a:cubicBezTo>
                <a:cubicBezTo>
                  <a:pt x="71663" y="135926"/>
                  <a:pt x="71346" y="134368"/>
                  <a:pt x="70686" y="132968"/>
                </a:cubicBezTo>
                <a:cubicBezTo>
                  <a:pt x="70422" y="132256"/>
                  <a:pt x="70079" y="131569"/>
                  <a:pt x="69656" y="130962"/>
                </a:cubicBezTo>
                <a:cubicBezTo>
                  <a:pt x="68970" y="129932"/>
                  <a:pt x="67966" y="129166"/>
                  <a:pt x="66805" y="128796"/>
                </a:cubicBezTo>
                <a:cubicBezTo>
                  <a:pt x="68046" y="124228"/>
                  <a:pt x="69313" y="119687"/>
                  <a:pt x="70554" y="115119"/>
                </a:cubicBezTo>
                <a:lnTo>
                  <a:pt x="72112" y="109626"/>
                </a:lnTo>
                <a:cubicBezTo>
                  <a:pt x="73089" y="109706"/>
                  <a:pt x="74066" y="109759"/>
                  <a:pt x="75096" y="109759"/>
                </a:cubicBezTo>
                <a:cubicBezTo>
                  <a:pt x="77578" y="109759"/>
                  <a:pt x="80060" y="109494"/>
                  <a:pt x="82515" y="109019"/>
                </a:cubicBezTo>
                <a:lnTo>
                  <a:pt x="82806" y="109759"/>
                </a:lnTo>
                <a:lnTo>
                  <a:pt x="87295" y="121931"/>
                </a:lnTo>
                <a:lnTo>
                  <a:pt x="89354" y="127582"/>
                </a:lnTo>
                <a:cubicBezTo>
                  <a:pt x="88219" y="128268"/>
                  <a:pt x="87242" y="129193"/>
                  <a:pt x="86450" y="130275"/>
                </a:cubicBezTo>
                <a:cubicBezTo>
                  <a:pt x="85605" y="131569"/>
                  <a:pt x="85182" y="133127"/>
                  <a:pt x="85314" y="134658"/>
                </a:cubicBezTo>
                <a:cubicBezTo>
                  <a:pt x="85341" y="135134"/>
                  <a:pt x="85394" y="135609"/>
                  <a:pt x="85499" y="136058"/>
                </a:cubicBezTo>
                <a:cubicBezTo>
                  <a:pt x="85658" y="137484"/>
                  <a:pt x="86027" y="138883"/>
                  <a:pt x="86635" y="140203"/>
                </a:cubicBezTo>
                <a:cubicBezTo>
                  <a:pt x="87321" y="141867"/>
                  <a:pt x="88641" y="143214"/>
                  <a:pt x="90305" y="143979"/>
                </a:cubicBezTo>
                <a:cubicBezTo>
                  <a:pt x="91345" y="144413"/>
                  <a:pt x="92442" y="144628"/>
                  <a:pt x="93533" y="144628"/>
                </a:cubicBezTo>
                <a:cubicBezTo>
                  <a:pt x="95295" y="144628"/>
                  <a:pt x="97039" y="144069"/>
                  <a:pt x="98490" y="142976"/>
                </a:cubicBezTo>
                <a:cubicBezTo>
                  <a:pt x="99256" y="142553"/>
                  <a:pt x="99943" y="142025"/>
                  <a:pt x="100524" y="141365"/>
                </a:cubicBezTo>
                <a:cubicBezTo>
                  <a:pt x="103006" y="138593"/>
                  <a:pt x="103006" y="134658"/>
                  <a:pt x="101342" y="131463"/>
                </a:cubicBezTo>
                <a:cubicBezTo>
                  <a:pt x="100603" y="130090"/>
                  <a:pt x="99599" y="128876"/>
                  <a:pt x="98385" y="127925"/>
                </a:cubicBezTo>
                <a:cubicBezTo>
                  <a:pt x="97830" y="127423"/>
                  <a:pt x="97197" y="126975"/>
                  <a:pt x="96536" y="126631"/>
                </a:cubicBezTo>
                <a:cubicBezTo>
                  <a:pt x="95727" y="126177"/>
                  <a:pt x="94828" y="125944"/>
                  <a:pt x="93918" y="125944"/>
                </a:cubicBezTo>
                <a:cubicBezTo>
                  <a:pt x="93612" y="125944"/>
                  <a:pt x="93304" y="125971"/>
                  <a:pt x="92998" y="126024"/>
                </a:cubicBezTo>
                <a:lnTo>
                  <a:pt x="90041" y="112135"/>
                </a:lnTo>
                <a:cubicBezTo>
                  <a:pt x="89671" y="110471"/>
                  <a:pt x="89328" y="108808"/>
                  <a:pt x="88958" y="107144"/>
                </a:cubicBezTo>
                <a:cubicBezTo>
                  <a:pt x="92365" y="105824"/>
                  <a:pt x="95533" y="104002"/>
                  <a:pt x="98411" y="101784"/>
                </a:cubicBezTo>
                <a:lnTo>
                  <a:pt x="107996" y="110498"/>
                </a:lnTo>
                <a:lnTo>
                  <a:pt x="112432" y="114538"/>
                </a:lnTo>
                <a:cubicBezTo>
                  <a:pt x="111746" y="115700"/>
                  <a:pt x="111297" y="116967"/>
                  <a:pt x="111112" y="118287"/>
                </a:cubicBezTo>
                <a:cubicBezTo>
                  <a:pt x="110954" y="119845"/>
                  <a:pt x="111297" y="121377"/>
                  <a:pt x="112115" y="122723"/>
                </a:cubicBezTo>
                <a:cubicBezTo>
                  <a:pt x="112353" y="123119"/>
                  <a:pt x="112643" y="123489"/>
                  <a:pt x="112934" y="123859"/>
                </a:cubicBezTo>
                <a:cubicBezTo>
                  <a:pt x="113726" y="125047"/>
                  <a:pt x="114729" y="126130"/>
                  <a:pt x="115838" y="127027"/>
                </a:cubicBezTo>
                <a:cubicBezTo>
                  <a:pt x="117130" y="128099"/>
                  <a:pt x="118758" y="128677"/>
                  <a:pt x="120433" y="128677"/>
                </a:cubicBezTo>
                <a:cubicBezTo>
                  <a:pt x="120574" y="128677"/>
                  <a:pt x="120714" y="128673"/>
                  <a:pt x="120855" y="128664"/>
                </a:cubicBezTo>
                <a:cubicBezTo>
                  <a:pt x="123786" y="128453"/>
                  <a:pt x="126374" y="126684"/>
                  <a:pt x="127641" y="124017"/>
                </a:cubicBezTo>
                <a:cubicBezTo>
                  <a:pt x="128143" y="123304"/>
                  <a:pt x="128486" y="122512"/>
                  <a:pt x="128698" y="121667"/>
                </a:cubicBezTo>
                <a:cubicBezTo>
                  <a:pt x="129648" y="118076"/>
                  <a:pt x="127853" y="114564"/>
                  <a:pt x="124869" y="112505"/>
                </a:cubicBezTo>
                <a:cubicBezTo>
                  <a:pt x="123602" y="111607"/>
                  <a:pt x="122149" y="111000"/>
                  <a:pt x="120618" y="110709"/>
                </a:cubicBezTo>
                <a:cubicBezTo>
                  <a:pt x="119878" y="110524"/>
                  <a:pt x="119139" y="110419"/>
                  <a:pt x="118400" y="110392"/>
                </a:cubicBezTo>
                <a:cubicBezTo>
                  <a:pt x="118361" y="110391"/>
                  <a:pt x="118322" y="110391"/>
                  <a:pt x="118283" y="110391"/>
                </a:cubicBezTo>
                <a:cubicBezTo>
                  <a:pt x="117083" y="110391"/>
                  <a:pt x="115913" y="110785"/>
                  <a:pt x="114967" y="111501"/>
                </a:cubicBezTo>
                <a:lnTo>
                  <a:pt x="105963" y="100543"/>
                </a:lnTo>
                <a:lnTo>
                  <a:pt x="103296" y="97295"/>
                </a:lnTo>
                <a:cubicBezTo>
                  <a:pt x="105884" y="94470"/>
                  <a:pt x="108023" y="91249"/>
                  <a:pt x="109660" y="87763"/>
                </a:cubicBezTo>
                <a:lnTo>
                  <a:pt x="121119" y="90826"/>
                </a:lnTo>
                <a:lnTo>
                  <a:pt x="126929" y="92358"/>
                </a:lnTo>
                <a:cubicBezTo>
                  <a:pt x="126849" y="93704"/>
                  <a:pt x="127034" y="95025"/>
                  <a:pt x="127483" y="96292"/>
                </a:cubicBezTo>
                <a:cubicBezTo>
                  <a:pt x="128038" y="97744"/>
                  <a:pt x="129067" y="98959"/>
                  <a:pt x="130414" y="99751"/>
                </a:cubicBezTo>
                <a:cubicBezTo>
                  <a:pt x="130810" y="100015"/>
                  <a:pt x="131233" y="100226"/>
                  <a:pt x="131655" y="100411"/>
                </a:cubicBezTo>
                <a:cubicBezTo>
                  <a:pt x="132922" y="101098"/>
                  <a:pt x="134296" y="101573"/>
                  <a:pt x="135695" y="101863"/>
                </a:cubicBezTo>
                <a:cubicBezTo>
                  <a:pt x="136204" y="101976"/>
                  <a:pt x="136718" y="102031"/>
                  <a:pt x="137228" y="102031"/>
                </a:cubicBezTo>
                <a:cubicBezTo>
                  <a:pt x="138516" y="102031"/>
                  <a:pt x="139781" y="101680"/>
                  <a:pt x="140897" y="101018"/>
                </a:cubicBezTo>
                <a:cubicBezTo>
                  <a:pt x="143405" y="99461"/>
                  <a:pt x="144884" y="96714"/>
                  <a:pt x="144805" y="93783"/>
                </a:cubicBezTo>
                <a:cubicBezTo>
                  <a:pt x="144884" y="92912"/>
                  <a:pt x="144857" y="92041"/>
                  <a:pt x="144646" y="91196"/>
                </a:cubicBezTo>
                <a:cubicBezTo>
                  <a:pt x="143828" y="87552"/>
                  <a:pt x="140606" y="85281"/>
                  <a:pt x="137015" y="84806"/>
                </a:cubicBezTo>
                <a:cubicBezTo>
                  <a:pt x="136541" y="84749"/>
                  <a:pt x="136062" y="84719"/>
                  <a:pt x="135582" y="84719"/>
                </a:cubicBezTo>
                <a:cubicBezTo>
                  <a:pt x="134511" y="84719"/>
                  <a:pt x="133434" y="84865"/>
                  <a:pt x="132394" y="85175"/>
                </a:cubicBezTo>
                <a:cubicBezTo>
                  <a:pt x="131655" y="85334"/>
                  <a:pt x="130942" y="85598"/>
                  <a:pt x="130282" y="85941"/>
                </a:cubicBezTo>
                <a:cubicBezTo>
                  <a:pt x="129173" y="86469"/>
                  <a:pt x="128275" y="87367"/>
                  <a:pt x="127747" y="88476"/>
                </a:cubicBezTo>
                <a:lnTo>
                  <a:pt x="114703" y="82905"/>
                </a:lnTo>
                <a:lnTo>
                  <a:pt x="111878" y="81690"/>
                </a:lnTo>
                <a:cubicBezTo>
                  <a:pt x="112776" y="78389"/>
                  <a:pt x="113224" y="75010"/>
                  <a:pt x="113224" y="71603"/>
                </a:cubicBezTo>
                <a:cubicBezTo>
                  <a:pt x="113224" y="70943"/>
                  <a:pt x="113198" y="70283"/>
                  <a:pt x="113172" y="69597"/>
                </a:cubicBezTo>
                <a:lnTo>
                  <a:pt x="123707" y="67273"/>
                </a:lnTo>
                <a:lnTo>
                  <a:pt x="129569" y="65979"/>
                </a:lnTo>
                <a:cubicBezTo>
                  <a:pt x="130124" y="67194"/>
                  <a:pt x="130889" y="68303"/>
                  <a:pt x="131866" y="69200"/>
                </a:cubicBezTo>
                <a:cubicBezTo>
                  <a:pt x="133028" y="70230"/>
                  <a:pt x="134507" y="70838"/>
                  <a:pt x="136065" y="70943"/>
                </a:cubicBezTo>
                <a:cubicBezTo>
                  <a:pt x="136302" y="70956"/>
                  <a:pt x="136533" y="70963"/>
                  <a:pt x="136764" y="70963"/>
                </a:cubicBezTo>
                <a:cubicBezTo>
                  <a:pt x="136995" y="70963"/>
                  <a:pt x="137226" y="70956"/>
                  <a:pt x="137464" y="70943"/>
                </a:cubicBezTo>
                <a:cubicBezTo>
                  <a:pt x="137555" y="70945"/>
                  <a:pt x="137645" y="70946"/>
                  <a:pt x="137735" y="70946"/>
                </a:cubicBezTo>
                <a:cubicBezTo>
                  <a:pt x="139094" y="70946"/>
                  <a:pt x="140429" y="70758"/>
                  <a:pt x="141742" y="70362"/>
                </a:cubicBezTo>
                <a:cubicBezTo>
                  <a:pt x="143484" y="69887"/>
                  <a:pt x="144990" y="68752"/>
                  <a:pt x="145966" y="67220"/>
                </a:cubicBezTo>
                <a:cubicBezTo>
                  <a:pt x="147472" y="64685"/>
                  <a:pt x="147498" y="61569"/>
                  <a:pt x="146072" y="58982"/>
                </a:cubicBezTo>
                <a:cubicBezTo>
                  <a:pt x="145755" y="58190"/>
                  <a:pt x="145306" y="57424"/>
                  <a:pt x="144752" y="56764"/>
                </a:cubicBezTo>
                <a:cubicBezTo>
                  <a:pt x="143127" y="54874"/>
                  <a:pt x="140852" y="54000"/>
                  <a:pt x="138504" y="54000"/>
                </a:cubicBezTo>
                <a:cubicBezTo>
                  <a:pt x="137342" y="54000"/>
                  <a:pt x="136163" y="54214"/>
                  <a:pt x="135035" y="54625"/>
                </a:cubicBezTo>
                <a:cubicBezTo>
                  <a:pt x="133583" y="55153"/>
                  <a:pt x="132236" y="55998"/>
                  <a:pt x="131127" y="57081"/>
                </a:cubicBezTo>
                <a:cubicBezTo>
                  <a:pt x="130546" y="57556"/>
                  <a:pt x="130044" y="58110"/>
                  <a:pt x="129595" y="58718"/>
                </a:cubicBezTo>
                <a:cubicBezTo>
                  <a:pt x="128856" y="59721"/>
                  <a:pt x="128486" y="60909"/>
                  <a:pt x="128539" y="62150"/>
                </a:cubicBezTo>
                <a:lnTo>
                  <a:pt x="114386" y="63206"/>
                </a:lnTo>
                <a:lnTo>
                  <a:pt x="112353" y="63365"/>
                </a:lnTo>
                <a:cubicBezTo>
                  <a:pt x="111429" y="59193"/>
                  <a:pt x="109818" y="55206"/>
                  <a:pt x="107574" y="51562"/>
                </a:cubicBezTo>
                <a:lnTo>
                  <a:pt x="115152" y="45198"/>
                </a:lnTo>
                <a:lnTo>
                  <a:pt x="119773" y="41343"/>
                </a:lnTo>
                <a:cubicBezTo>
                  <a:pt x="120829" y="42188"/>
                  <a:pt x="122017" y="42795"/>
                  <a:pt x="123311" y="43165"/>
                </a:cubicBezTo>
                <a:cubicBezTo>
                  <a:pt x="123866" y="43301"/>
                  <a:pt x="124431" y="43369"/>
                  <a:pt x="124995" y="43369"/>
                </a:cubicBezTo>
                <a:cubicBezTo>
                  <a:pt x="125962" y="43369"/>
                  <a:pt x="126926" y="43169"/>
                  <a:pt x="127826" y="42769"/>
                </a:cubicBezTo>
                <a:cubicBezTo>
                  <a:pt x="128249" y="42584"/>
                  <a:pt x="128671" y="42347"/>
                  <a:pt x="129067" y="42109"/>
                </a:cubicBezTo>
                <a:cubicBezTo>
                  <a:pt x="130361" y="41475"/>
                  <a:pt x="131549" y="40630"/>
                  <a:pt x="132579" y="39653"/>
                </a:cubicBezTo>
                <a:cubicBezTo>
                  <a:pt x="133926" y="38412"/>
                  <a:pt x="134744" y="36722"/>
                  <a:pt x="134903" y="34900"/>
                </a:cubicBezTo>
                <a:cubicBezTo>
                  <a:pt x="135061" y="31969"/>
                  <a:pt x="133635" y="29170"/>
                  <a:pt x="131180" y="27560"/>
                </a:cubicBezTo>
                <a:cubicBezTo>
                  <a:pt x="130546" y="26979"/>
                  <a:pt x="129780" y="26504"/>
                  <a:pt x="128988" y="26187"/>
                </a:cubicBezTo>
                <a:cubicBezTo>
                  <a:pt x="128024" y="25796"/>
                  <a:pt x="127040" y="25616"/>
                  <a:pt x="126071" y="25616"/>
                </a:cubicBezTo>
                <a:cubicBezTo>
                  <a:pt x="123564" y="25616"/>
                  <a:pt x="121148" y="26825"/>
                  <a:pt x="119377" y="28748"/>
                </a:cubicBezTo>
                <a:cubicBezTo>
                  <a:pt x="118321" y="29910"/>
                  <a:pt x="117528" y="31256"/>
                  <a:pt x="117027" y="32735"/>
                </a:cubicBezTo>
                <a:cubicBezTo>
                  <a:pt x="116736" y="33422"/>
                  <a:pt x="116551" y="34161"/>
                  <a:pt x="116419" y="34900"/>
                </a:cubicBezTo>
                <a:cubicBezTo>
                  <a:pt x="116235" y="36115"/>
                  <a:pt x="116472" y="37356"/>
                  <a:pt x="117080" y="38439"/>
                </a:cubicBezTo>
                <a:lnTo>
                  <a:pt x="105012" y="45885"/>
                </a:lnTo>
                <a:lnTo>
                  <a:pt x="103877" y="46598"/>
                </a:lnTo>
                <a:cubicBezTo>
                  <a:pt x="100999" y="43271"/>
                  <a:pt x="97566" y="40498"/>
                  <a:pt x="93738" y="38333"/>
                </a:cubicBezTo>
                <a:lnTo>
                  <a:pt x="97408" y="29567"/>
                </a:lnTo>
                <a:lnTo>
                  <a:pt x="99705" y="24021"/>
                </a:lnTo>
                <a:cubicBezTo>
                  <a:pt x="100365" y="24140"/>
                  <a:pt x="101032" y="24200"/>
                  <a:pt x="101695" y="24200"/>
                </a:cubicBezTo>
                <a:cubicBezTo>
                  <a:pt x="102359" y="24200"/>
                  <a:pt x="103019" y="24140"/>
                  <a:pt x="103666" y="24021"/>
                </a:cubicBezTo>
                <a:cubicBezTo>
                  <a:pt x="105171" y="23652"/>
                  <a:pt x="106518" y="22780"/>
                  <a:pt x="107495" y="21566"/>
                </a:cubicBezTo>
                <a:cubicBezTo>
                  <a:pt x="107785" y="21196"/>
                  <a:pt x="108049" y="20826"/>
                  <a:pt x="108287" y="20404"/>
                </a:cubicBezTo>
                <a:cubicBezTo>
                  <a:pt x="109132" y="19242"/>
                  <a:pt x="109818" y="17975"/>
                  <a:pt x="110267" y="16602"/>
                </a:cubicBezTo>
                <a:cubicBezTo>
                  <a:pt x="110901" y="14885"/>
                  <a:pt x="110848" y="13011"/>
                  <a:pt x="110135" y="11321"/>
                </a:cubicBezTo>
                <a:cubicBezTo>
                  <a:pt x="108920" y="8654"/>
                  <a:pt x="106386" y="6805"/>
                  <a:pt x="103481" y="6489"/>
                </a:cubicBezTo>
                <a:cubicBezTo>
                  <a:pt x="102882" y="6339"/>
                  <a:pt x="102270" y="6269"/>
                  <a:pt x="101655" y="6269"/>
                </a:cubicBezTo>
                <a:cubicBezTo>
                  <a:pt x="101401" y="6269"/>
                  <a:pt x="101147" y="6281"/>
                  <a:pt x="100893" y="6304"/>
                </a:cubicBezTo>
                <a:cubicBezTo>
                  <a:pt x="97197" y="6621"/>
                  <a:pt x="94477" y="9499"/>
                  <a:pt x="93553" y="12984"/>
                </a:cubicBezTo>
                <a:cubicBezTo>
                  <a:pt x="93157" y="14516"/>
                  <a:pt x="93051" y="16074"/>
                  <a:pt x="93315" y="17605"/>
                </a:cubicBezTo>
                <a:cubicBezTo>
                  <a:pt x="93368" y="18371"/>
                  <a:pt x="93526" y="19110"/>
                  <a:pt x="93764" y="19823"/>
                </a:cubicBezTo>
                <a:cubicBezTo>
                  <a:pt x="94160" y="20985"/>
                  <a:pt x="94926" y="21988"/>
                  <a:pt x="95956" y="22675"/>
                </a:cubicBezTo>
                <a:lnTo>
                  <a:pt x="88694" y="34848"/>
                </a:lnTo>
                <a:cubicBezTo>
                  <a:pt x="88509" y="35164"/>
                  <a:pt x="88325" y="35455"/>
                  <a:pt x="88140" y="35772"/>
                </a:cubicBezTo>
                <a:cubicBezTo>
                  <a:pt x="83994" y="34267"/>
                  <a:pt x="79637" y="33474"/>
                  <a:pt x="75228" y="33474"/>
                </a:cubicBezTo>
                <a:cubicBezTo>
                  <a:pt x="74937" y="30253"/>
                  <a:pt x="74673" y="27058"/>
                  <a:pt x="74409" y="23837"/>
                </a:cubicBezTo>
                <a:lnTo>
                  <a:pt x="73907" y="17843"/>
                </a:lnTo>
                <a:cubicBezTo>
                  <a:pt x="75201" y="17473"/>
                  <a:pt x="76390" y="16839"/>
                  <a:pt x="77446" y="16021"/>
                </a:cubicBezTo>
                <a:cubicBezTo>
                  <a:pt x="78608" y="14991"/>
                  <a:pt x="79400" y="13592"/>
                  <a:pt x="79717" y="12086"/>
                </a:cubicBezTo>
                <a:cubicBezTo>
                  <a:pt x="79796" y="11611"/>
                  <a:pt x="79849" y="11162"/>
                  <a:pt x="79875" y="10687"/>
                </a:cubicBezTo>
                <a:cubicBezTo>
                  <a:pt x="80113" y="9261"/>
                  <a:pt x="80113" y="7809"/>
                  <a:pt x="79901" y="6383"/>
                </a:cubicBezTo>
                <a:cubicBezTo>
                  <a:pt x="79664" y="4587"/>
                  <a:pt x="78766" y="2950"/>
                  <a:pt x="77393" y="1788"/>
                </a:cubicBezTo>
                <a:cubicBezTo>
                  <a:pt x="75897" y="615"/>
                  <a:pt x="74083" y="0"/>
                  <a:pt x="7224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24"/>
          <p:cNvSpPr/>
          <p:nvPr/>
        </p:nvSpPr>
        <p:spPr>
          <a:xfrm rot="10800000">
            <a:off x="8286391" y="291336"/>
            <a:ext cx="685866" cy="681183"/>
          </a:xfrm>
          <a:custGeom>
            <a:avLst/>
            <a:gdLst/>
            <a:ahLst/>
            <a:cxnLst/>
            <a:rect l="l" t="t" r="r" b="b"/>
            <a:pathLst>
              <a:path w="147498" h="146491" extrusionOk="0">
                <a:moveTo>
                  <a:pt x="72248" y="0"/>
                </a:moveTo>
                <a:cubicBezTo>
                  <a:pt x="71233" y="0"/>
                  <a:pt x="70212" y="188"/>
                  <a:pt x="69234" y="574"/>
                </a:cubicBezTo>
                <a:cubicBezTo>
                  <a:pt x="68389" y="759"/>
                  <a:pt x="67597" y="1102"/>
                  <a:pt x="66857" y="1551"/>
                </a:cubicBezTo>
                <a:cubicBezTo>
                  <a:pt x="63715" y="3584"/>
                  <a:pt x="62659" y="7360"/>
                  <a:pt x="63425" y="10898"/>
                </a:cubicBezTo>
                <a:cubicBezTo>
                  <a:pt x="63768" y="12403"/>
                  <a:pt x="64402" y="13829"/>
                  <a:pt x="65326" y="15097"/>
                </a:cubicBezTo>
                <a:cubicBezTo>
                  <a:pt x="65722" y="15730"/>
                  <a:pt x="66224" y="16311"/>
                  <a:pt x="66752" y="16839"/>
                </a:cubicBezTo>
                <a:cubicBezTo>
                  <a:pt x="67650" y="17684"/>
                  <a:pt x="68785" y="18239"/>
                  <a:pt x="70000" y="18344"/>
                </a:cubicBezTo>
                <a:lnTo>
                  <a:pt x="69155" y="32524"/>
                </a:lnTo>
                <a:cubicBezTo>
                  <a:pt x="69128" y="32999"/>
                  <a:pt x="69102" y="33448"/>
                  <a:pt x="69075" y="33923"/>
                </a:cubicBezTo>
                <a:cubicBezTo>
                  <a:pt x="64032" y="34716"/>
                  <a:pt x="59226" y="36537"/>
                  <a:pt x="54896" y="39257"/>
                </a:cubicBezTo>
                <a:lnTo>
                  <a:pt x="48796" y="30808"/>
                </a:lnTo>
                <a:lnTo>
                  <a:pt x="45285" y="25923"/>
                </a:lnTo>
                <a:cubicBezTo>
                  <a:pt x="46209" y="24946"/>
                  <a:pt x="46895" y="23784"/>
                  <a:pt x="47371" y="22543"/>
                </a:cubicBezTo>
                <a:cubicBezTo>
                  <a:pt x="47846" y="21038"/>
                  <a:pt x="47819" y="19453"/>
                  <a:pt x="47291" y="18001"/>
                </a:cubicBezTo>
                <a:cubicBezTo>
                  <a:pt x="47133" y="17552"/>
                  <a:pt x="46948" y="17130"/>
                  <a:pt x="46737" y="16707"/>
                </a:cubicBezTo>
                <a:cubicBezTo>
                  <a:pt x="46209" y="15361"/>
                  <a:pt x="45469" y="14120"/>
                  <a:pt x="44545" y="13011"/>
                </a:cubicBezTo>
                <a:cubicBezTo>
                  <a:pt x="43410" y="11585"/>
                  <a:pt x="41799" y="10634"/>
                  <a:pt x="40004" y="10370"/>
                </a:cubicBezTo>
                <a:cubicBezTo>
                  <a:pt x="39630" y="10320"/>
                  <a:pt x="39258" y="10295"/>
                  <a:pt x="38889" y="10295"/>
                </a:cubicBezTo>
                <a:cubicBezTo>
                  <a:pt x="36357" y="10295"/>
                  <a:pt x="33963" y="11458"/>
                  <a:pt x="32373" y="13486"/>
                </a:cubicBezTo>
                <a:cubicBezTo>
                  <a:pt x="31765" y="14093"/>
                  <a:pt x="31237" y="14806"/>
                  <a:pt x="30867" y="15572"/>
                </a:cubicBezTo>
                <a:cubicBezTo>
                  <a:pt x="29204" y="18925"/>
                  <a:pt x="30234" y="22728"/>
                  <a:pt x="32689" y="25342"/>
                </a:cubicBezTo>
                <a:cubicBezTo>
                  <a:pt x="33772" y="26477"/>
                  <a:pt x="35066" y="27375"/>
                  <a:pt x="36492" y="27982"/>
                </a:cubicBezTo>
                <a:cubicBezTo>
                  <a:pt x="37178" y="28326"/>
                  <a:pt x="37865" y="28590"/>
                  <a:pt x="38604" y="28748"/>
                </a:cubicBezTo>
                <a:cubicBezTo>
                  <a:pt x="39017" y="28849"/>
                  <a:pt x="39440" y="28899"/>
                  <a:pt x="39862" y="28899"/>
                </a:cubicBezTo>
                <a:cubicBezTo>
                  <a:pt x="40654" y="28899"/>
                  <a:pt x="41445" y="28723"/>
                  <a:pt x="42169" y="28378"/>
                </a:cubicBezTo>
                <a:lnTo>
                  <a:pt x="48744" y="41000"/>
                </a:lnTo>
                <a:lnTo>
                  <a:pt x="49800" y="43059"/>
                </a:lnTo>
                <a:cubicBezTo>
                  <a:pt x="46737" y="45779"/>
                  <a:pt x="44123" y="48974"/>
                  <a:pt x="42063" y="52512"/>
                </a:cubicBezTo>
                <a:lnTo>
                  <a:pt x="31871" y="47337"/>
                </a:lnTo>
                <a:lnTo>
                  <a:pt x="26511" y="44617"/>
                </a:lnTo>
                <a:cubicBezTo>
                  <a:pt x="26854" y="43324"/>
                  <a:pt x="26960" y="41977"/>
                  <a:pt x="26801" y="40657"/>
                </a:cubicBezTo>
                <a:cubicBezTo>
                  <a:pt x="26537" y="39125"/>
                  <a:pt x="25771" y="37726"/>
                  <a:pt x="24636" y="36643"/>
                </a:cubicBezTo>
                <a:cubicBezTo>
                  <a:pt x="24293" y="36326"/>
                  <a:pt x="23923" y="36036"/>
                  <a:pt x="23553" y="35798"/>
                </a:cubicBezTo>
                <a:cubicBezTo>
                  <a:pt x="22471" y="34848"/>
                  <a:pt x="21230" y="34082"/>
                  <a:pt x="19909" y="33501"/>
                </a:cubicBezTo>
                <a:cubicBezTo>
                  <a:pt x="18978" y="33087"/>
                  <a:pt x="17980" y="32880"/>
                  <a:pt x="16981" y="32880"/>
                </a:cubicBezTo>
                <a:cubicBezTo>
                  <a:pt x="16196" y="32880"/>
                  <a:pt x="15410" y="33008"/>
                  <a:pt x="14655" y="33263"/>
                </a:cubicBezTo>
                <a:cubicBezTo>
                  <a:pt x="11882" y="34267"/>
                  <a:pt x="9876" y="36643"/>
                  <a:pt x="9347" y="39521"/>
                </a:cubicBezTo>
                <a:cubicBezTo>
                  <a:pt x="9057" y="40366"/>
                  <a:pt x="8925" y="41211"/>
                  <a:pt x="8951" y="42083"/>
                </a:cubicBezTo>
                <a:cubicBezTo>
                  <a:pt x="9004" y="45806"/>
                  <a:pt x="11671" y="48710"/>
                  <a:pt x="15077" y="49898"/>
                </a:cubicBezTo>
                <a:cubicBezTo>
                  <a:pt x="16291" y="50332"/>
                  <a:pt x="17559" y="50534"/>
                  <a:pt x="18836" y="50534"/>
                </a:cubicBezTo>
                <a:cubicBezTo>
                  <a:pt x="19114" y="50534"/>
                  <a:pt x="19393" y="50525"/>
                  <a:pt x="19672" y="50506"/>
                </a:cubicBezTo>
                <a:cubicBezTo>
                  <a:pt x="20411" y="50506"/>
                  <a:pt x="21177" y="50400"/>
                  <a:pt x="21890" y="50215"/>
                </a:cubicBezTo>
                <a:cubicBezTo>
                  <a:pt x="23078" y="49898"/>
                  <a:pt x="24134" y="49212"/>
                  <a:pt x="24900" y="48235"/>
                </a:cubicBezTo>
                <a:lnTo>
                  <a:pt x="36518" y="56394"/>
                </a:lnTo>
                <a:lnTo>
                  <a:pt x="39317" y="58374"/>
                </a:lnTo>
                <a:cubicBezTo>
                  <a:pt x="37970" y="61992"/>
                  <a:pt x="37205" y="65821"/>
                  <a:pt x="37020" y="69702"/>
                </a:cubicBezTo>
                <a:lnTo>
                  <a:pt x="24477" y="69808"/>
                </a:lnTo>
                <a:lnTo>
                  <a:pt x="18457" y="69861"/>
                </a:lnTo>
                <a:cubicBezTo>
                  <a:pt x="18167" y="68540"/>
                  <a:pt x="17639" y="67299"/>
                  <a:pt x="16873" y="66217"/>
                </a:cubicBezTo>
                <a:cubicBezTo>
                  <a:pt x="15949" y="64976"/>
                  <a:pt x="14628" y="64078"/>
                  <a:pt x="13123" y="63655"/>
                </a:cubicBezTo>
                <a:cubicBezTo>
                  <a:pt x="12674" y="63523"/>
                  <a:pt x="12226" y="63418"/>
                  <a:pt x="11750" y="63365"/>
                </a:cubicBezTo>
                <a:cubicBezTo>
                  <a:pt x="10701" y="63127"/>
                  <a:pt x="9621" y="63008"/>
                  <a:pt x="8546" y="63008"/>
                </a:cubicBezTo>
                <a:cubicBezTo>
                  <a:pt x="8187" y="63008"/>
                  <a:pt x="7829" y="63022"/>
                  <a:pt x="7473" y="63048"/>
                </a:cubicBezTo>
                <a:cubicBezTo>
                  <a:pt x="5651" y="63154"/>
                  <a:pt x="3934" y="63946"/>
                  <a:pt x="2667" y="65240"/>
                </a:cubicBezTo>
                <a:cubicBezTo>
                  <a:pt x="687" y="67405"/>
                  <a:pt x="0" y="70468"/>
                  <a:pt x="845" y="73267"/>
                </a:cubicBezTo>
                <a:cubicBezTo>
                  <a:pt x="977" y="74138"/>
                  <a:pt x="1268" y="74957"/>
                  <a:pt x="1690" y="75722"/>
                </a:cubicBezTo>
                <a:cubicBezTo>
                  <a:pt x="3220" y="78554"/>
                  <a:pt x="6191" y="79944"/>
                  <a:pt x="9271" y="79944"/>
                </a:cubicBezTo>
                <a:cubicBezTo>
                  <a:pt x="9753" y="79944"/>
                  <a:pt x="10238" y="79910"/>
                  <a:pt x="10721" y="79842"/>
                </a:cubicBezTo>
                <a:cubicBezTo>
                  <a:pt x="12278" y="79630"/>
                  <a:pt x="13757" y="79076"/>
                  <a:pt x="15077" y="78257"/>
                </a:cubicBezTo>
                <a:cubicBezTo>
                  <a:pt x="15737" y="77888"/>
                  <a:pt x="16345" y="77465"/>
                  <a:pt x="16899" y="76963"/>
                </a:cubicBezTo>
                <a:cubicBezTo>
                  <a:pt x="17823" y="76145"/>
                  <a:pt x="18457" y="75036"/>
                  <a:pt x="18668" y="73821"/>
                </a:cubicBezTo>
                <a:lnTo>
                  <a:pt x="32742" y="75722"/>
                </a:lnTo>
                <a:lnTo>
                  <a:pt x="37231" y="76330"/>
                </a:lnTo>
                <a:cubicBezTo>
                  <a:pt x="37680" y="79947"/>
                  <a:pt x="38657" y="83512"/>
                  <a:pt x="40136" y="86865"/>
                </a:cubicBezTo>
                <a:lnTo>
                  <a:pt x="39687" y="87103"/>
                </a:lnTo>
                <a:lnTo>
                  <a:pt x="28227" y="93176"/>
                </a:lnTo>
                <a:lnTo>
                  <a:pt x="22920" y="96002"/>
                </a:lnTo>
                <a:cubicBezTo>
                  <a:pt x="22075" y="94945"/>
                  <a:pt x="21018" y="94100"/>
                  <a:pt x="19857" y="93467"/>
                </a:cubicBezTo>
                <a:cubicBezTo>
                  <a:pt x="18885" y="93017"/>
                  <a:pt x="17839" y="92788"/>
                  <a:pt x="16796" y="92788"/>
                </a:cubicBezTo>
                <a:cubicBezTo>
                  <a:pt x="16308" y="92788"/>
                  <a:pt x="15821" y="92838"/>
                  <a:pt x="15341" y="92939"/>
                </a:cubicBezTo>
                <a:cubicBezTo>
                  <a:pt x="14866" y="93018"/>
                  <a:pt x="14417" y="93150"/>
                  <a:pt x="13968" y="93308"/>
                </a:cubicBezTo>
                <a:cubicBezTo>
                  <a:pt x="12569" y="93678"/>
                  <a:pt x="11249" y="94232"/>
                  <a:pt x="10008" y="94998"/>
                </a:cubicBezTo>
                <a:cubicBezTo>
                  <a:pt x="8450" y="95922"/>
                  <a:pt x="7314" y="97401"/>
                  <a:pt x="6813" y="99170"/>
                </a:cubicBezTo>
                <a:cubicBezTo>
                  <a:pt x="6020" y="101995"/>
                  <a:pt x="6813" y="105032"/>
                  <a:pt x="8872" y="107118"/>
                </a:cubicBezTo>
                <a:cubicBezTo>
                  <a:pt x="9374" y="107831"/>
                  <a:pt x="10008" y="108438"/>
                  <a:pt x="10747" y="108914"/>
                </a:cubicBezTo>
                <a:cubicBezTo>
                  <a:pt x="12093" y="109830"/>
                  <a:pt x="13603" y="110247"/>
                  <a:pt x="15123" y="110247"/>
                </a:cubicBezTo>
                <a:cubicBezTo>
                  <a:pt x="17062" y="110247"/>
                  <a:pt x="19018" y="109569"/>
                  <a:pt x="20675" y="108385"/>
                </a:cubicBezTo>
                <a:cubicBezTo>
                  <a:pt x="21943" y="107488"/>
                  <a:pt x="22999" y="106326"/>
                  <a:pt x="23791" y="105006"/>
                </a:cubicBezTo>
                <a:cubicBezTo>
                  <a:pt x="24213" y="104372"/>
                  <a:pt x="24557" y="103712"/>
                  <a:pt x="24821" y="103025"/>
                </a:cubicBezTo>
                <a:cubicBezTo>
                  <a:pt x="25270" y="101863"/>
                  <a:pt x="25322" y="100596"/>
                  <a:pt x="24953" y="99434"/>
                </a:cubicBezTo>
                <a:lnTo>
                  <a:pt x="38314" y="94628"/>
                </a:lnTo>
                <a:lnTo>
                  <a:pt x="43383" y="92780"/>
                </a:lnTo>
                <a:cubicBezTo>
                  <a:pt x="45337" y="95711"/>
                  <a:pt x="47661" y="98325"/>
                  <a:pt x="50328" y="100622"/>
                </a:cubicBezTo>
                <a:cubicBezTo>
                  <a:pt x="50117" y="100913"/>
                  <a:pt x="49905" y="101203"/>
                  <a:pt x="49694" y="101520"/>
                </a:cubicBezTo>
                <a:lnTo>
                  <a:pt x="42327" y="112161"/>
                </a:lnTo>
                <a:lnTo>
                  <a:pt x="38921" y="117125"/>
                </a:lnTo>
                <a:cubicBezTo>
                  <a:pt x="37680" y="116597"/>
                  <a:pt x="36360" y="116307"/>
                  <a:pt x="35039" y="116307"/>
                </a:cubicBezTo>
                <a:cubicBezTo>
                  <a:pt x="33482" y="116360"/>
                  <a:pt x="31976" y="116914"/>
                  <a:pt x="30788" y="117891"/>
                </a:cubicBezTo>
                <a:cubicBezTo>
                  <a:pt x="30419" y="118182"/>
                  <a:pt x="30075" y="118499"/>
                  <a:pt x="29758" y="118868"/>
                </a:cubicBezTo>
                <a:cubicBezTo>
                  <a:pt x="28676" y="119819"/>
                  <a:pt x="27752" y="120928"/>
                  <a:pt x="27012" y="122169"/>
                </a:cubicBezTo>
                <a:cubicBezTo>
                  <a:pt x="26062" y="123700"/>
                  <a:pt x="25718" y="125549"/>
                  <a:pt x="26062" y="127344"/>
                </a:cubicBezTo>
                <a:cubicBezTo>
                  <a:pt x="26669" y="130222"/>
                  <a:pt x="28781" y="132546"/>
                  <a:pt x="31580" y="133444"/>
                </a:cubicBezTo>
                <a:cubicBezTo>
                  <a:pt x="32346" y="133840"/>
                  <a:pt x="33191" y="134077"/>
                  <a:pt x="34062" y="134183"/>
                </a:cubicBezTo>
                <a:cubicBezTo>
                  <a:pt x="34376" y="134221"/>
                  <a:pt x="34687" y="134240"/>
                  <a:pt x="34993" y="134240"/>
                </a:cubicBezTo>
                <a:cubicBezTo>
                  <a:pt x="38295" y="134240"/>
                  <a:pt x="41122" y="132090"/>
                  <a:pt x="42644" y="129166"/>
                </a:cubicBezTo>
                <a:cubicBezTo>
                  <a:pt x="43331" y="127767"/>
                  <a:pt x="43753" y="126262"/>
                  <a:pt x="43832" y="124704"/>
                </a:cubicBezTo>
                <a:cubicBezTo>
                  <a:pt x="43938" y="123938"/>
                  <a:pt x="43938" y="123199"/>
                  <a:pt x="43832" y="122433"/>
                </a:cubicBezTo>
                <a:cubicBezTo>
                  <a:pt x="43700" y="121218"/>
                  <a:pt x="43146" y="120083"/>
                  <a:pt x="42301" y="119211"/>
                </a:cubicBezTo>
                <a:cubicBezTo>
                  <a:pt x="45522" y="115752"/>
                  <a:pt x="48744" y="112267"/>
                  <a:pt x="51965" y="108808"/>
                </a:cubicBezTo>
                <a:lnTo>
                  <a:pt x="55899" y="104557"/>
                </a:lnTo>
                <a:cubicBezTo>
                  <a:pt x="58857" y="106299"/>
                  <a:pt x="62078" y="107620"/>
                  <a:pt x="65405" y="108517"/>
                </a:cubicBezTo>
                <a:lnTo>
                  <a:pt x="65273" y="109679"/>
                </a:lnTo>
                <a:lnTo>
                  <a:pt x="63636" y="122539"/>
                </a:lnTo>
                <a:lnTo>
                  <a:pt x="62870" y="128506"/>
                </a:lnTo>
                <a:cubicBezTo>
                  <a:pt x="61524" y="128585"/>
                  <a:pt x="60230" y="128955"/>
                  <a:pt x="59015" y="129562"/>
                </a:cubicBezTo>
                <a:cubicBezTo>
                  <a:pt x="57668" y="130328"/>
                  <a:pt x="56612" y="131516"/>
                  <a:pt x="55979" y="132942"/>
                </a:cubicBezTo>
                <a:cubicBezTo>
                  <a:pt x="55794" y="133365"/>
                  <a:pt x="55635" y="133813"/>
                  <a:pt x="55530" y="134262"/>
                </a:cubicBezTo>
                <a:cubicBezTo>
                  <a:pt x="55002" y="135609"/>
                  <a:pt x="54711" y="137008"/>
                  <a:pt x="54605" y="138461"/>
                </a:cubicBezTo>
                <a:cubicBezTo>
                  <a:pt x="54473" y="140256"/>
                  <a:pt x="55028" y="142078"/>
                  <a:pt x="56163" y="143504"/>
                </a:cubicBezTo>
                <a:cubicBezTo>
                  <a:pt x="57751" y="145404"/>
                  <a:pt x="60095" y="146491"/>
                  <a:pt x="62540" y="146491"/>
                </a:cubicBezTo>
                <a:cubicBezTo>
                  <a:pt x="62982" y="146491"/>
                  <a:pt x="63428" y="146455"/>
                  <a:pt x="63874" y="146382"/>
                </a:cubicBezTo>
                <a:cubicBezTo>
                  <a:pt x="64719" y="146356"/>
                  <a:pt x="65590" y="146197"/>
                  <a:pt x="66408" y="145881"/>
                </a:cubicBezTo>
                <a:cubicBezTo>
                  <a:pt x="69894" y="144560"/>
                  <a:pt x="71716" y="141075"/>
                  <a:pt x="71689" y="137484"/>
                </a:cubicBezTo>
                <a:cubicBezTo>
                  <a:pt x="71663" y="135926"/>
                  <a:pt x="71346" y="134368"/>
                  <a:pt x="70686" y="132968"/>
                </a:cubicBezTo>
                <a:cubicBezTo>
                  <a:pt x="70422" y="132256"/>
                  <a:pt x="70079" y="131569"/>
                  <a:pt x="69656" y="130962"/>
                </a:cubicBezTo>
                <a:cubicBezTo>
                  <a:pt x="68970" y="129932"/>
                  <a:pt x="67966" y="129166"/>
                  <a:pt x="66805" y="128796"/>
                </a:cubicBezTo>
                <a:cubicBezTo>
                  <a:pt x="68046" y="124228"/>
                  <a:pt x="69313" y="119687"/>
                  <a:pt x="70554" y="115119"/>
                </a:cubicBezTo>
                <a:lnTo>
                  <a:pt x="72112" y="109626"/>
                </a:lnTo>
                <a:cubicBezTo>
                  <a:pt x="73089" y="109706"/>
                  <a:pt x="74066" y="109759"/>
                  <a:pt x="75096" y="109759"/>
                </a:cubicBezTo>
                <a:cubicBezTo>
                  <a:pt x="77578" y="109759"/>
                  <a:pt x="80060" y="109494"/>
                  <a:pt x="82515" y="109019"/>
                </a:cubicBezTo>
                <a:lnTo>
                  <a:pt x="82806" y="109759"/>
                </a:lnTo>
                <a:lnTo>
                  <a:pt x="87295" y="121931"/>
                </a:lnTo>
                <a:lnTo>
                  <a:pt x="89354" y="127582"/>
                </a:lnTo>
                <a:cubicBezTo>
                  <a:pt x="88219" y="128268"/>
                  <a:pt x="87242" y="129193"/>
                  <a:pt x="86450" y="130275"/>
                </a:cubicBezTo>
                <a:cubicBezTo>
                  <a:pt x="85605" y="131569"/>
                  <a:pt x="85182" y="133127"/>
                  <a:pt x="85314" y="134658"/>
                </a:cubicBezTo>
                <a:cubicBezTo>
                  <a:pt x="85341" y="135134"/>
                  <a:pt x="85394" y="135609"/>
                  <a:pt x="85499" y="136058"/>
                </a:cubicBezTo>
                <a:cubicBezTo>
                  <a:pt x="85658" y="137484"/>
                  <a:pt x="86027" y="138883"/>
                  <a:pt x="86635" y="140203"/>
                </a:cubicBezTo>
                <a:cubicBezTo>
                  <a:pt x="87321" y="141867"/>
                  <a:pt x="88641" y="143214"/>
                  <a:pt x="90305" y="143979"/>
                </a:cubicBezTo>
                <a:cubicBezTo>
                  <a:pt x="91345" y="144413"/>
                  <a:pt x="92442" y="144628"/>
                  <a:pt x="93533" y="144628"/>
                </a:cubicBezTo>
                <a:cubicBezTo>
                  <a:pt x="95295" y="144628"/>
                  <a:pt x="97039" y="144069"/>
                  <a:pt x="98490" y="142976"/>
                </a:cubicBezTo>
                <a:cubicBezTo>
                  <a:pt x="99256" y="142553"/>
                  <a:pt x="99943" y="142025"/>
                  <a:pt x="100524" y="141365"/>
                </a:cubicBezTo>
                <a:cubicBezTo>
                  <a:pt x="103006" y="138593"/>
                  <a:pt x="103006" y="134658"/>
                  <a:pt x="101342" y="131463"/>
                </a:cubicBezTo>
                <a:cubicBezTo>
                  <a:pt x="100603" y="130090"/>
                  <a:pt x="99599" y="128876"/>
                  <a:pt x="98385" y="127925"/>
                </a:cubicBezTo>
                <a:cubicBezTo>
                  <a:pt x="97830" y="127423"/>
                  <a:pt x="97197" y="126975"/>
                  <a:pt x="96536" y="126631"/>
                </a:cubicBezTo>
                <a:cubicBezTo>
                  <a:pt x="95727" y="126177"/>
                  <a:pt x="94828" y="125944"/>
                  <a:pt x="93918" y="125944"/>
                </a:cubicBezTo>
                <a:cubicBezTo>
                  <a:pt x="93612" y="125944"/>
                  <a:pt x="93304" y="125971"/>
                  <a:pt x="92998" y="126024"/>
                </a:cubicBezTo>
                <a:lnTo>
                  <a:pt x="90041" y="112135"/>
                </a:lnTo>
                <a:cubicBezTo>
                  <a:pt x="89671" y="110471"/>
                  <a:pt x="89328" y="108808"/>
                  <a:pt x="88958" y="107144"/>
                </a:cubicBezTo>
                <a:cubicBezTo>
                  <a:pt x="92365" y="105824"/>
                  <a:pt x="95533" y="104002"/>
                  <a:pt x="98411" y="101784"/>
                </a:cubicBezTo>
                <a:lnTo>
                  <a:pt x="107996" y="110498"/>
                </a:lnTo>
                <a:lnTo>
                  <a:pt x="112432" y="114538"/>
                </a:lnTo>
                <a:cubicBezTo>
                  <a:pt x="111746" y="115700"/>
                  <a:pt x="111297" y="116967"/>
                  <a:pt x="111112" y="118287"/>
                </a:cubicBezTo>
                <a:cubicBezTo>
                  <a:pt x="110954" y="119845"/>
                  <a:pt x="111297" y="121377"/>
                  <a:pt x="112115" y="122723"/>
                </a:cubicBezTo>
                <a:cubicBezTo>
                  <a:pt x="112353" y="123119"/>
                  <a:pt x="112643" y="123489"/>
                  <a:pt x="112934" y="123859"/>
                </a:cubicBezTo>
                <a:cubicBezTo>
                  <a:pt x="113726" y="125047"/>
                  <a:pt x="114729" y="126130"/>
                  <a:pt x="115838" y="127027"/>
                </a:cubicBezTo>
                <a:cubicBezTo>
                  <a:pt x="117130" y="128099"/>
                  <a:pt x="118758" y="128677"/>
                  <a:pt x="120433" y="128677"/>
                </a:cubicBezTo>
                <a:cubicBezTo>
                  <a:pt x="120574" y="128677"/>
                  <a:pt x="120714" y="128673"/>
                  <a:pt x="120855" y="128664"/>
                </a:cubicBezTo>
                <a:cubicBezTo>
                  <a:pt x="123786" y="128453"/>
                  <a:pt x="126374" y="126684"/>
                  <a:pt x="127641" y="124017"/>
                </a:cubicBezTo>
                <a:cubicBezTo>
                  <a:pt x="128143" y="123304"/>
                  <a:pt x="128486" y="122512"/>
                  <a:pt x="128698" y="121667"/>
                </a:cubicBezTo>
                <a:cubicBezTo>
                  <a:pt x="129648" y="118076"/>
                  <a:pt x="127853" y="114564"/>
                  <a:pt x="124869" y="112505"/>
                </a:cubicBezTo>
                <a:cubicBezTo>
                  <a:pt x="123602" y="111607"/>
                  <a:pt x="122149" y="111000"/>
                  <a:pt x="120618" y="110709"/>
                </a:cubicBezTo>
                <a:cubicBezTo>
                  <a:pt x="119878" y="110524"/>
                  <a:pt x="119139" y="110419"/>
                  <a:pt x="118400" y="110392"/>
                </a:cubicBezTo>
                <a:cubicBezTo>
                  <a:pt x="118361" y="110391"/>
                  <a:pt x="118322" y="110391"/>
                  <a:pt x="118283" y="110391"/>
                </a:cubicBezTo>
                <a:cubicBezTo>
                  <a:pt x="117083" y="110391"/>
                  <a:pt x="115913" y="110785"/>
                  <a:pt x="114967" y="111501"/>
                </a:cubicBezTo>
                <a:lnTo>
                  <a:pt x="105963" y="100543"/>
                </a:lnTo>
                <a:lnTo>
                  <a:pt x="103296" y="97295"/>
                </a:lnTo>
                <a:cubicBezTo>
                  <a:pt x="105884" y="94470"/>
                  <a:pt x="108023" y="91249"/>
                  <a:pt x="109660" y="87763"/>
                </a:cubicBezTo>
                <a:lnTo>
                  <a:pt x="121119" y="90826"/>
                </a:lnTo>
                <a:lnTo>
                  <a:pt x="126929" y="92358"/>
                </a:lnTo>
                <a:cubicBezTo>
                  <a:pt x="126849" y="93704"/>
                  <a:pt x="127034" y="95025"/>
                  <a:pt x="127483" y="96292"/>
                </a:cubicBezTo>
                <a:cubicBezTo>
                  <a:pt x="128038" y="97744"/>
                  <a:pt x="129067" y="98959"/>
                  <a:pt x="130414" y="99751"/>
                </a:cubicBezTo>
                <a:cubicBezTo>
                  <a:pt x="130810" y="100015"/>
                  <a:pt x="131233" y="100226"/>
                  <a:pt x="131655" y="100411"/>
                </a:cubicBezTo>
                <a:cubicBezTo>
                  <a:pt x="132922" y="101098"/>
                  <a:pt x="134296" y="101573"/>
                  <a:pt x="135695" y="101863"/>
                </a:cubicBezTo>
                <a:cubicBezTo>
                  <a:pt x="136204" y="101976"/>
                  <a:pt x="136718" y="102031"/>
                  <a:pt x="137228" y="102031"/>
                </a:cubicBezTo>
                <a:cubicBezTo>
                  <a:pt x="138516" y="102031"/>
                  <a:pt x="139781" y="101680"/>
                  <a:pt x="140897" y="101018"/>
                </a:cubicBezTo>
                <a:cubicBezTo>
                  <a:pt x="143405" y="99461"/>
                  <a:pt x="144884" y="96714"/>
                  <a:pt x="144805" y="93783"/>
                </a:cubicBezTo>
                <a:cubicBezTo>
                  <a:pt x="144884" y="92912"/>
                  <a:pt x="144857" y="92041"/>
                  <a:pt x="144646" y="91196"/>
                </a:cubicBezTo>
                <a:cubicBezTo>
                  <a:pt x="143828" y="87552"/>
                  <a:pt x="140606" y="85281"/>
                  <a:pt x="137015" y="84806"/>
                </a:cubicBezTo>
                <a:cubicBezTo>
                  <a:pt x="136541" y="84749"/>
                  <a:pt x="136062" y="84719"/>
                  <a:pt x="135582" y="84719"/>
                </a:cubicBezTo>
                <a:cubicBezTo>
                  <a:pt x="134511" y="84719"/>
                  <a:pt x="133434" y="84865"/>
                  <a:pt x="132394" y="85175"/>
                </a:cubicBezTo>
                <a:cubicBezTo>
                  <a:pt x="131655" y="85334"/>
                  <a:pt x="130942" y="85598"/>
                  <a:pt x="130282" y="85941"/>
                </a:cubicBezTo>
                <a:cubicBezTo>
                  <a:pt x="129173" y="86469"/>
                  <a:pt x="128275" y="87367"/>
                  <a:pt x="127747" y="88476"/>
                </a:cubicBezTo>
                <a:lnTo>
                  <a:pt x="114703" y="82905"/>
                </a:lnTo>
                <a:lnTo>
                  <a:pt x="111878" y="81690"/>
                </a:lnTo>
                <a:cubicBezTo>
                  <a:pt x="112776" y="78389"/>
                  <a:pt x="113224" y="75010"/>
                  <a:pt x="113224" y="71603"/>
                </a:cubicBezTo>
                <a:cubicBezTo>
                  <a:pt x="113224" y="70943"/>
                  <a:pt x="113198" y="70283"/>
                  <a:pt x="113172" y="69597"/>
                </a:cubicBezTo>
                <a:lnTo>
                  <a:pt x="123707" y="67273"/>
                </a:lnTo>
                <a:lnTo>
                  <a:pt x="129569" y="65979"/>
                </a:lnTo>
                <a:cubicBezTo>
                  <a:pt x="130124" y="67194"/>
                  <a:pt x="130889" y="68303"/>
                  <a:pt x="131866" y="69200"/>
                </a:cubicBezTo>
                <a:cubicBezTo>
                  <a:pt x="133028" y="70230"/>
                  <a:pt x="134507" y="70838"/>
                  <a:pt x="136065" y="70943"/>
                </a:cubicBezTo>
                <a:cubicBezTo>
                  <a:pt x="136302" y="70956"/>
                  <a:pt x="136533" y="70963"/>
                  <a:pt x="136764" y="70963"/>
                </a:cubicBezTo>
                <a:cubicBezTo>
                  <a:pt x="136995" y="70963"/>
                  <a:pt x="137226" y="70956"/>
                  <a:pt x="137464" y="70943"/>
                </a:cubicBezTo>
                <a:cubicBezTo>
                  <a:pt x="137555" y="70945"/>
                  <a:pt x="137645" y="70946"/>
                  <a:pt x="137735" y="70946"/>
                </a:cubicBezTo>
                <a:cubicBezTo>
                  <a:pt x="139094" y="70946"/>
                  <a:pt x="140429" y="70758"/>
                  <a:pt x="141742" y="70362"/>
                </a:cubicBezTo>
                <a:cubicBezTo>
                  <a:pt x="143484" y="69887"/>
                  <a:pt x="144990" y="68752"/>
                  <a:pt x="145966" y="67220"/>
                </a:cubicBezTo>
                <a:cubicBezTo>
                  <a:pt x="147472" y="64685"/>
                  <a:pt x="147498" y="61569"/>
                  <a:pt x="146072" y="58982"/>
                </a:cubicBezTo>
                <a:cubicBezTo>
                  <a:pt x="145755" y="58190"/>
                  <a:pt x="145306" y="57424"/>
                  <a:pt x="144752" y="56764"/>
                </a:cubicBezTo>
                <a:cubicBezTo>
                  <a:pt x="143127" y="54874"/>
                  <a:pt x="140852" y="54000"/>
                  <a:pt x="138504" y="54000"/>
                </a:cubicBezTo>
                <a:cubicBezTo>
                  <a:pt x="137342" y="54000"/>
                  <a:pt x="136163" y="54214"/>
                  <a:pt x="135035" y="54625"/>
                </a:cubicBezTo>
                <a:cubicBezTo>
                  <a:pt x="133583" y="55153"/>
                  <a:pt x="132236" y="55998"/>
                  <a:pt x="131127" y="57081"/>
                </a:cubicBezTo>
                <a:cubicBezTo>
                  <a:pt x="130546" y="57556"/>
                  <a:pt x="130044" y="58110"/>
                  <a:pt x="129595" y="58718"/>
                </a:cubicBezTo>
                <a:cubicBezTo>
                  <a:pt x="128856" y="59721"/>
                  <a:pt x="128486" y="60909"/>
                  <a:pt x="128539" y="62150"/>
                </a:cubicBezTo>
                <a:lnTo>
                  <a:pt x="114386" y="63206"/>
                </a:lnTo>
                <a:lnTo>
                  <a:pt x="112353" y="63365"/>
                </a:lnTo>
                <a:cubicBezTo>
                  <a:pt x="111429" y="59193"/>
                  <a:pt x="109818" y="55206"/>
                  <a:pt x="107574" y="51562"/>
                </a:cubicBezTo>
                <a:lnTo>
                  <a:pt x="115152" y="45198"/>
                </a:lnTo>
                <a:lnTo>
                  <a:pt x="119773" y="41343"/>
                </a:lnTo>
                <a:cubicBezTo>
                  <a:pt x="120829" y="42188"/>
                  <a:pt x="122017" y="42795"/>
                  <a:pt x="123311" y="43165"/>
                </a:cubicBezTo>
                <a:cubicBezTo>
                  <a:pt x="123866" y="43301"/>
                  <a:pt x="124431" y="43369"/>
                  <a:pt x="124995" y="43369"/>
                </a:cubicBezTo>
                <a:cubicBezTo>
                  <a:pt x="125962" y="43369"/>
                  <a:pt x="126926" y="43169"/>
                  <a:pt x="127826" y="42769"/>
                </a:cubicBezTo>
                <a:cubicBezTo>
                  <a:pt x="128249" y="42584"/>
                  <a:pt x="128671" y="42347"/>
                  <a:pt x="129067" y="42109"/>
                </a:cubicBezTo>
                <a:cubicBezTo>
                  <a:pt x="130361" y="41475"/>
                  <a:pt x="131549" y="40630"/>
                  <a:pt x="132579" y="39653"/>
                </a:cubicBezTo>
                <a:cubicBezTo>
                  <a:pt x="133926" y="38412"/>
                  <a:pt x="134744" y="36722"/>
                  <a:pt x="134903" y="34900"/>
                </a:cubicBezTo>
                <a:cubicBezTo>
                  <a:pt x="135061" y="31969"/>
                  <a:pt x="133635" y="29170"/>
                  <a:pt x="131180" y="27560"/>
                </a:cubicBezTo>
                <a:cubicBezTo>
                  <a:pt x="130546" y="26979"/>
                  <a:pt x="129780" y="26504"/>
                  <a:pt x="128988" y="26187"/>
                </a:cubicBezTo>
                <a:cubicBezTo>
                  <a:pt x="128024" y="25796"/>
                  <a:pt x="127040" y="25616"/>
                  <a:pt x="126071" y="25616"/>
                </a:cubicBezTo>
                <a:cubicBezTo>
                  <a:pt x="123564" y="25616"/>
                  <a:pt x="121148" y="26825"/>
                  <a:pt x="119377" y="28748"/>
                </a:cubicBezTo>
                <a:cubicBezTo>
                  <a:pt x="118321" y="29910"/>
                  <a:pt x="117528" y="31256"/>
                  <a:pt x="117027" y="32735"/>
                </a:cubicBezTo>
                <a:cubicBezTo>
                  <a:pt x="116736" y="33422"/>
                  <a:pt x="116551" y="34161"/>
                  <a:pt x="116419" y="34900"/>
                </a:cubicBezTo>
                <a:cubicBezTo>
                  <a:pt x="116235" y="36115"/>
                  <a:pt x="116472" y="37356"/>
                  <a:pt x="117080" y="38439"/>
                </a:cubicBezTo>
                <a:lnTo>
                  <a:pt x="105012" y="45885"/>
                </a:lnTo>
                <a:lnTo>
                  <a:pt x="103877" y="46598"/>
                </a:lnTo>
                <a:cubicBezTo>
                  <a:pt x="100999" y="43271"/>
                  <a:pt x="97566" y="40498"/>
                  <a:pt x="93738" y="38333"/>
                </a:cubicBezTo>
                <a:lnTo>
                  <a:pt x="97408" y="29567"/>
                </a:lnTo>
                <a:lnTo>
                  <a:pt x="99705" y="24021"/>
                </a:lnTo>
                <a:cubicBezTo>
                  <a:pt x="100365" y="24140"/>
                  <a:pt x="101032" y="24200"/>
                  <a:pt x="101695" y="24200"/>
                </a:cubicBezTo>
                <a:cubicBezTo>
                  <a:pt x="102359" y="24200"/>
                  <a:pt x="103019" y="24140"/>
                  <a:pt x="103666" y="24021"/>
                </a:cubicBezTo>
                <a:cubicBezTo>
                  <a:pt x="105171" y="23652"/>
                  <a:pt x="106518" y="22780"/>
                  <a:pt x="107495" y="21566"/>
                </a:cubicBezTo>
                <a:cubicBezTo>
                  <a:pt x="107785" y="21196"/>
                  <a:pt x="108049" y="20826"/>
                  <a:pt x="108287" y="20404"/>
                </a:cubicBezTo>
                <a:cubicBezTo>
                  <a:pt x="109132" y="19242"/>
                  <a:pt x="109818" y="17975"/>
                  <a:pt x="110267" y="16602"/>
                </a:cubicBezTo>
                <a:cubicBezTo>
                  <a:pt x="110901" y="14885"/>
                  <a:pt x="110848" y="13011"/>
                  <a:pt x="110135" y="11321"/>
                </a:cubicBezTo>
                <a:cubicBezTo>
                  <a:pt x="108920" y="8654"/>
                  <a:pt x="106386" y="6805"/>
                  <a:pt x="103481" y="6489"/>
                </a:cubicBezTo>
                <a:cubicBezTo>
                  <a:pt x="102882" y="6339"/>
                  <a:pt x="102270" y="6269"/>
                  <a:pt x="101655" y="6269"/>
                </a:cubicBezTo>
                <a:cubicBezTo>
                  <a:pt x="101401" y="6269"/>
                  <a:pt x="101147" y="6281"/>
                  <a:pt x="100893" y="6304"/>
                </a:cubicBezTo>
                <a:cubicBezTo>
                  <a:pt x="97197" y="6621"/>
                  <a:pt x="94477" y="9499"/>
                  <a:pt x="93553" y="12984"/>
                </a:cubicBezTo>
                <a:cubicBezTo>
                  <a:pt x="93157" y="14516"/>
                  <a:pt x="93051" y="16074"/>
                  <a:pt x="93315" y="17605"/>
                </a:cubicBezTo>
                <a:cubicBezTo>
                  <a:pt x="93368" y="18371"/>
                  <a:pt x="93526" y="19110"/>
                  <a:pt x="93764" y="19823"/>
                </a:cubicBezTo>
                <a:cubicBezTo>
                  <a:pt x="94160" y="20985"/>
                  <a:pt x="94926" y="21988"/>
                  <a:pt x="95956" y="22675"/>
                </a:cubicBezTo>
                <a:lnTo>
                  <a:pt x="88694" y="34848"/>
                </a:lnTo>
                <a:cubicBezTo>
                  <a:pt x="88509" y="35164"/>
                  <a:pt x="88325" y="35455"/>
                  <a:pt x="88140" y="35772"/>
                </a:cubicBezTo>
                <a:cubicBezTo>
                  <a:pt x="83994" y="34267"/>
                  <a:pt x="79637" y="33474"/>
                  <a:pt x="75228" y="33474"/>
                </a:cubicBezTo>
                <a:cubicBezTo>
                  <a:pt x="74937" y="30253"/>
                  <a:pt x="74673" y="27058"/>
                  <a:pt x="74409" y="23837"/>
                </a:cubicBezTo>
                <a:lnTo>
                  <a:pt x="73907" y="17843"/>
                </a:lnTo>
                <a:cubicBezTo>
                  <a:pt x="75201" y="17473"/>
                  <a:pt x="76390" y="16839"/>
                  <a:pt x="77446" y="16021"/>
                </a:cubicBezTo>
                <a:cubicBezTo>
                  <a:pt x="78608" y="14991"/>
                  <a:pt x="79400" y="13592"/>
                  <a:pt x="79717" y="12086"/>
                </a:cubicBezTo>
                <a:cubicBezTo>
                  <a:pt x="79796" y="11611"/>
                  <a:pt x="79849" y="11162"/>
                  <a:pt x="79875" y="10687"/>
                </a:cubicBezTo>
                <a:cubicBezTo>
                  <a:pt x="80113" y="9261"/>
                  <a:pt x="80113" y="7809"/>
                  <a:pt x="79901" y="6383"/>
                </a:cubicBezTo>
                <a:cubicBezTo>
                  <a:pt x="79664" y="4587"/>
                  <a:pt x="78766" y="2950"/>
                  <a:pt x="77393" y="1788"/>
                </a:cubicBezTo>
                <a:cubicBezTo>
                  <a:pt x="75897" y="615"/>
                  <a:pt x="74083" y="0"/>
                  <a:pt x="7224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24"/>
          <p:cNvSpPr/>
          <p:nvPr/>
        </p:nvSpPr>
        <p:spPr>
          <a:xfrm rot="10800000">
            <a:off x="-247934" y="4389099"/>
            <a:ext cx="685866" cy="681183"/>
          </a:xfrm>
          <a:custGeom>
            <a:avLst/>
            <a:gdLst/>
            <a:ahLst/>
            <a:cxnLst/>
            <a:rect l="l" t="t" r="r" b="b"/>
            <a:pathLst>
              <a:path w="147498" h="146491" extrusionOk="0">
                <a:moveTo>
                  <a:pt x="72248" y="0"/>
                </a:moveTo>
                <a:cubicBezTo>
                  <a:pt x="71233" y="0"/>
                  <a:pt x="70212" y="188"/>
                  <a:pt x="69234" y="574"/>
                </a:cubicBezTo>
                <a:cubicBezTo>
                  <a:pt x="68389" y="759"/>
                  <a:pt x="67597" y="1102"/>
                  <a:pt x="66857" y="1551"/>
                </a:cubicBezTo>
                <a:cubicBezTo>
                  <a:pt x="63715" y="3584"/>
                  <a:pt x="62659" y="7360"/>
                  <a:pt x="63425" y="10898"/>
                </a:cubicBezTo>
                <a:cubicBezTo>
                  <a:pt x="63768" y="12403"/>
                  <a:pt x="64402" y="13829"/>
                  <a:pt x="65326" y="15097"/>
                </a:cubicBezTo>
                <a:cubicBezTo>
                  <a:pt x="65722" y="15730"/>
                  <a:pt x="66224" y="16311"/>
                  <a:pt x="66752" y="16839"/>
                </a:cubicBezTo>
                <a:cubicBezTo>
                  <a:pt x="67650" y="17684"/>
                  <a:pt x="68785" y="18239"/>
                  <a:pt x="70000" y="18344"/>
                </a:cubicBezTo>
                <a:lnTo>
                  <a:pt x="69155" y="32524"/>
                </a:lnTo>
                <a:cubicBezTo>
                  <a:pt x="69128" y="32999"/>
                  <a:pt x="69102" y="33448"/>
                  <a:pt x="69075" y="33923"/>
                </a:cubicBezTo>
                <a:cubicBezTo>
                  <a:pt x="64032" y="34716"/>
                  <a:pt x="59226" y="36537"/>
                  <a:pt x="54896" y="39257"/>
                </a:cubicBezTo>
                <a:lnTo>
                  <a:pt x="48796" y="30808"/>
                </a:lnTo>
                <a:lnTo>
                  <a:pt x="45285" y="25923"/>
                </a:lnTo>
                <a:cubicBezTo>
                  <a:pt x="46209" y="24946"/>
                  <a:pt x="46895" y="23784"/>
                  <a:pt x="47371" y="22543"/>
                </a:cubicBezTo>
                <a:cubicBezTo>
                  <a:pt x="47846" y="21038"/>
                  <a:pt x="47819" y="19453"/>
                  <a:pt x="47291" y="18001"/>
                </a:cubicBezTo>
                <a:cubicBezTo>
                  <a:pt x="47133" y="17552"/>
                  <a:pt x="46948" y="17130"/>
                  <a:pt x="46737" y="16707"/>
                </a:cubicBezTo>
                <a:cubicBezTo>
                  <a:pt x="46209" y="15361"/>
                  <a:pt x="45469" y="14120"/>
                  <a:pt x="44545" y="13011"/>
                </a:cubicBezTo>
                <a:cubicBezTo>
                  <a:pt x="43410" y="11585"/>
                  <a:pt x="41799" y="10634"/>
                  <a:pt x="40004" y="10370"/>
                </a:cubicBezTo>
                <a:cubicBezTo>
                  <a:pt x="39630" y="10320"/>
                  <a:pt x="39258" y="10295"/>
                  <a:pt x="38889" y="10295"/>
                </a:cubicBezTo>
                <a:cubicBezTo>
                  <a:pt x="36357" y="10295"/>
                  <a:pt x="33963" y="11458"/>
                  <a:pt x="32373" y="13486"/>
                </a:cubicBezTo>
                <a:cubicBezTo>
                  <a:pt x="31765" y="14093"/>
                  <a:pt x="31237" y="14806"/>
                  <a:pt x="30867" y="15572"/>
                </a:cubicBezTo>
                <a:cubicBezTo>
                  <a:pt x="29204" y="18925"/>
                  <a:pt x="30234" y="22728"/>
                  <a:pt x="32689" y="25342"/>
                </a:cubicBezTo>
                <a:cubicBezTo>
                  <a:pt x="33772" y="26477"/>
                  <a:pt x="35066" y="27375"/>
                  <a:pt x="36492" y="27982"/>
                </a:cubicBezTo>
                <a:cubicBezTo>
                  <a:pt x="37178" y="28326"/>
                  <a:pt x="37865" y="28590"/>
                  <a:pt x="38604" y="28748"/>
                </a:cubicBezTo>
                <a:cubicBezTo>
                  <a:pt x="39017" y="28849"/>
                  <a:pt x="39440" y="28899"/>
                  <a:pt x="39862" y="28899"/>
                </a:cubicBezTo>
                <a:cubicBezTo>
                  <a:pt x="40654" y="28899"/>
                  <a:pt x="41445" y="28723"/>
                  <a:pt x="42169" y="28378"/>
                </a:cubicBezTo>
                <a:lnTo>
                  <a:pt x="48744" y="41000"/>
                </a:lnTo>
                <a:lnTo>
                  <a:pt x="49800" y="43059"/>
                </a:lnTo>
                <a:cubicBezTo>
                  <a:pt x="46737" y="45779"/>
                  <a:pt x="44123" y="48974"/>
                  <a:pt x="42063" y="52512"/>
                </a:cubicBezTo>
                <a:lnTo>
                  <a:pt x="31871" y="47337"/>
                </a:lnTo>
                <a:lnTo>
                  <a:pt x="26511" y="44617"/>
                </a:lnTo>
                <a:cubicBezTo>
                  <a:pt x="26854" y="43324"/>
                  <a:pt x="26960" y="41977"/>
                  <a:pt x="26801" y="40657"/>
                </a:cubicBezTo>
                <a:cubicBezTo>
                  <a:pt x="26537" y="39125"/>
                  <a:pt x="25771" y="37726"/>
                  <a:pt x="24636" y="36643"/>
                </a:cubicBezTo>
                <a:cubicBezTo>
                  <a:pt x="24293" y="36326"/>
                  <a:pt x="23923" y="36036"/>
                  <a:pt x="23553" y="35798"/>
                </a:cubicBezTo>
                <a:cubicBezTo>
                  <a:pt x="22471" y="34848"/>
                  <a:pt x="21230" y="34082"/>
                  <a:pt x="19909" y="33501"/>
                </a:cubicBezTo>
                <a:cubicBezTo>
                  <a:pt x="18978" y="33087"/>
                  <a:pt x="17980" y="32880"/>
                  <a:pt x="16981" y="32880"/>
                </a:cubicBezTo>
                <a:cubicBezTo>
                  <a:pt x="16196" y="32880"/>
                  <a:pt x="15410" y="33008"/>
                  <a:pt x="14655" y="33263"/>
                </a:cubicBezTo>
                <a:cubicBezTo>
                  <a:pt x="11882" y="34267"/>
                  <a:pt x="9876" y="36643"/>
                  <a:pt x="9347" y="39521"/>
                </a:cubicBezTo>
                <a:cubicBezTo>
                  <a:pt x="9057" y="40366"/>
                  <a:pt x="8925" y="41211"/>
                  <a:pt x="8951" y="42083"/>
                </a:cubicBezTo>
                <a:cubicBezTo>
                  <a:pt x="9004" y="45806"/>
                  <a:pt x="11671" y="48710"/>
                  <a:pt x="15077" y="49898"/>
                </a:cubicBezTo>
                <a:cubicBezTo>
                  <a:pt x="16291" y="50332"/>
                  <a:pt x="17559" y="50534"/>
                  <a:pt x="18836" y="50534"/>
                </a:cubicBezTo>
                <a:cubicBezTo>
                  <a:pt x="19114" y="50534"/>
                  <a:pt x="19393" y="50525"/>
                  <a:pt x="19672" y="50506"/>
                </a:cubicBezTo>
                <a:cubicBezTo>
                  <a:pt x="20411" y="50506"/>
                  <a:pt x="21177" y="50400"/>
                  <a:pt x="21890" y="50215"/>
                </a:cubicBezTo>
                <a:cubicBezTo>
                  <a:pt x="23078" y="49898"/>
                  <a:pt x="24134" y="49212"/>
                  <a:pt x="24900" y="48235"/>
                </a:cubicBezTo>
                <a:lnTo>
                  <a:pt x="36518" y="56394"/>
                </a:lnTo>
                <a:lnTo>
                  <a:pt x="39317" y="58374"/>
                </a:lnTo>
                <a:cubicBezTo>
                  <a:pt x="37970" y="61992"/>
                  <a:pt x="37205" y="65821"/>
                  <a:pt x="37020" y="69702"/>
                </a:cubicBezTo>
                <a:lnTo>
                  <a:pt x="24477" y="69808"/>
                </a:lnTo>
                <a:lnTo>
                  <a:pt x="18457" y="69861"/>
                </a:lnTo>
                <a:cubicBezTo>
                  <a:pt x="18167" y="68540"/>
                  <a:pt x="17639" y="67299"/>
                  <a:pt x="16873" y="66217"/>
                </a:cubicBezTo>
                <a:cubicBezTo>
                  <a:pt x="15949" y="64976"/>
                  <a:pt x="14628" y="64078"/>
                  <a:pt x="13123" y="63655"/>
                </a:cubicBezTo>
                <a:cubicBezTo>
                  <a:pt x="12674" y="63523"/>
                  <a:pt x="12226" y="63418"/>
                  <a:pt x="11750" y="63365"/>
                </a:cubicBezTo>
                <a:cubicBezTo>
                  <a:pt x="10701" y="63127"/>
                  <a:pt x="9621" y="63008"/>
                  <a:pt x="8546" y="63008"/>
                </a:cubicBezTo>
                <a:cubicBezTo>
                  <a:pt x="8187" y="63008"/>
                  <a:pt x="7829" y="63022"/>
                  <a:pt x="7473" y="63048"/>
                </a:cubicBezTo>
                <a:cubicBezTo>
                  <a:pt x="5651" y="63154"/>
                  <a:pt x="3934" y="63946"/>
                  <a:pt x="2667" y="65240"/>
                </a:cubicBezTo>
                <a:cubicBezTo>
                  <a:pt x="687" y="67405"/>
                  <a:pt x="0" y="70468"/>
                  <a:pt x="845" y="73267"/>
                </a:cubicBezTo>
                <a:cubicBezTo>
                  <a:pt x="977" y="74138"/>
                  <a:pt x="1268" y="74957"/>
                  <a:pt x="1690" y="75722"/>
                </a:cubicBezTo>
                <a:cubicBezTo>
                  <a:pt x="3220" y="78554"/>
                  <a:pt x="6191" y="79944"/>
                  <a:pt x="9271" y="79944"/>
                </a:cubicBezTo>
                <a:cubicBezTo>
                  <a:pt x="9753" y="79944"/>
                  <a:pt x="10238" y="79910"/>
                  <a:pt x="10721" y="79842"/>
                </a:cubicBezTo>
                <a:cubicBezTo>
                  <a:pt x="12278" y="79630"/>
                  <a:pt x="13757" y="79076"/>
                  <a:pt x="15077" y="78257"/>
                </a:cubicBezTo>
                <a:cubicBezTo>
                  <a:pt x="15737" y="77888"/>
                  <a:pt x="16345" y="77465"/>
                  <a:pt x="16899" y="76963"/>
                </a:cubicBezTo>
                <a:cubicBezTo>
                  <a:pt x="17823" y="76145"/>
                  <a:pt x="18457" y="75036"/>
                  <a:pt x="18668" y="73821"/>
                </a:cubicBezTo>
                <a:lnTo>
                  <a:pt x="32742" y="75722"/>
                </a:lnTo>
                <a:lnTo>
                  <a:pt x="37231" y="76330"/>
                </a:lnTo>
                <a:cubicBezTo>
                  <a:pt x="37680" y="79947"/>
                  <a:pt x="38657" y="83512"/>
                  <a:pt x="40136" y="86865"/>
                </a:cubicBezTo>
                <a:lnTo>
                  <a:pt x="39687" y="87103"/>
                </a:lnTo>
                <a:lnTo>
                  <a:pt x="28227" y="93176"/>
                </a:lnTo>
                <a:lnTo>
                  <a:pt x="22920" y="96002"/>
                </a:lnTo>
                <a:cubicBezTo>
                  <a:pt x="22075" y="94945"/>
                  <a:pt x="21018" y="94100"/>
                  <a:pt x="19857" y="93467"/>
                </a:cubicBezTo>
                <a:cubicBezTo>
                  <a:pt x="18885" y="93017"/>
                  <a:pt x="17839" y="92788"/>
                  <a:pt x="16796" y="92788"/>
                </a:cubicBezTo>
                <a:cubicBezTo>
                  <a:pt x="16308" y="92788"/>
                  <a:pt x="15821" y="92838"/>
                  <a:pt x="15341" y="92939"/>
                </a:cubicBezTo>
                <a:cubicBezTo>
                  <a:pt x="14866" y="93018"/>
                  <a:pt x="14417" y="93150"/>
                  <a:pt x="13968" y="93308"/>
                </a:cubicBezTo>
                <a:cubicBezTo>
                  <a:pt x="12569" y="93678"/>
                  <a:pt x="11249" y="94232"/>
                  <a:pt x="10008" y="94998"/>
                </a:cubicBezTo>
                <a:cubicBezTo>
                  <a:pt x="8450" y="95922"/>
                  <a:pt x="7314" y="97401"/>
                  <a:pt x="6813" y="99170"/>
                </a:cubicBezTo>
                <a:cubicBezTo>
                  <a:pt x="6020" y="101995"/>
                  <a:pt x="6813" y="105032"/>
                  <a:pt x="8872" y="107118"/>
                </a:cubicBezTo>
                <a:cubicBezTo>
                  <a:pt x="9374" y="107831"/>
                  <a:pt x="10008" y="108438"/>
                  <a:pt x="10747" y="108914"/>
                </a:cubicBezTo>
                <a:cubicBezTo>
                  <a:pt x="12093" y="109830"/>
                  <a:pt x="13603" y="110247"/>
                  <a:pt x="15123" y="110247"/>
                </a:cubicBezTo>
                <a:cubicBezTo>
                  <a:pt x="17062" y="110247"/>
                  <a:pt x="19018" y="109569"/>
                  <a:pt x="20675" y="108385"/>
                </a:cubicBezTo>
                <a:cubicBezTo>
                  <a:pt x="21943" y="107488"/>
                  <a:pt x="22999" y="106326"/>
                  <a:pt x="23791" y="105006"/>
                </a:cubicBezTo>
                <a:cubicBezTo>
                  <a:pt x="24213" y="104372"/>
                  <a:pt x="24557" y="103712"/>
                  <a:pt x="24821" y="103025"/>
                </a:cubicBezTo>
                <a:cubicBezTo>
                  <a:pt x="25270" y="101863"/>
                  <a:pt x="25322" y="100596"/>
                  <a:pt x="24953" y="99434"/>
                </a:cubicBezTo>
                <a:lnTo>
                  <a:pt x="38314" y="94628"/>
                </a:lnTo>
                <a:lnTo>
                  <a:pt x="43383" y="92780"/>
                </a:lnTo>
                <a:cubicBezTo>
                  <a:pt x="45337" y="95711"/>
                  <a:pt x="47661" y="98325"/>
                  <a:pt x="50328" y="100622"/>
                </a:cubicBezTo>
                <a:cubicBezTo>
                  <a:pt x="50117" y="100913"/>
                  <a:pt x="49905" y="101203"/>
                  <a:pt x="49694" y="101520"/>
                </a:cubicBezTo>
                <a:lnTo>
                  <a:pt x="42327" y="112161"/>
                </a:lnTo>
                <a:lnTo>
                  <a:pt x="38921" y="117125"/>
                </a:lnTo>
                <a:cubicBezTo>
                  <a:pt x="37680" y="116597"/>
                  <a:pt x="36360" y="116307"/>
                  <a:pt x="35039" y="116307"/>
                </a:cubicBezTo>
                <a:cubicBezTo>
                  <a:pt x="33482" y="116360"/>
                  <a:pt x="31976" y="116914"/>
                  <a:pt x="30788" y="117891"/>
                </a:cubicBezTo>
                <a:cubicBezTo>
                  <a:pt x="30419" y="118182"/>
                  <a:pt x="30075" y="118499"/>
                  <a:pt x="29758" y="118868"/>
                </a:cubicBezTo>
                <a:cubicBezTo>
                  <a:pt x="28676" y="119819"/>
                  <a:pt x="27752" y="120928"/>
                  <a:pt x="27012" y="122169"/>
                </a:cubicBezTo>
                <a:cubicBezTo>
                  <a:pt x="26062" y="123700"/>
                  <a:pt x="25718" y="125549"/>
                  <a:pt x="26062" y="127344"/>
                </a:cubicBezTo>
                <a:cubicBezTo>
                  <a:pt x="26669" y="130222"/>
                  <a:pt x="28781" y="132546"/>
                  <a:pt x="31580" y="133444"/>
                </a:cubicBezTo>
                <a:cubicBezTo>
                  <a:pt x="32346" y="133840"/>
                  <a:pt x="33191" y="134077"/>
                  <a:pt x="34062" y="134183"/>
                </a:cubicBezTo>
                <a:cubicBezTo>
                  <a:pt x="34376" y="134221"/>
                  <a:pt x="34687" y="134240"/>
                  <a:pt x="34993" y="134240"/>
                </a:cubicBezTo>
                <a:cubicBezTo>
                  <a:pt x="38295" y="134240"/>
                  <a:pt x="41122" y="132090"/>
                  <a:pt x="42644" y="129166"/>
                </a:cubicBezTo>
                <a:cubicBezTo>
                  <a:pt x="43331" y="127767"/>
                  <a:pt x="43753" y="126262"/>
                  <a:pt x="43832" y="124704"/>
                </a:cubicBezTo>
                <a:cubicBezTo>
                  <a:pt x="43938" y="123938"/>
                  <a:pt x="43938" y="123199"/>
                  <a:pt x="43832" y="122433"/>
                </a:cubicBezTo>
                <a:cubicBezTo>
                  <a:pt x="43700" y="121218"/>
                  <a:pt x="43146" y="120083"/>
                  <a:pt x="42301" y="119211"/>
                </a:cubicBezTo>
                <a:cubicBezTo>
                  <a:pt x="45522" y="115752"/>
                  <a:pt x="48744" y="112267"/>
                  <a:pt x="51965" y="108808"/>
                </a:cubicBezTo>
                <a:lnTo>
                  <a:pt x="55899" y="104557"/>
                </a:lnTo>
                <a:cubicBezTo>
                  <a:pt x="58857" y="106299"/>
                  <a:pt x="62078" y="107620"/>
                  <a:pt x="65405" y="108517"/>
                </a:cubicBezTo>
                <a:lnTo>
                  <a:pt x="65273" y="109679"/>
                </a:lnTo>
                <a:lnTo>
                  <a:pt x="63636" y="122539"/>
                </a:lnTo>
                <a:lnTo>
                  <a:pt x="62870" y="128506"/>
                </a:lnTo>
                <a:cubicBezTo>
                  <a:pt x="61524" y="128585"/>
                  <a:pt x="60230" y="128955"/>
                  <a:pt x="59015" y="129562"/>
                </a:cubicBezTo>
                <a:cubicBezTo>
                  <a:pt x="57668" y="130328"/>
                  <a:pt x="56612" y="131516"/>
                  <a:pt x="55979" y="132942"/>
                </a:cubicBezTo>
                <a:cubicBezTo>
                  <a:pt x="55794" y="133365"/>
                  <a:pt x="55635" y="133813"/>
                  <a:pt x="55530" y="134262"/>
                </a:cubicBezTo>
                <a:cubicBezTo>
                  <a:pt x="55002" y="135609"/>
                  <a:pt x="54711" y="137008"/>
                  <a:pt x="54605" y="138461"/>
                </a:cubicBezTo>
                <a:cubicBezTo>
                  <a:pt x="54473" y="140256"/>
                  <a:pt x="55028" y="142078"/>
                  <a:pt x="56163" y="143504"/>
                </a:cubicBezTo>
                <a:cubicBezTo>
                  <a:pt x="57751" y="145404"/>
                  <a:pt x="60095" y="146491"/>
                  <a:pt x="62540" y="146491"/>
                </a:cubicBezTo>
                <a:cubicBezTo>
                  <a:pt x="62982" y="146491"/>
                  <a:pt x="63428" y="146455"/>
                  <a:pt x="63874" y="146382"/>
                </a:cubicBezTo>
                <a:cubicBezTo>
                  <a:pt x="64719" y="146356"/>
                  <a:pt x="65590" y="146197"/>
                  <a:pt x="66408" y="145881"/>
                </a:cubicBezTo>
                <a:cubicBezTo>
                  <a:pt x="69894" y="144560"/>
                  <a:pt x="71716" y="141075"/>
                  <a:pt x="71689" y="137484"/>
                </a:cubicBezTo>
                <a:cubicBezTo>
                  <a:pt x="71663" y="135926"/>
                  <a:pt x="71346" y="134368"/>
                  <a:pt x="70686" y="132968"/>
                </a:cubicBezTo>
                <a:cubicBezTo>
                  <a:pt x="70422" y="132256"/>
                  <a:pt x="70079" y="131569"/>
                  <a:pt x="69656" y="130962"/>
                </a:cubicBezTo>
                <a:cubicBezTo>
                  <a:pt x="68970" y="129932"/>
                  <a:pt x="67966" y="129166"/>
                  <a:pt x="66805" y="128796"/>
                </a:cubicBezTo>
                <a:cubicBezTo>
                  <a:pt x="68046" y="124228"/>
                  <a:pt x="69313" y="119687"/>
                  <a:pt x="70554" y="115119"/>
                </a:cubicBezTo>
                <a:lnTo>
                  <a:pt x="72112" y="109626"/>
                </a:lnTo>
                <a:cubicBezTo>
                  <a:pt x="73089" y="109706"/>
                  <a:pt x="74066" y="109759"/>
                  <a:pt x="75096" y="109759"/>
                </a:cubicBezTo>
                <a:cubicBezTo>
                  <a:pt x="77578" y="109759"/>
                  <a:pt x="80060" y="109494"/>
                  <a:pt x="82515" y="109019"/>
                </a:cubicBezTo>
                <a:lnTo>
                  <a:pt x="82806" y="109759"/>
                </a:lnTo>
                <a:lnTo>
                  <a:pt x="87295" y="121931"/>
                </a:lnTo>
                <a:lnTo>
                  <a:pt x="89354" y="127582"/>
                </a:lnTo>
                <a:cubicBezTo>
                  <a:pt x="88219" y="128268"/>
                  <a:pt x="87242" y="129193"/>
                  <a:pt x="86450" y="130275"/>
                </a:cubicBezTo>
                <a:cubicBezTo>
                  <a:pt x="85605" y="131569"/>
                  <a:pt x="85182" y="133127"/>
                  <a:pt x="85314" y="134658"/>
                </a:cubicBezTo>
                <a:cubicBezTo>
                  <a:pt x="85341" y="135134"/>
                  <a:pt x="85394" y="135609"/>
                  <a:pt x="85499" y="136058"/>
                </a:cubicBezTo>
                <a:cubicBezTo>
                  <a:pt x="85658" y="137484"/>
                  <a:pt x="86027" y="138883"/>
                  <a:pt x="86635" y="140203"/>
                </a:cubicBezTo>
                <a:cubicBezTo>
                  <a:pt x="87321" y="141867"/>
                  <a:pt x="88641" y="143214"/>
                  <a:pt x="90305" y="143979"/>
                </a:cubicBezTo>
                <a:cubicBezTo>
                  <a:pt x="91345" y="144413"/>
                  <a:pt x="92442" y="144628"/>
                  <a:pt x="93533" y="144628"/>
                </a:cubicBezTo>
                <a:cubicBezTo>
                  <a:pt x="95295" y="144628"/>
                  <a:pt x="97039" y="144069"/>
                  <a:pt x="98490" y="142976"/>
                </a:cubicBezTo>
                <a:cubicBezTo>
                  <a:pt x="99256" y="142553"/>
                  <a:pt x="99943" y="142025"/>
                  <a:pt x="100524" y="141365"/>
                </a:cubicBezTo>
                <a:cubicBezTo>
                  <a:pt x="103006" y="138593"/>
                  <a:pt x="103006" y="134658"/>
                  <a:pt x="101342" y="131463"/>
                </a:cubicBezTo>
                <a:cubicBezTo>
                  <a:pt x="100603" y="130090"/>
                  <a:pt x="99599" y="128876"/>
                  <a:pt x="98385" y="127925"/>
                </a:cubicBezTo>
                <a:cubicBezTo>
                  <a:pt x="97830" y="127423"/>
                  <a:pt x="97197" y="126975"/>
                  <a:pt x="96536" y="126631"/>
                </a:cubicBezTo>
                <a:cubicBezTo>
                  <a:pt x="95727" y="126177"/>
                  <a:pt x="94828" y="125944"/>
                  <a:pt x="93918" y="125944"/>
                </a:cubicBezTo>
                <a:cubicBezTo>
                  <a:pt x="93612" y="125944"/>
                  <a:pt x="93304" y="125971"/>
                  <a:pt x="92998" y="126024"/>
                </a:cubicBezTo>
                <a:lnTo>
                  <a:pt x="90041" y="112135"/>
                </a:lnTo>
                <a:cubicBezTo>
                  <a:pt x="89671" y="110471"/>
                  <a:pt x="89328" y="108808"/>
                  <a:pt x="88958" y="107144"/>
                </a:cubicBezTo>
                <a:cubicBezTo>
                  <a:pt x="92365" y="105824"/>
                  <a:pt x="95533" y="104002"/>
                  <a:pt x="98411" y="101784"/>
                </a:cubicBezTo>
                <a:lnTo>
                  <a:pt x="107996" y="110498"/>
                </a:lnTo>
                <a:lnTo>
                  <a:pt x="112432" y="114538"/>
                </a:lnTo>
                <a:cubicBezTo>
                  <a:pt x="111746" y="115700"/>
                  <a:pt x="111297" y="116967"/>
                  <a:pt x="111112" y="118287"/>
                </a:cubicBezTo>
                <a:cubicBezTo>
                  <a:pt x="110954" y="119845"/>
                  <a:pt x="111297" y="121377"/>
                  <a:pt x="112115" y="122723"/>
                </a:cubicBezTo>
                <a:cubicBezTo>
                  <a:pt x="112353" y="123119"/>
                  <a:pt x="112643" y="123489"/>
                  <a:pt x="112934" y="123859"/>
                </a:cubicBezTo>
                <a:cubicBezTo>
                  <a:pt x="113726" y="125047"/>
                  <a:pt x="114729" y="126130"/>
                  <a:pt x="115838" y="127027"/>
                </a:cubicBezTo>
                <a:cubicBezTo>
                  <a:pt x="117130" y="128099"/>
                  <a:pt x="118758" y="128677"/>
                  <a:pt x="120433" y="128677"/>
                </a:cubicBezTo>
                <a:cubicBezTo>
                  <a:pt x="120574" y="128677"/>
                  <a:pt x="120714" y="128673"/>
                  <a:pt x="120855" y="128664"/>
                </a:cubicBezTo>
                <a:cubicBezTo>
                  <a:pt x="123786" y="128453"/>
                  <a:pt x="126374" y="126684"/>
                  <a:pt x="127641" y="124017"/>
                </a:cubicBezTo>
                <a:cubicBezTo>
                  <a:pt x="128143" y="123304"/>
                  <a:pt x="128486" y="122512"/>
                  <a:pt x="128698" y="121667"/>
                </a:cubicBezTo>
                <a:cubicBezTo>
                  <a:pt x="129648" y="118076"/>
                  <a:pt x="127853" y="114564"/>
                  <a:pt x="124869" y="112505"/>
                </a:cubicBezTo>
                <a:cubicBezTo>
                  <a:pt x="123602" y="111607"/>
                  <a:pt x="122149" y="111000"/>
                  <a:pt x="120618" y="110709"/>
                </a:cubicBezTo>
                <a:cubicBezTo>
                  <a:pt x="119878" y="110524"/>
                  <a:pt x="119139" y="110419"/>
                  <a:pt x="118400" y="110392"/>
                </a:cubicBezTo>
                <a:cubicBezTo>
                  <a:pt x="118361" y="110391"/>
                  <a:pt x="118322" y="110391"/>
                  <a:pt x="118283" y="110391"/>
                </a:cubicBezTo>
                <a:cubicBezTo>
                  <a:pt x="117083" y="110391"/>
                  <a:pt x="115913" y="110785"/>
                  <a:pt x="114967" y="111501"/>
                </a:cubicBezTo>
                <a:lnTo>
                  <a:pt x="105963" y="100543"/>
                </a:lnTo>
                <a:lnTo>
                  <a:pt x="103296" y="97295"/>
                </a:lnTo>
                <a:cubicBezTo>
                  <a:pt x="105884" y="94470"/>
                  <a:pt x="108023" y="91249"/>
                  <a:pt x="109660" y="87763"/>
                </a:cubicBezTo>
                <a:lnTo>
                  <a:pt x="121119" y="90826"/>
                </a:lnTo>
                <a:lnTo>
                  <a:pt x="126929" y="92358"/>
                </a:lnTo>
                <a:cubicBezTo>
                  <a:pt x="126849" y="93704"/>
                  <a:pt x="127034" y="95025"/>
                  <a:pt x="127483" y="96292"/>
                </a:cubicBezTo>
                <a:cubicBezTo>
                  <a:pt x="128038" y="97744"/>
                  <a:pt x="129067" y="98959"/>
                  <a:pt x="130414" y="99751"/>
                </a:cubicBezTo>
                <a:cubicBezTo>
                  <a:pt x="130810" y="100015"/>
                  <a:pt x="131233" y="100226"/>
                  <a:pt x="131655" y="100411"/>
                </a:cubicBezTo>
                <a:cubicBezTo>
                  <a:pt x="132922" y="101098"/>
                  <a:pt x="134296" y="101573"/>
                  <a:pt x="135695" y="101863"/>
                </a:cubicBezTo>
                <a:cubicBezTo>
                  <a:pt x="136204" y="101976"/>
                  <a:pt x="136718" y="102031"/>
                  <a:pt x="137228" y="102031"/>
                </a:cubicBezTo>
                <a:cubicBezTo>
                  <a:pt x="138516" y="102031"/>
                  <a:pt x="139781" y="101680"/>
                  <a:pt x="140897" y="101018"/>
                </a:cubicBezTo>
                <a:cubicBezTo>
                  <a:pt x="143405" y="99461"/>
                  <a:pt x="144884" y="96714"/>
                  <a:pt x="144805" y="93783"/>
                </a:cubicBezTo>
                <a:cubicBezTo>
                  <a:pt x="144884" y="92912"/>
                  <a:pt x="144857" y="92041"/>
                  <a:pt x="144646" y="91196"/>
                </a:cubicBezTo>
                <a:cubicBezTo>
                  <a:pt x="143828" y="87552"/>
                  <a:pt x="140606" y="85281"/>
                  <a:pt x="137015" y="84806"/>
                </a:cubicBezTo>
                <a:cubicBezTo>
                  <a:pt x="136541" y="84749"/>
                  <a:pt x="136062" y="84719"/>
                  <a:pt x="135582" y="84719"/>
                </a:cubicBezTo>
                <a:cubicBezTo>
                  <a:pt x="134511" y="84719"/>
                  <a:pt x="133434" y="84865"/>
                  <a:pt x="132394" y="85175"/>
                </a:cubicBezTo>
                <a:cubicBezTo>
                  <a:pt x="131655" y="85334"/>
                  <a:pt x="130942" y="85598"/>
                  <a:pt x="130282" y="85941"/>
                </a:cubicBezTo>
                <a:cubicBezTo>
                  <a:pt x="129173" y="86469"/>
                  <a:pt x="128275" y="87367"/>
                  <a:pt x="127747" y="88476"/>
                </a:cubicBezTo>
                <a:lnTo>
                  <a:pt x="114703" y="82905"/>
                </a:lnTo>
                <a:lnTo>
                  <a:pt x="111878" y="81690"/>
                </a:lnTo>
                <a:cubicBezTo>
                  <a:pt x="112776" y="78389"/>
                  <a:pt x="113224" y="75010"/>
                  <a:pt x="113224" y="71603"/>
                </a:cubicBezTo>
                <a:cubicBezTo>
                  <a:pt x="113224" y="70943"/>
                  <a:pt x="113198" y="70283"/>
                  <a:pt x="113172" y="69597"/>
                </a:cubicBezTo>
                <a:lnTo>
                  <a:pt x="123707" y="67273"/>
                </a:lnTo>
                <a:lnTo>
                  <a:pt x="129569" y="65979"/>
                </a:lnTo>
                <a:cubicBezTo>
                  <a:pt x="130124" y="67194"/>
                  <a:pt x="130889" y="68303"/>
                  <a:pt x="131866" y="69200"/>
                </a:cubicBezTo>
                <a:cubicBezTo>
                  <a:pt x="133028" y="70230"/>
                  <a:pt x="134507" y="70838"/>
                  <a:pt x="136065" y="70943"/>
                </a:cubicBezTo>
                <a:cubicBezTo>
                  <a:pt x="136302" y="70956"/>
                  <a:pt x="136533" y="70963"/>
                  <a:pt x="136764" y="70963"/>
                </a:cubicBezTo>
                <a:cubicBezTo>
                  <a:pt x="136995" y="70963"/>
                  <a:pt x="137226" y="70956"/>
                  <a:pt x="137464" y="70943"/>
                </a:cubicBezTo>
                <a:cubicBezTo>
                  <a:pt x="137555" y="70945"/>
                  <a:pt x="137645" y="70946"/>
                  <a:pt x="137735" y="70946"/>
                </a:cubicBezTo>
                <a:cubicBezTo>
                  <a:pt x="139094" y="70946"/>
                  <a:pt x="140429" y="70758"/>
                  <a:pt x="141742" y="70362"/>
                </a:cubicBezTo>
                <a:cubicBezTo>
                  <a:pt x="143484" y="69887"/>
                  <a:pt x="144990" y="68752"/>
                  <a:pt x="145966" y="67220"/>
                </a:cubicBezTo>
                <a:cubicBezTo>
                  <a:pt x="147472" y="64685"/>
                  <a:pt x="147498" y="61569"/>
                  <a:pt x="146072" y="58982"/>
                </a:cubicBezTo>
                <a:cubicBezTo>
                  <a:pt x="145755" y="58190"/>
                  <a:pt x="145306" y="57424"/>
                  <a:pt x="144752" y="56764"/>
                </a:cubicBezTo>
                <a:cubicBezTo>
                  <a:pt x="143127" y="54874"/>
                  <a:pt x="140852" y="54000"/>
                  <a:pt x="138504" y="54000"/>
                </a:cubicBezTo>
                <a:cubicBezTo>
                  <a:pt x="137342" y="54000"/>
                  <a:pt x="136163" y="54214"/>
                  <a:pt x="135035" y="54625"/>
                </a:cubicBezTo>
                <a:cubicBezTo>
                  <a:pt x="133583" y="55153"/>
                  <a:pt x="132236" y="55998"/>
                  <a:pt x="131127" y="57081"/>
                </a:cubicBezTo>
                <a:cubicBezTo>
                  <a:pt x="130546" y="57556"/>
                  <a:pt x="130044" y="58110"/>
                  <a:pt x="129595" y="58718"/>
                </a:cubicBezTo>
                <a:cubicBezTo>
                  <a:pt x="128856" y="59721"/>
                  <a:pt x="128486" y="60909"/>
                  <a:pt x="128539" y="62150"/>
                </a:cubicBezTo>
                <a:lnTo>
                  <a:pt x="114386" y="63206"/>
                </a:lnTo>
                <a:lnTo>
                  <a:pt x="112353" y="63365"/>
                </a:lnTo>
                <a:cubicBezTo>
                  <a:pt x="111429" y="59193"/>
                  <a:pt x="109818" y="55206"/>
                  <a:pt x="107574" y="51562"/>
                </a:cubicBezTo>
                <a:lnTo>
                  <a:pt x="115152" y="45198"/>
                </a:lnTo>
                <a:lnTo>
                  <a:pt x="119773" y="41343"/>
                </a:lnTo>
                <a:cubicBezTo>
                  <a:pt x="120829" y="42188"/>
                  <a:pt x="122017" y="42795"/>
                  <a:pt x="123311" y="43165"/>
                </a:cubicBezTo>
                <a:cubicBezTo>
                  <a:pt x="123866" y="43301"/>
                  <a:pt x="124431" y="43369"/>
                  <a:pt x="124995" y="43369"/>
                </a:cubicBezTo>
                <a:cubicBezTo>
                  <a:pt x="125962" y="43369"/>
                  <a:pt x="126926" y="43169"/>
                  <a:pt x="127826" y="42769"/>
                </a:cubicBezTo>
                <a:cubicBezTo>
                  <a:pt x="128249" y="42584"/>
                  <a:pt x="128671" y="42347"/>
                  <a:pt x="129067" y="42109"/>
                </a:cubicBezTo>
                <a:cubicBezTo>
                  <a:pt x="130361" y="41475"/>
                  <a:pt x="131549" y="40630"/>
                  <a:pt x="132579" y="39653"/>
                </a:cubicBezTo>
                <a:cubicBezTo>
                  <a:pt x="133926" y="38412"/>
                  <a:pt x="134744" y="36722"/>
                  <a:pt x="134903" y="34900"/>
                </a:cubicBezTo>
                <a:cubicBezTo>
                  <a:pt x="135061" y="31969"/>
                  <a:pt x="133635" y="29170"/>
                  <a:pt x="131180" y="27560"/>
                </a:cubicBezTo>
                <a:cubicBezTo>
                  <a:pt x="130546" y="26979"/>
                  <a:pt x="129780" y="26504"/>
                  <a:pt x="128988" y="26187"/>
                </a:cubicBezTo>
                <a:cubicBezTo>
                  <a:pt x="128024" y="25796"/>
                  <a:pt x="127040" y="25616"/>
                  <a:pt x="126071" y="25616"/>
                </a:cubicBezTo>
                <a:cubicBezTo>
                  <a:pt x="123564" y="25616"/>
                  <a:pt x="121148" y="26825"/>
                  <a:pt x="119377" y="28748"/>
                </a:cubicBezTo>
                <a:cubicBezTo>
                  <a:pt x="118321" y="29910"/>
                  <a:pt x="117528" y="31256"/>
                  <a:pt x="117027" y="32735"/>
                </a:cubicBezTo>
                <a:cubicBezTo>
                  <a:pt x="116736" y="33422"/>
                  <a:pt x="116551" y="34161"/>
                  <a:pt x="116419" y="34900"/>
                </a:cubicBezTo>
                <a:cubicBezTo>
                  <a:pt x="116235" y="36115"/>
                  <a:pt x="116472" y="37356"/>
                  <a:pt x="117080" y="38439"/>
                </a:cubicBezTo>
                <a:lnTo>
                  <a:pt x="105012" y="45885"/>
                </a:lnTo>
                <a:lnTo>
                  <a:pt x="103877" y="46598"/>
                </a:lnTo>
                <a:cubicBezTo>
                  <a:pt x="100999" y="43271"/>
                  <a:pt x="97566" y="40498"/>
                  <a:pt x="93738" y="38333"/>
                </a:cubicBezTo>
                <a:lnTo>
                  <a:pt x="97408" y="29567"/>
                </a:lnTo>
                <a:lnTo>
                  <a:pt x="99705" y="24021"/>
                </a:lnTo>
                <a:cubicBezTo>
                  <a:pt x="100365" y="24140"/>
                  <a:pt x="101032" y="24200"/>
                  <a:pt x="101695" y="24200"/>
                </a:cubicBezTo>
                <a:cubicBezTo>
                  <a:pt x="102359" y="24200"/>
                  <a:pt x="103019" y="24140"/>
                  <a:pt x="103666" y="24021"/>
                </a:cubicBezTo>
                <a:cubicBezTo>
                  <a:pt x="105171" y="23652"/>
                  <a:pt x="106518" y="22780"/>
                  <a:pt x="107495" y="21566"/>
                </a:cubicBezTo>
                <a:cubicBezTo>
                  <a:pt x="107785" y="21196"/>
                  <a:pt x="108049" y="20826"/>
                  <a:pt x="108287" y="20404"/>
                </a:cubicBezTo>
                <a:cubicBezTo>
                  <a:pt x="109132" y="19242"/>
                  <a:pt x="109818" y="17975"/>
                  <a:pt x="110267" y="16602"/>
                </a:cubicBezTo>
                <a:cubicBezTo>
                  <a:pt x="110901" y="14885"/>
                  <a:pt x="110848" y="13011"/>
                  <a:pt x="110135" y="11321"/>
                </a:cubicBezTo>
                <a:cubicBezTo>
                  <a:pt x="108920" y="8654"/>
                  <a:pt x="106386" y="6805"/>
                  <a:pt x="103481" y="6489"/>
                </a:cubicBezTo>
                <a:cubicBezTo>
                  <a:pt x="102882" y="6339"/>
                  <a:pt x="102270" y="6269"/>
                  <a:pt x="101655" y="6269"/>
                </a:cubicBezTo>
                <a:cubicBezTo>
                  <a:pt x="101401" y="6269"/>
                  <a:pt x="101147" y="6281"/>
                  <a:pt x="100893" y="6304"/>
                </a:cubicBezTo>
                <a:cubicBezTo>
                  <a:pt x="97197" y="6621"/>
                  <a:pt x="94477" y="9499"/>
                  <a:pt x="93553" y="12984"/>
                </a:cubicBezTo>
                <a:cubicBezTo>
                  <a:pt x="93157" y="14516"/>
                  <a:pt x="93051" y="16074"/>
                  <a:pt x="93315" y="17605"/>
                </a:cubicBezTo>
                <a:cubicBezTo>
                  <a:pt x="93368" y="18371"/>
                  <a:pt x="93526" y="19110"/>
                  <a:pt x="93764" y="19823"/>
                </a:cubicBezTo>
                <a:cubicBezTo>
                  <a:pt x="94160" y="20985"/>
                  <a:pt x="94926" y="21988"/>
                  <a:pt x="95956" y="22675"/>
                </a:cubicBezTo>
                <a:lnTo>
                  <a:pt x="88694" y="34848"/>
                </a:lnTo>
                <a:cubicBezTo>
                  <a:pt x="88509" y="35164"/>
                  <a:pt x="88325" y="35455"/>
                  <a:pt x="88140" y="35772"/>
                </a:cubicBezTo>
                <a:cubicBezTo>
                  <a:pt x="83994" y="34267"/>
                  <a:pt x="79637" y="33474"/>
                  <a:pt x="75228" y="33474"/>
                </a:cubicBezTo>
                <a:cubicBezTo>
                  <a:pt x="74937" y="30253"/>
                  <a:pt x="74673" y="27058"/>
                  <a:pt x="74409" y="23837"/>
                </a:cubicBezTo>
                <a:lnTo>
                  <a:pt x="73907" y="17843"/>
                </a:lnTo>
                <a:cubicBezTo>
                  <a:pt x="75201" y="17473"/>
                  <a:pt x="76390" y="16839"/>
                  <a:pt x="77446" y="16021"/>
                </a:cubicBezTo>
                <a:cubicBezTo>
                  <a:pt x="78608" y="14991"/>
                  <a:pt x="79400" y="13592"/>
                  <a:pt x="79717" y="12086"/>
                </a:cubicBezTo>
                <a:cubicBezTo>
                  <a:pt x="79796" y="11611"/>
                  <a:pt x="79849" y="11162"/>
                  <a:pt x="79875" y="10687"/>
                </a:cubicBezTo>
                <a:cubicBezTo>
                  <a:pt x="80113" y="9261"/>
                  <a:pt x="80113" y="7809"/>
                  <a:pt x="79901" y="6383"/>
                </a:cubicBezTo>
                <a:cubicBezTo>
                  <a:pt x="79664" y="4587"/>
                  <a:pt x="78766" y="2950"/>
                  <a:pt x="77393" y="1788"/>
                </a:cubicBezTo>
                <a:cubicBezTo>
                  <a:pt x="75897" y="615"/>
                  <a:pt x="74083" y="0"/>
                  <a:pt x="7224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p24"/>
          <p:cNvSpPr/>
          <p:nvPr/>
        </p:nvSpPr>
        <p:spPr>
          <a:xfrm rot="4071733">
            <a:off x="162443" y="1301210"/>
            <a:ext cx="297448" cy="265798"/>
          </a:xfrm>
          <a:custGeom>
            <a:avLst/>
            <a:gdLst/>
            <a:ahLst/>
            <a:cxnLst/>
            <a:rect l="l" t="t" r="r" b="b"/>
            <a:pathLst>
              <a:path w="9451" h="8446" extrusionOk="0">
                <a:moveTo>
                  <a:pt x="4726" y="1"/>
                </a:moveTo>
                <a:cubicBezTo>
                  <a:pt x="3911" y="1"/>
                  <a:pt x="3251" y="661"/>
                  <a:pt x="3251" y="1474"/>
                </a:cubicBezTo>
                <a:cubicBezTo>
                  <a:pt x="3251" y="1778"/>
                  <a:pt x="3343" y="2062"/>
                  <a:pt x="3503" y="2296"/>
                </a:cubicBezTo>
                <a:cubicBezTo>
                  <a:pt x="3299" y="2458"/>
                  <a:pt x="3113" y="2659"/>
                  <a:pt x="2953" y="2892"/>
                </a:cubicBezTo>
                <a:cubicBezTo>
                  <a:pt x="2359" y="2519"/>
                  <a:pt x="1766" y="2146"/>
                  <a:pt x="1172" y="1774"/>
                </a:cubicBezTo>
                <a:cubicBezTo>
                  <a:pt x="1125" y="1745"/>
                  <a:pt x="1080" y="1732"/>
                  <a:pt x="1037" y="1732"/>
                </a:cubicBezTo>
                <a:cubicBezTo>
                  <a:pt x="812" y="1732"/>
                  <a:pt x="666" y="2077"/>
                  <a:pt x="906" y="2228"/>
                </a:cubicBezTo>
                <a:cubicBezTo>
                  <a:pt x="1501" y="2602"/>
                  <a:pt x="2096" y="2974"/>
                  <a:pt x="2691" y="3348"/>
                </a:cubicBezTo>
                <a:cubicBezTo>
                  <a:pt x="2483" y="3785"/>
                  <a:pt x="2355" y="4293"/>
                  <a:pt x="2330" y="4840"/>
                </a:cubicBezTo>
                <a:cubicBezTo>
                  <a:pt x="1665" y="4771"/>
                  <a:pt x="1001" y="4701"/>
                  <a:pt x="337" y="4633"/>
                </a:cubicBezTo>
                <a:cubicBezTo>
                  <a:pt x="326" y="4631"/>
                  <a:pt x="315" y="4631"/>
                  <a:pt x="305" y="4631"/>
                </a:cubicBezTo>
                <a:cubicBezTo>
                  <a:pt x="1" y="4631"/>
                  <a:pt x="13" y="5124"/>
                  <a:pt x="337" y="5158"/>
                </a:cubicBezTo>
                <a:lnTo>
                  <a:pt x="2338" y="5367"/>
                </a:lnTo>
                <a:cubicBezTo>
                  <a:pt x="2374" y="5839"/>
                  <a:pt x="2490" y="6281"/>
                  <a:pt x="2663" y="6670"/>
                </a:cubicBezTo>
                <a:lnTo>
                  <a:pt x="1238" y="8001"/>
                </a:lnTo>
                <a:cubicBezTo>
                  <a:pt x="1045" y="8181"/>
                  <a:pt x="1227" y="8446"/>
                  <a:pt x="1434" y="8446"/>
                </a:cubicBezTo>
                <a:cubicBezTo>
                  <a:pt x="1494" y="8446"/>
                  <a:pt x="1555" y="8424"/>
                  <a:pt x="1610" y="8372"/>
                </a:cubicBezTo>
                <a:cubicBezTo>
                  <a:pt x="2049" y="7963"/>
                  <a:pt x="2488" y="7554"/>
                  <a:pt x="2927" y="7146"/>
                </a:cubicBezTo>
                <a:cubicBezTo>
                  <a:pt x="3366" y="7806"/>
                  <a:pt x="4010" y="8223"/>
                  <a:pt x="4726" y="8223"/>
                </a:cubicBezTo>
                <a:cubicBezTo>
                  <a:pt x="5442" y="8223"/>
                  <a:pt x="6084" y="7806"/>
                  <a:pt x="6525" y="7146"/>
                </a:cubicBezTo>
                <a:cubicBezTo>
                  <a:pt x="6963" y="7555"/>
                  <a:pt x="7401" y="7965"/>
                  <a:pt x="7841" y="8372"/>
                </a:cubicBezTo>
                <a:cubicBezTo>
                  <a:pt x="7896" y="8424"/>
                  <a:pt x="7957" y="8446"/>
                  <a:pt x="8017" y="8446"/>
                </a:cubicBezTo>
                <a:cubicBezTo>
                  <a:pt x="8224" y="8446"/>
                  <a:pt x="8407" y="8181"/>
                  <a:pt x="8214" y="8001"/>
                </a:cubicBezTo>
                <a:lnTo>
                  <a:pt x="6787" y="6671"/>
                </a:lnTo>
                <a:cubicBezTo>
                  <a:pt x="6963" y="6282"/>
                  <a:pt x="7077" y="5841"/>
                  <a:pt x="7114" y="5367"/>
                </a:cubicBezTo>
                <a:lnTo>
                  <a:pt x="9114" y="5158"/>
                </a:lnTo>
                <a:cubicBezTo>
                  <a:pt x="9438" y="5123"/>
                  <a:pt x="9451" y="4630"/>
                  <a:pt x="9146" y="4630"/>
                </a:cubicBezTo>
                <a:cubicBezTo>
                  <a:pt x="9136" y="4630"/>
                  <a:pt x="9125" y="4630"/>
                  <a:pt x="9114" y="4631"/>
                </a:cubicBezTo>
                <a:cubicBezTo>
                  <a:pt x="8450" y="4701"/>
                  <a:pt x="7785" y="4768"/>
                  <a:pt x="7121" y="4838"/>
                </a:cubicBezTo>
                <a:cubicBezTo>
                  <a:pt x="7096" y="4292"/>
                  <a:pt x="6967" y="3784"/>
                  <a:pt x="6760" y="3348"/>
                </a:cubicBezTo>
                <a:cubicBezTo>
                  <a:pt x="7356" y="2974"/>
                  <a:pt x="7951" y="2602"/>
                  <a:pt x="8546" y="2228"/>
                </a:cubicBezTo>
                <a:cubicBezTo>
                  <a:pt x="8786" y="2077"/>
                  <a:pt x="8640" y="1732"/>
                  <a:pt x="8415" y="1732"/>
                </a:cubicBezTo>
                <a:cubicBezTo>
                  <a:pt x="8372" y="1732"/>
                  <a:pt x="8326" y="1745"/>
                  <a:pt x="8279" y="1774"/>
                </a:cubicBezTo>
                <a:cubicBezTo>
                  <a:pt x="7685" y="2146"/>
                  <a:pt x="7091" y="2519"/>
                  <a:pt x="6498" y="2892"/>
                </a:cubicBezTo>
                <a:cubicBezTo>
                  <a:pt x="6337" y="2661"/>
                  <a:pt x="6154" y="2458"/>
                  <a:pt x="5948" y="2296"/>
                </a:cubicBezTo>
                <a:cubicBezTo>
                  <a:pt x="6107" y="2062"/>
                  <a:pt x="6200" y="1778"/>
                  <a:pt x="6200" y="1474"/>
                </a:cubicBezTo>
                <a:cubicBezTo>
                  <a:pt x="6200" y="661"/>
                  <a:pt x="5539" y="1"/>
                  <a:pt x="472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p24"/>
          <p:cNvSpPr/>
          <p:nvPr/>
        </p:nvSpPr>
        <p:spPr>
          <a:xfrm rot="-470620">
            <a:off x="7423706" y="4676533"/>
            <a:ext cx="297441" cy="252963"/>
          </a:xfrm>
          <a:custGeom>
            <a:avLst/>
            <a:gdLst/>
            <a:ahLst/>
            <a:cxnLst/>
            <a:rect l="l" t="t" r="r" b="b"/>
            <a:pathLst>
              <a:path w="9451" h="8446" extrusionOk="0">
                <a:moveTo>
                  <a:pt x="4726" y="1"/>
                </a:moveTo>
                <a:cubicBezTo>
                  <a:pt x="3911" y="1"/>
                  <a:pt x="3251" y="661"/>
                  <a:pt x="3251" y="1474"/>
                </a:cubicBezTo>
                <a:cubicBezTo>
                  <a:pt x="3251" y="1778"/>
                  <a:pt x="3343" y="2062"/>
                  <a:pt x="3503" y="2296"/>
                </a:cubicBezTo>
                <a:cubicBezTo>
                  <a:pt x="3299" y="2458"/>
                  <a:pt x="3113" y="2659"/>
                  <a:pt x="2953" y="2892"/>
                </a:cubicBezTo>
                <a:cubicBezTo>
                  <a:pt x="2359" y="2519"/>
                  <a:pt x="1766" y="2146"/>
                  <a:pt x="1172" y="1774"/>
                </a:cubicBezTo>
                <a:cubicBezTo>
                  <a:pt x="1125" y="1745"/>
                  <a:pt x="1080" y="1732"/>
                  <a:pt x="1037" y="1732"/>
                </a:cubicBezTo>
                <a:cubicBezTo>
                  <a:pt x="812" y="1732"/>
                  <a:pt x="666" y="2077"/>
                  <a:pt x="906" y="2228"/>
                </a:cubicBezTo>
                <a:cubicBezTo>
                  <a:pt x="1501" y="2602"/>
                  <a:pt x="2096" y="2974"/>
                  <a:pt x="2691" y="3348"/>
                </a:cubicBezTo>
                <a:cubicBezTo>
                  <a:pt x="2483" y="3785"/>
                  <a:pt x="2355" y="4293"/>
                  <a:pt x="2330" y="4840"/>
                </a:cubicBezTo>
                <a:cubicBezTo>
                  <a:pt x="1665" y="4771"/>
                  <a:pt x="1001" y="4701"/>
                  <a:pt x="337" y="4633"/>
                </a:cubicBezTo>
                <a:cubicBezTo>
                  <a:pt x="326" y="4631"/>
                  <a:pt x="315" y="4631"/>
                  <a:pt x="305" y="4631"/>
                </a:cubicBezTo>
                <a:cubicBezTo>
                  <a:pt x="1" y="4631"/>
                  <a:pt x="13" y="5124"/>
                  <a:pt x="337" y="5158"/>
                </a:cubicBezTo>
                <a:lnTo>
                  <a:pt x="2338" y="5367"/>
                </a:lnTo>
                <a:cubicBezTo>
                  <a:pt x="2374" y="5839"/>
                  <a:pt x="2490" y="6281"/>
                  <a:pt x="2663" y="6670"/>
                </a:cubicBezTo>
                <a:lnTo>
                  <a:pt x="1238" y="8001"/>
                </a:lnTo>
                <a:cubicBezTo>
                  <a:pt x="1045" y="8181"/>
                  <a:pt x="1227" y="8446"/>
                  <a:pt x="1434" y="8446"/>
                </a:cubicBezTo>
                <a:cubicBezTo>
                  <a:pt x="1494" y="8446"/>
                  <a:pt x="1555" y="8424"/>
                  <a:pt x="1610" y="8372"/>
                </a:cubicBezTo>
                <a:cubicBezTo>
                  <a:pt x="2049" y="7963"/>
                  <a:pt x="2488" y="7554"/>
                  <a:pt x="2927" y="7146"/>
                </a:cubicBezTo>
                <a:cubicBezTo>
                  <a:pt x="3366" y="7806"/>
                  <a:pt x="4010" y="8223"/>
                  <a:pt x="4726" y="8223"/>
                </a:cubicBezTo>
                <a:cubicBezTo>
                  <a:pt x="5442" y="8223"/>
                  <a:pt x="6084" y="7806"/>
                  <a:pt x="6525" y="7146"/>
                </a:cubicBezTo>
                <a:cubicBezTo>
                  <a:pt x="6963" y="7555"/>
                  <a:pt x="7401" y="7965"/>
                  <a:pt x="7841" y="8372"/>
                </a:cubicBezTo>
                <a:cubicBezTo>
                  <a:pt x="7896" y="8424"/>
                  <a:pt x="7957" y="8446"/>
                  <a:pt x="8017" y="8446"/>
                </a:cubicBezTo>
                <a:cubicBezTo>
                  <a:pt x="8224" y="8446"/>
                  <a:pt x="8407" y="8181"/>
                  <a:pt x="8214" y="8001"/>
                </a:cubicBezTo>
                <a:lnTo>
                  <a:pt x="6787" y="6671"/>
                </a:lnTo>
                <a:cubicBezTo>
                  <a:pt x="6963" y="6282"/>
                  <a:pt x="7077" y="5841"/>
                  <a:pt x="7114" y="5367"/>
                </a:cubicBezTo>
                <a:lnTo>
                  <a:pt x="9114" y="5158"/>
                </a:lnTo>
                <a:cubicBezTo>
                  <a:pt x="9438" y="5123"/>
                  <a:pt x="9451" y="4630"/>
                  <a:pt x="9146" y="4630"/>
                </a:cubicBezTo>
                <a:cubicBezTo>
                  <a:pt x="9136" y="4630"/>
                  <a:pt x="9125" y="4630"/>
                  <a:pt x="9114" y="4631"/>
                </a:cubicBezTo>
                <a:cubicBezTo>
                  <a:pt x="8450" y="4701"/>
                  <a:pt x="7785" y="4768"/>
                  <a:pt x="7121" y="4838"/>
                </a:cubicBezTo>
                <a:cubicBezTo>
                  <a:pt x="7096" y="4292"/>
                  <a:pt x="6967" y="3784"/>
                  <a:pt x="6760" y="3348"/>
                </a:cubicBezTo>
                <a:cubicBezTo>
                  <a:pt x="7356" y="2974"/>
                  <a:pt x="7951" y="2602"/>
                  <a:pt x="8546" y="2228"/>
                </a:cubicBezTo>
                <a:cubicBezTo>
                  <a:pt x="8786" y="2077"/>
                  <a:pt x="8640" y="1732"/>
                  <a:pt x="8415" y="1732"/>
                </a:cubicBezTo>
                <a:cubicBezTo>
                  <a:pt x="8372" y="1732"/>
                  <a:pt x="8326" y="1745"/>
                  <a:pt x="8279" y="1774"/>
                </a:cubicBezTo>
                <a:cubicBezTo>
                  <a:pt x="7685" y="2146"/>
                  <a:pt x="7091" y="2519"/>
                  <a:pt x="6498" y="2892"/>
                </a:cubicBezTo>
                <a:cubicBezTo>
                  <a:pt x="6337" y="2661"/>
                  <a:pt x="6154" y="2458"/>
                  <a:pt x="5948" y="2296"/>
                </a:cubicBezTo>
                <a:cubicBezTo>
                  <a:pt x="6107" y="2062"/>
                  <a:pt x="6200" y="1778"/>
                  <a:pt x="6200" y="1474"/>
                </a:cubicBezTo>
                <a:cubicBezTo>
                  <a:pt x="6200" y="661"/>
                  <a:pt x="5539" y="1"/>
                  <a:pt x="472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"/>
          <p:cNvSpPr/>
          <p:nvPr/>
        </p:nvSpPr>
        <p:spPr>
          <a:xfrm rot="10800000" flipH="1">
            <a:off x="38638" y="4210786"/>
            <a:ext cx="4407850" cy="1041925"/>
          </a:xfrm>
          <a:custGeom>
            <a:avLst/>
            <a:gdLst/>
            <a:ahLst/>
            <a:cxnLst/>
            <a:rect l="l" t="t" r="r" b="b"/>
            <a:pathLst>
              <a:path w="176314" h="41677" extrusionOk="0">
                <a:moveTo>
                  <a:pt x="1" y="0"/>
                </a:moveTo>
                <a:lnTo>
                  <a:pt x="1" y="26973"/>
                </a:lnTo>
                <a:cubicBezTo>
                  <a:pt x="1" y="26973"/>
                  <a:pt x="7504" y="41676"/>
                  <a:pt x="29031" y="41676"/>
                </a:cubicBezTo>
                <a:cubicBezTo>
                  <a:pt x="34143" y="41676"/>
                  <a:pt x="40047" y="40847"/>
                  <a:pt x="46829" y="38794"/>
                </a:cubicBezTo>
                <a:cubicBezTo>
                  <a:pt x="77849" y="29407"/>
                  <a:pt x="87280" y="14815"/>
                  <a:pt x="111927" y="14815"/>
                </a:cubicBezTo>
                <a:cubicBezTo>
                  <a:pt x="115359" y="14815"/>
                  <a:pt x="119085" y="15098"/>
                  <a:pt x="123205" y="15717"/>
                </a:cubicBezTo>
                <a:cubicBezTo>
                  <a:pt x="126869" y="16267"/>
                  <a:pt x="130363" y="16513"/>
                  <a:pt x="133681" y="16513"/>
                </a:cubicBezTo>
                <a:cubicBezTo>
                  <a:pt x="160908" y="16513"/>
                  <a:pt x="176314" y="0"/>
                  <a:pt x="17631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3"/>
          <p:cNvSpPr/>
          <p:nvPr/>
        </p:nvSpPr>
        <p:spPr>
          <a:xfrm rot="10800000" flipH="1">
            <a:off x="-203150" y="4185661"/>
            <a:ext cx="3698175" cy="1055475"/>
          </a:xfrm>
          <a:custGeom>
            <a:avLst/>
            <a:gdLst/>
            <a:ahLst/>
            <a:cxnLst/>
            <a:rect l="l" t="t" r="r" b="b"/>
            <a:pathLst>
              <a:path w="147927" h="42219" extrusionOk="0">
                <a:moveTo>
                  <a:pt x="1" y="0"/>
                </a:moveTo>
                <a:lnTo>
                  <a:pt x="1" y="27326"/>
                </a:lnTo>
                <a:cubicBezTo>
                  <a:pt x="1" y="27326"/>
                  <a:pt x="6296" y="42219"/>
                  <a:pt x="24357" y="42219"/>
                </a:cubicBezTo>
                <a:cubicBezTo>
                  <a:pt x="28646" y="42219"/>
                  <a:pt x="33599" y="41379"/>
                  <a:pt x="39290" y="39299"/>
                </a:cubicBezTo>
                <a:cubicBezTo>
                  <a:pt x="65317" y="29790"/>
                  <a:pt x="73228" y="15009"/>
                  <a:pt x="93908" y="15009"/>
                </a:cubicBezTo>
                <a:cubicBezTo>
                  <a:pt x="96787" y="15009"/>
                  <a:pt x="99913" y="15295"/>
                  <a:pt x="103370" y="15922"/>
                </a:cubicBezTo>
                <a:cubicBezTo>
                  <a:pt x="106443" y="16479"/>
                  <a:pt x="109374" y="16728"/>
                  <a:pt x="112158" y="16728"/>
                </a:cubicBezTo>
                <a:cubicBezTo>
                  <a:pt x="135001" y="16728"/>
                  <a:pt x="147927" y="0"/>
                  <a:pt x="14792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title"/>
          </p:nvPr>
        </p:nvSpPr>
        <p:spPr>
          <a:xfrm>
            <a:off x="1166475" y="1914400"/>
            <a:ext cx="3898200" cy="126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title" idx="2" hasCustomPrompt="1"/>
          </p:nvPr>
        </p:nvSpPr>
        <p:spPr>
          <a:xfrm>
            <a:off x="1287975" y="644725"/>
            <a:ext cx="1268400" cy="1269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5" name="Google Shape;25;p3"/>
          <p:cNvSpPr txBox="1">
            <a:spLocks noGrp="1"/>
          </p:cNvSpPr>
          <p:nvPr>
            <p:ph type="subTitle" idx="1"/>
          </p:nvPr>
        </p:nvSpPr>
        <p:spPr>
          <a:xfrm>
            <a:off x="1166475" y="3334975"/>
            <a:ext cx="3898200" cy="639900"/>
          </a:xfrm>
          <a:prstGeom prst="rect">
            <a:avLst/>
          </a:prstGeom>
          <a:solidFill>
            <a:schemeClr val="accent4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6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/>
          <p:nvPr/>
        </p:nvSpPr>
        <p:spPr>
          <a:xfrm flipH="1">
            <a:off x="4736150" y="-9968"/>
            <a:ext cx="4407850" cy="1041925"/>
          </a:xfrm>
          <a:custGeom>
            <a:avLst/>
            <a:gdLst/>
            <a:ahLst/>
            <a:cxnLst/>
            <a:rect l="l" t="t" r="r" b="b"/>
            <a:pathLst>
              <a:path w="176314" h="41677" extrusionOk="0">
                <a:moveTo>
                  <a:pt x="1" y="0"/>
                </a:moveTo>
                <a:lnTo>
                  <a:pt x="1" y="26973"/>
                </a:lnTo>
                <a:cubicBezTo>
                  <a:pt x="1" y="26973"/>
                  <a:pt x="7504" y="41676"/>
                  <a:pt x="29031" y="41676"/>
                </a:cubicBezTo>
                <a:cubicBezTo>
                  <a:pt x="34143" y="41676"/>
                  <a:pt x="40047" y="40847"/>
                  <a:pt x="46829" y="38794"/>
                </a:cubicBezTo>
                <a:cubicBezTo>
                  <a:pt x="77849" y="29407"/>
                  <a:pt x="87280" y="14815"/>
                  <a:pt x="111927" y="14815"/>
                </a:cubicBezTo>
                <a:cubicBezTo>
                  <a:pt x="115359" y="14815"/>
                  <a:pt x="119085" y="15098"/>
                  <a:pt x="123205" y="15717"/>
                </a:cubicBezTo>
                <a:cubicBezTo>
                  <a:pt x="126869" y="16267"/>
                  <a:pt x="130363" y="16513"/>
                  <a:pt x="133681" y="16513"/>
                </a:cubicBezTo>
                <a:cubicBezTo>
                  <a:pt x="160908" y="16513"/>
                  <a:pt x="176314" y="0"/>
                  <a:pt x="17631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3"/>
          <p:cNvSpPr/>
          <p:nvPr/>
        </p:nvSpPr>
        <p:spPr>
          <a:xfrm flipH="1">
            <a:off x="5687613" y="-18329"/>
            <a:ext cx="3698175" cy="1055475"/>
          </a:xfrm>
          <a:custGeom>
            <a:avLst/>
            <a:gdLst/>
            <a:ahLst/>
            <a:cxnLst/>
            <a:rect l="l" t="t" r="r" b="b"/>
            <a:pathLst>
              <a:path w="147927" h="42219" extrusionOk="0">
                <a:moveTo>
                  <a:pt x="1" y="0"/>
                </a:moveTo>
                <a:lnTo>
                  <a:pt x="1" y="27326"/>
                </a:lnTo>
                <a:cubicBezTo>
                  <a:pt x="1" y="27326"/>
                  <a:pt x="6296" y="42219"/>
                  <a:pt x="24357" y="42219"/>
                </a:cubicBezTo>
                <a:cubicBezTo>
                  <a:pt x="28646" y="42219"/>
                  <a:pt x="33599" y="41379"/>
                  <a:pt x="39290" y="39299"/>
                </a:cubicBezTo>
                <a:cubicBezTo>
                  <a:pt x="65317" y="29790"/>
                  <a:pt x="73228" y="15009"/>
                  <a:pt x="93908" y="15009"/>
                </a:cubicBezTo>
                <a:cubicBezTo>
                  <a:pt x="96787" y="15009"/>
                  <a:pt x="99913" y="15295"/>
                  <a:pt x="103370" y="15922"/>
                </a:cubicBezTo>
                <a:cubicBezTo>
                  <a:pt x="106443" y="16479"/>
                  <a:pt x="109374" y="16728"/>
                  <a:pt x="112158" y="16728"/>
                </a:cubicBezTo>
                <a:cubicBezTo>
                  <a:pt x="135001" y="16728"/>
                  <a:pt x="147927" y="0"/>
                  <a:pt x="14792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3"/>
          <p:cNvSpPr/>
          <p:nvPr/>
        </p:nvSpPr>
        <p:spPr>
          <a:xfrm rot="-5482515">
            <a:off x="7343507" y="3083055"/>
            <a:ext cx="3275361" cy="504519"/>
          </a:xfrm>
          <a:custGeom>
            <a:avLst/>
            <a:gdLst/>
            <a:ahLst/>
            <a:cxnLst/>
            <a:rect l="l" t="t" r="r" b="b"/>
            <a:pathLst>
              <a:path w="131016" h="20181" extrusionOk="0">
                <a:moveTo>
                  <a:pt x="25838" y="1"/>
                </a:moveTo>
                <a:cubicBezTo>
                  <a:pt x="6842" y="1"/>
                  <a:pt x="0" y="20178"/>
                  <a:pt x="0" y="20178"/>
                </a:cubicBezTo>
                <a:lnTo>
                  <a:pt x="0" y="20181"/>
                </a:lnTo>
                <a:lnTo>
                  <a:pt x="131016" y="20181"/>
                </a:lnTo>
                <a:cubicBezTo>
                  <a:pt x="131016" y="20181"/>
                  <a:pt x="122212" y="8215"/>
                  <a:pt x="108815" y="8215"/>
                </a:cubicBezTo>
                <a:cubicBezTo>
                  <a:pt x="105950" y="8215"/>
                  <a:pt x="102875" y="8763"/>
                  <a:pt x="99631" y="10091"/>
                </a:cubicBezTo>
                <a:cubicBezTo>
                  <a:pt x="93778" y="12488"/>
                  <a:pt x="87492" y="14982"/>
                  <a:pt x="78789" y="14982"/>
                </a:cubicBezTo>
                <a:cubicBezTo>
                  <a:pt x="69901" y="14982"/>
                  <a:pt x="58491" y="12380"/>
                  <a:pt x="42447" y="4415"/>
                </a:cubicBezTo>
                <a:cubicBezTo>
                  <a:pt x="36095" y="1262"/>
                  <a:pt x="30587" y="1"/>
                  <a:pt x="2583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3"/>
          <p:cNvSpPr/>
          <p:nvPr/>
        </p:nvSpPr>
        <p:spPr>
          <a:xfrm rot="-5482515">
            <a:off x="7593040" y="3576457"/>
            <a:ext cx="2862066" cy="440820"/>
          </a:xfrm>
          <a:custGeom>
            <a:avLst/>
            <a:gdLst/>
            <a:ahLst/>
            <a:cxnLst/>
            <a:rect l="l" t="t" r="r" b="b"/>
            <a:pathLst>
              <a:path w="114484" h="17633" extrusionOk="0">
                <a:moveTo>
                  <a:pt x="22578" y="1"/>
                </a:moveTo>
                <a:cubicBezTo>
                  <a:pt x="5980" y="1"/>
                  <a:pt x="1" y="17632"/>
                  <a:pt x="1" y="17632"/>
                </a:cubicBezTo>
                <a:lnTo>
                  <a:pt x="114484" y="17632"/>
                </a:lnTo>
                <a:cubicBezTo>
                  <a:pt x="114484" y="17632"/>
                  <a:pt x="106791" y="7178"/>
                  <a:pt x="95085" y="7178"/>
                </a:cubicBezTo>
                <a:cubicBezTo>
                  <a:pt x="92581" y="7178"/>
                  <a:pt x="89894" y="7656"/>
                  <a:pt x="87059" y="8817"/>
                </a:cubicBezTo>
                <a:cubicBezTo>
                  <a:pt x="81944" y="10911"/>
                  <a:pt x="76451" y="13091"/>
                  <a:pt x="68846" y="13091"/>
                </a:cubicBezTo>
                <a:cubicBezTo>
                  <a:pt x="61079" y="13091"/>
                  <a:pt x="51110" y="10817"/>
                  <a:pt x="37090" y="3858"/>
                </a:cubicBezTo>
                <a:cubicBezTo>
                  <a:pt x="31541" y="1103"/>
                  <a:pt x="26727" y="1"/>
                  <a:pt x="22578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3"/>
          <p:cNvSpPr/>
          <p:nvPr/>
        </p:nvSpPr>
        <p:spPr>
          <a:xfrm rot="10800000">
            <a:off x="713216" y="-313314"/>
            <a:ext cx="685866" cy="681183"/>
          </a:xfrm>
          <a:custGeom>
            <a:avLst/>
            <a:gdLst/>
            <a:ahLst/>
            <a:cxnLst/>
            <a:rect l="l" t="t" r="r" b="b"/>
            <a:pathLst>
              <a:path w="147498" h="146491" extrusionOk="0">
                <a:moveTo>
                  <a:pt x="72248" y="0"/>
                </a:moveTo>
                <a:cubicBezTo>
                  <a:pt x="71233" y="0"/>
                  <a:pt x="70212" y="188"/>
                  <a:pt x="69234" y="574"/>
                </a:cubicBezTo>
                <a:cubicBezTo>
                  <a:pt x="68389" y="759"/>
                  <a:pt x="67597" y="1102"/>
                  <a:pt x="66857" y="1551"/>
                </a:cubicBezTo>
                <a:cubicBezTo>
                  <a:pt x="63715" y="3584"/>
                  <a:pt x="62659" y="7360"/>
                  <a:pt x="63425" y="10898"/>
                </a:cubicBezTo>
                <a:cubicBezTo>
                  <a:pt x="63768" y="12403"/>
                  <a:pt x="64402" y="13829"/>
                  <a:pt x="65326" y="15097"/>
                </a:cubicBezTo>
                <a:cubicBezTo>
                  <a:pt x="65722" y="15730"/>
                  <a:pt x="66224" y="16311"/>
                  <a:pt x="66752" y="16839"/>
                </a:cubicBezTo>
                <a:cubicBezTo>
                  <a:pt x="67650" y="17684"/>
                  <a:pt x="68785" y="18239"/>
                  <a:pt x="70000" y="18344"/>
                </a:cubicBezTo>
                <a:lnTo>
                  <a:pt x="69155" y="32524"/>
                </a:lnTo>
                <a:cubicBezTo>
                  <a:pt x="69128" y="32999"/>
                  <a:pt x="69102" y="33448"/>
                  <a:pt x="69075" y="33923"/>
                </a:cubicBezTo>
                <a:cubicBezTo>
                  <a:pt x="64032" y="34716"/>
                  <a:pt x="59226" y="36537"/>
                  <a:pt x="54896" y="39257"/>
                </a:cubicBezTo>
                <a:lnTo>
                  <a:pt x="48796" y="30808"/>
                </a:lnTo>
                <a:lnTo>
                  <a:pt x="45285" y="25923"/>
                </a:lnTo>
                <a:cubicBezTo>
                  <a:pt x="46209" y="24946"/>
                  <a:pt x="46895" y="23784"/>
                  <a:pt x="47371" y="22543"/>
                </a:cubicBezTo>
                <a:cubicBezTo>
                  <a:pt x="47846" y="21038"/>
                  <a:pt x="47819" y="19453"/>
                  <a:pt x="47291" y="18001"/>
                </a:cubicBezTo>
                <a:cubicBezTo>
                  <a:pt x="47133" y="17552"/>
                  <a:pt x="46948" y="17130"/>
                  <a:pt x="46737" y="16707"/>
                </a:cubicBezTo>
                <a:cubicBezTo>
                  <a:pt x="46209" y="15361"/>
                  <a:pt x="45469" y="14120"/>
                  <a:pt x="44545" y="13011"/>
                </a:cubicBezTo>
                <a:cubicBezTo>
                  <a:pt x="43410" y="11585"/>
                  <a:pt x="41799" y="10634"/>
                  <a:pt x="40004" y="10370"/>
                </a:cubicBezTo>
                <a:cubicBezTo>
                  <a:pt x="39630" y="10320"/>
                  <a:pt x="39258" y="10295"/>
                  <a:pt x="38889" y="10295"/>
                </a:cubicBezTo>
                <a:cubicBezTo>
                  <a:pt x="36357" y="10295"/>
                  <a:pt x="33963" y="11458"/>
                  <a:pt x="32373" y="13486"/>
                </a:cubicBezTo>
                <a:cubicBezTo>
                  <a:pt x="31765" y="14093"/>
                  <a:pt x="31237" y="14806"/>
                  <a:pt x="30867" y="15572"/>
                </a:cubicBezTo>
                <a:cubicBezTo>
                  <a:pt x="29204" y="18925"/>
                  <a:pt x="30234" y="22728"/>
                  <a:pt x="32689" y="25342"/>
                </a:cubicBezTo>
                <a:cubicBezTo>
                  <a:pt x="33772" y="26477"/>
                  <a:pt x="35066" y="27375"/>
                  <a:pt x="36492" y="27982"/>
                </a:cubicBezTo>
                <a:cubicBezTo>
                  <a:pt x="37178" y="28326"/>
                  <a:pt x="37865" y="28590"/>
                  <a:pt x="38604" y="28748"/>
                </a:cubicBezTo>
                <a:cubicBezTo>
                  <a:pt x="39017" y="28849"/>
                  <a:pt x="39440" y="28899"/>
                  <a:pt x="39862" y="28899"/>
                </a:cubicBezTo>
                <a:cubicBezTo>
                  <a:pt x="40654" y="28899"/>
                  <a:pt x="41445" y="28723"/>
                  <a:pt x="42169" y="28378"/>
                </a:cubicBezTo>
                <a:lnTo>
                  <a:pt x="48744" y="41000"/>
                </a:lnTo>
                <a:lnTo>
                  <a:pt x="49800" y="43059"/>
                </a:lnTo>
                <a:cubicBezTo>
                  <a:pt x="46737" y="45779"/>
                  <a:pt x="44123" y="48974"/>
                  <a:pt x="42063" y="52512"/>
                </a:cubicBezTo>
                <a:lnTo>
                  <a:pt x="31871" y="47337"/>
                </a:lnTo>
                <a:lnTo>
                  <a:pt x="26511" y="44617"/>
                </a:lnTo>
                <a:cubicBezTo>
                  <a:pt x="26854" y="43324"/>
                  <a:pt x="26960" y="41977"/>
                  <a:pt x="26801" y="40657"/>
                </a:cubicBezTo>
                <a:cubicBezTo>
                  <a:pt x="26537" y="39125"/>
                  <a:pt x="25771" y="37726"/>
                  <a:pt x="24636" y="36643"/>
                </a:cubicBezTo>
                <a:cubicBezTo>
                  <a:pt x="24293" y="36326"/>
                  <a:pt x="23923" y="36036"/>
                  <a:pt x="23553" y="35798"/>
                </a:cubicBezTo>
                <a:cubicBezTo>
                  <a:pt x="22471" y="34848"/>
                  <a:pt x="21230" y="34082"/>
                  <a:pt x="19909" y="33501"/>
                </a:cubicBezTo>
                <a:cubicBezTo>
                  <a:pt x="18978" y="33087"/>
                  <a:pt x="17980" y="32880"/>
                  <a:pt x="16981" y="32880"/>
                </a:cubicBezTo>
                <a:cubicBezTo>
                  <a:pt x="16196" y="32880"/>
                  <a:pt x="15410" y="33008"/>
                  <a:pt x="14655" y="33263"/>
                </a:cubicBezTo>
                <a:cubicBezTo>
                  <a:pt x="11882" y="34267"/>
                  <a:pt x="9876" y="36643"/>
                  <a:pt x="9347" y="39521"/>
                </a:cubicBezTo>
                <a:cubicBezTo>
                  <a:pt x="9057" y="40366"/>
                  <a:pt x="8925" y="41211"/>
                  <a:pt x="8951" y="42083"/>
                </a:cubicBezTo>
                <a:cubicBezTo>
                  <a:pt x="9004" y="45806"/>
                  <a:pt x="11671" y="48710"/>
                  <a:pt x="15077" y="49898"/>
                </a:cubicBezTo>
                <a:cubicBezTo>
                  <a:pt x="16291" y="50332"/>
                  <a:pt x="17559" y="50534"/>
                  <a:pt x="18836" y="50534"/>
                </a:cubicBezTo>
                <a:cubicBezTo>
                  <a:pt x="19114" y="50534"/>
                  <a:pt x="19393" y="50525"/>
                  <a:pt x="19672" y="50506"/>
                </a:cubicBezTo>
                <a:cubicBezTo>
                  <a:pt x="20411" y="50506"/>
                  <a:pt x="21177" y="50400"/>
                  <a:pt x="21890" y="50215"/>
                </a:cubicBezTo>
                <a:cubicBezTo>
                  <a:pt x="23078" y="49898"/>
                  <a:pt x="24134" y="49212"/>
                  <a:pt x="24900" y="48235"/>
                </a:cubicBezTo>
                <a:lnTo>
                  <a:pt x="36518" y="56394"/>
                </a:lnTo>
                <a:lnTo>
                  <a:pt x="39317" y="58374"/>
                </a:lnTo>
                <a:cubicBezTo>
                  <a:pt x="37970" y="61992"/>
                  <a:pt x="37205" y="65821"/>
                  <a:pt x="37020" y="69702"/>
                </a:cubicBezTo>
                <a:lnTo>
                  <a:pt x="24477" y="69808"/>
                </a:lnTo>
                <a:lnTo>
                  <a:pt x="18457" y="69861"/>
                </a:lnTo>
                <a:cubicBezTo>
                  <a:pt x="18167" y="68540"/>
                  <a:pt x="17639" y="67299"/>
                  <a:pt x="16873" y="66217"/>
                </a:cubicBezTo>
                <a:cubicBezTo>
                  <a:pt x="15949" y="64976"/>
                  <a:pt x="14628" y="64078"/>
                  <a:pt x="13123" y="63655"/>
                </a:cubicBezTo>
                <a:cubicBezTo>
                  <a:pt x="12674" y="63523"/>
                  <a:pt x="12226" y="63418"/>
                  <a:pt x="11750" y="63365"/>
                </a:cubicBezTo>
                <a:cubicBezTo>
                  <a:pt x="10701" y="63127"/>
                  <a:pt x="9621" y="63008"/>
                  <a:pt x="8546" y="63008"/>
                </a:cubicBezTo>
                <a:cubicBezTo>
                  <a:pt x="8187" y="63008"/>
                  <a:pt x="7829" y="63022"/>
                  <a:pt x="7473" y="63048"/>
                </a:cubicBezTo>
                <a:cubicBezTo>
                  <a:pt x="5651" y="63154"/>
                  <a:pt x="3934" y="63946"/>
                  <a:pt x="2667" y="65240"/>
                </a:cubicBezTo>
                <a:cubicBezTo>
                  <a:pt x="687" y="67405"/>
                  <a:pt x="0" y="70468"/>
                  <a:pt x="845" y="73267"/>
                </a:cubicBezTo>
                <a:cubicBezTo>
                  <a:pt x="977" y="74138"/>
                  <a:pt x="1268" y="74957"/>
                  <a:pt x="1690" y="75722"/>
                </a:cubicBezTo>
                <a:cubicBezTo>
                  <a:pt x="3220" y="78554"/>
                  <a:pt x="6191" y="79944"/>
                  <a:pt x="9271" y="79944"/>
                </a:cubicBezTo>
                <a:cubicBezTo>
                  <a:pt x="9753" y="79944"/>
                  <a:pt x="10238" y="79910"/>
                  <a:pt x="10721" y="79842"/>
                </a:cubicBezTo>
                <a:cubicBezTo>
                  <a:pt x="12278" y="79630"/>
                  <a:pt x="13757" y="79076"/>
                  <a:pt x="15077" y="78257"/>
                </a:cubicBezTo>
                <a:cubicBezTo>
                  <a:pt x="15737" y="77888"/>
                  <a:pt x="16345" y="77465"/>
                  <a:pt x="16899" y="76963"/>
                </a:cubicBezTo>
                <a:cubicBezTo>
                  <a:pt x="17823" y="76145"/>
                  <a:pt x="18457" y="75036"/>
                  <a:pt x="18668" y="73821"/>
                </a:cubicBezTo>
                <a:lnTo>
                  <a:pt x="32742" y="75722"/>
                </a:lnTo>
                <a:lnTo>
                  <a:pt x="37231" y="76330"/>
                </a:lnTo>
                <a:cubicBezTo>
                  <a:pt x="37680" y="79947"/>
                  <a:pt x="38657" y="83512"/>
                  <a:pt x="40136" y="86865"/>
                </a:cubicBezTo>
                <a:lnTo>
                  <a:pt x="39687" y="87103"/>
                </a:lnTo>
                <a:lnTo>
                  <a:pt x="28227" y="93176"/>
                </a:lnTo>
                <a:lnTo>
                  <a:pt x="22920" y="96002"/>
                </a:lnTo>
                <a:cubicBezTo>
                  <a:pt x="22075" y="94945"/>
                  <a:pt x="21018" y="94100"/>
                  <a:pt x="19857" y="93467"/>
                </a:cubicBezTo>
                <a:cubicBezTo>
                  <a:pt x="18885" y="93017"/>
                  <a:pt x="17839" y="92788"/>
                  <a:pt x="16796" y="92788"/>
                </a:cubicBezTo>
                <a:cubicBezTo>
                  <a:pt x="16308" y="92788"/>
                  <a:pt x="15821" y="92838"/>
                  <a:pt x="15341" y="92939"/>
                </a:cubicBezTo>
                <a:cubicBezTo>
                  <a:pt x="14866" y="93018"/>
                  <a:pt x="14417" y="93150"/>
                  <a:pt x="13968" y="93308"/>
                </a:cubicBezTo>
                <a:cubicBezTo>
                  <a:pt x="12569" y="93678"/>
                  <a:pt x="11249" y="94232"/>
                  <a:pt x="10008" y="94998"/>
                </a:cubicBezTo>
                <a:cubicBezTo>
                  <a:pt x="8450" y="95922"/>
                  <a:pt x="7314" y="97401"/>
                  <a:pt x="6813" y="99170"/>
                </a:cubicBezTo>
                <a:cubicBezTo>
                  <a:pt x="6020" y="101995"/>
                  <a:pt x="6813" y="105032"/>
                  <a:pt x="8872" y="107118"/>
                </a:cubicBezTo>
                <a:cubicBezTo>
                  <a:pt x="9374" y="107831"/>
                  <a:pt x="10008" y="108438"/>
                  <a:pt x="10747" y="108914"/>
                </a:cubicBezTo>
                <a:cubicBezTo>
                  <a:pt x="12093" y="109830"/>
                  <a:pt x="13603" y="110247"/>
                  <a:pt x="15123" y="110247"/>
                </a:cubicBezTo>
                <a:cubicBezTo>
                  <a:pt x="17062" y="110247"/>
                  <a:pt x="19018" y="109569"/>
                  <a:pt x="20675" y="108385"/>
                </a:cubicBezTo>
                <a:cubicBezTo>
                  <a:pt x="21943" y="107488"/>
                  <a:pt x="22999" y="106326"/>
                  <a:pt x="23791" y="105006"/>
                </a:cubicBezTo>
                <a:cubicBezTo>
                  <a:pt x="24213" y="104372"/>
                  <a:pt x="24557" y="103712"/>
                  <a:pt x="24821" y="103025"/>
                </a:cubicBezTo>
                <a:cubicBezTo>
                  <a:pt x="25270" y="101863"/>
                  <a:pt x="25322" y="100596"/>
                  <a:pt x="24953" y="99434"/>
                </a:cubicBezTo>
                <a:lnTo>
                  <a:pt x="38314" y="94628"/>
                </a:lnTo>
                <a:lnTo>
                  <a:pt x="43383" y="92780"/>
                </a:lnTo>
                <a:cubicBezTo>
                  <a:pt x="45337" y="95711"/>
                  <a:pt x="47661" y="98325"/>
                  <a:pt x="50328" y="100622"/>
                </a:cubicBezTo>
                <a:cubicBezTo>
                  <a:pt x="50117" y="100913"/>
                  <a:pt x="49905" y="101203"/>
                  <a:pt x="49694" y="101520"/>
                </a:cubicBezTo>
                <a:lnTo>
                  <a:pt x="42327" y="112161"/>
                </a:lnTo>
                <a:lnTo>
                  <a:pt x="38921" y="117125"/>
                </a:lnTo>
                <a:cubicBezTo>
                  <a:pt x="37680" y="116597"/>
                  <a:pt x="36360" y="116307"/>
                  <a:pt x="35039" y="116307"/>
                </a:cubicBezTo>
                <a:cubicBezTo>
                  <a:pt x="33482" y="116360"/>
                  <a:pt x="31976" y="116914"/>
                  <a:pt x="30788" y="117891"/>
                </a:cubicBezTo>
                <a:cubicBezTo>
                  <a:pt x="30419" y="118182"/>
                  <a:pt x="30075" y="118499"/>
                  <a:pt x="29758" y="118868"/>
                </a:cubicBezTo>
                <a:cubicBezTo>
                  <a:pt x="28676" y="119819"/>
                  <a:pt x="27752" y="120928"/>
                  <a:pt x="27012" y="122169"/>
                </a:cubicBezTo>
                <a:cubicBezTo>
                  <a:pt x="26062" y="123700"/>
                  <a:pt x="25718" y="125549"/>
                  <a:pt x="26062" y="127344"/>
                </a:cubicBezTo>
                <a:cubicBezTo>
                  <a:pt x="26669" y="130222"/>
                  <a:pt x="28781" y="132546"/>
                  <a:pt x="31580" y="133444"/>
                </a:cubicBezTo>
                <a:cubicBezTo>
                  <a:pt x="32346" y="133840"/>
                  <a:pt x="33191" y="134077"/>
                  <a:pt x="34062" y="134183"/>
                </a:cubicBezTo>
                <a:cubicBezTo>
                  <a:pt x="34376" y="134221"/>
                  <a:pt x="34687" y="134240"/>
                  <a:pt x="34993" y="134240"/>
                </a:cubicBezTo>
                <a:cubicBezTo>
                  <a:pt x="38295" y="134240"/>
                  <a:pt x="41122" y="132090"/>
                  <a:pt x="42644" y="129166"/>
                </a:cubicBezTo>
                <a:cubicBezTo>
                  <a:pt x="43331" y="127767"/>
                  <a:pt x="43753" y="126262"/>
                  <a:pt x="43832" y="124704"/>
                </a:cubicBezTo>
                <a:cubicBezTo>
                  <a:pt x="43938" y="123938"/>
                  <a:pt x="43938" y="123199"/>
                  <a:pt x="43832" y="122433"/>
                </a:cubicBezTo>
                <a:cubicBezTo>
                  <a:pt x="43700" y="121218"/>
                  <a:pt x="43146" y="120083"/>
                  <a:pt x="42301" y="119211"/>
                </a:cubicBezTo>
                <a:cubicBezTo>
                  <a:pt x="45522" y="115752"/>
                  <a:pt x="48744" y="112267"/>
                  <a:pt x="51965" y="108808"/>
                </a:cubicBezTo>
                <a:lnTo>
                  <a:pt x="55899" y="104557"/>
                </a:lnTo>
                <a:cubicBezTo>
                  <a:pt x="58857" y="106299"/>
                  <a:pt x="62078" y="107620"/>
                  <a:pt x="65405" y="108517"/>
                </a:cubicBezTo>
                <a:lnTo>
                  <a:pt x="65273" y="109679"/>
                </a:lnTo>
                <a:lnTo>
                  <a:pt x="63636" y="122539"/>
                </a:lnTo>
                <a:lnTo>
                  <a:pt x="62870" y="128506"/>
                </a:lnTo>
                <a:cubicBezTo>
                  <a:pt x="61524" y="128585"/>
                  <a:pt x="60230" y="128955"/>
                  <a:pt x="59015" y="129562"/>
                </a:cubicBezTo>
                <a:cubicBezTo>
                  <a:pt x="57668" y="130328"/>
                  <a:pt x="56612" y="131516"/>
                  <a:pt x="55979" y="132942"/>
                </a:cubicBezTo>
                <a:cubicBezTo>
                  <a:pt x="55794" y="133365"/>
                  <a:pt x="55635" y="133813"/>
                  <a:pt x="55530" y="134262"/>
                </a:cubicBezTo>
                <a:cubicBezTo>
                  <a:pt x="55002" y="135609"/>
                  <a:pt x="54711" y="137008"/>
                  <a:pt x="54605" y="138461"/>
                </a:cubicBezTo>
                <a:cubicBezTo>
                  <a:pt x="54473" y="140256"/>
                  <a:pt x="55028" y="142078"/>
                  <a:pt x="56163" y="143504"/>
                </a:cubicBezTo>
                <a:cubicBezTo>
                  <a:pt x="57751" y="145404"/>
                  <a:pt x="60095" y="146491"/>
                  <a:pt x="62540" y="146491"/>
                </a:cubicBezTo>
                <a:cubicBezTo>
                  <a:pt x="62982" y="146491"/>
                  <a:pt x="63428" y="146455"/>
                  <a:pt x="63874" y="146382"/>
                </a:cubicBezTo>
                <a:cubicBezTo>
                  <a:pt x="64719" y="146356"/>
                  <a:pt x="65590" y="146197"/>
                  <a:pt x="66408" y="145881"/>
                </a:cubicBezTo>
                <a:cubicBezTo>
                  <a:pt x="69894" y="144560"/>
                  <a:pt x="71716" y="141075"/>
                  <a:pt x="71689" y="137484"/>
                </a:cubicBezTo>
                <a:cubicBezTo>
                  <a:pt x="71663" y="135926"/>
                  <a:pt x="71346" y="134368"/>
                  <a:pt x="70686" y="132968"/>
                </a:cubicBezTo>
                <a:cubicBezTo>
                  <a:pt x="70422" y="132256"/>
                  <a:pt x="70079" y="131569"/>
                  <a:pt x="69656" y="130962"/>
                </a:cubicBezTo>
                <a:cubicBezTo>
                  <a:pt x="68970" y="129932"/>
                  <a:pt x="67966" y="129166"/>
                  <a:pt x="66805" y="128796"/>
                </a:cubicBezTo>
                <a:cubicBezTo>
                  <a:pt x="68046" y="124228"/>
                  <a:pt x="69313" y="119687"/>
                  <a:pt x="70554" y="115119"/>
                </a:cubicBezTo>
                <a:lnTo>
                  <a:pt x="72112" y="109626"/>
                </a:lnTo>
                <a:cubicBezTo>
                  <a:pt x="73089" y="109706"/>
                  <a:pt x="74066" y="109759"/>
                  <a:pt x="75096" y="109759"/>
                </a:cubicBezTo>
                <a:cubicBezTo>
                  <a:pt x="77578" y="109759"/>
                  <a:pt x="80060" y="109494"/>
                  <a:pt x="82515" y="109019"/>
                </a:cubicBezTo>
                <a:lnTo>
                  <a:pt x="82806" y="109759"/>
                </a:lnTo>
                <a:lnTo>
                  <a:pt x="87295" y="121931"/>
                </a:lnTo>
                <a:lnTo>
                  <a:pt x="89354" y="127582"/>
                </a:lnTo>
                <a:cubicBezTo>
                  <a:pt x="88219" y="128268"/>
                  <a:pt x="87242" y="129193"/>
                  <a:pt x="86450" y="130275"/>
                </a:cubicBezTo>
                <a:cubicBezTo>
                  <a:pt x="85605" y="131569"/>
                  <a:pt x="85182" y="133127"/>
                  <a:pt x="85314" y="134658"/>
                </a:cubicBezTo>
                <a:cubicBezTo>
                  <a:pt x="85341" y="135134"/>
                  <a:pt x="85394" y="135609"/>
                  <a:pt x="85499" y="136058"/>
                </a:cubicBezTo>
                <a:cubicBezTo>
                  <a:pt x="85658" y="137484"/>
                  <a:pt x="86027" y="138883"/>
                  <a:pt x="86635" y="140203"/>
                </a:cubicBezTo>
                <a:cubicBezTo>
                  <a:pt x="87321" y="141867"/>
                  <a:pt x="88641" y="143214"/>
                  <a:pt x="90305" y="143979"/>
                </a:cubicBezTo>
                <a:cubicBezTo>
                  <a:pt x="91345" y="144413"/>
                  <a:pt x="92442" y="144628"/>
                  <a:pt x="93533" y="144628"/>
                </a:cubicBezTo>
                <a:cubicBezTo>
                  <a:pt x="95295" y="144628"/>
                  <a:pt x="97039" y="144069"/>
                  <a:pt x="98490" y="142976"/>
                </a:cubicBezTo>
                <a:cubicBezTo>
                  <a:pt x="99256" y="142553"/>
                  <a:pt x="99943" y="142025"/>
                  <a:pt x="100524" y="141365"/>
                </a:cubicBezTo>
                <a:cubicBezTo>
                  <a:pt x="103006" y="138593"/>
                  <a:pt x="103006" y="134658"/>
                  <a:pt x="101342" y="131463"/>
                </a:cubicBezTo>
                <a:cubicBezTo>
                  <a:pt x="100603" y="130090"/>
                  <a:pt x="99599" y="128876"/>
                  <a:pt x="98385" y="127925"/>
                </a:cubicBezTo>
                <a:cubicBezTo>
                  <a:pt x="97830" y="127423"/>
                  <a:pt x="97197" y="126975"/>
                  <a:pt x="96536" y="126631"/>
                </a:cubicBezTo>
                <a:cubicBezTo>
                  <a:pt x="95727" y="126177"/>
                  <a:pt x="94828" y="125944"/>
                  <a:pt x="93918" y="125944"/>
                </a:cubicBezTo>
                <a:cubicBezTo>
                  <a:pt x="93612" y="125944"/>
                  <a:pt x="93304" y="125971"/>
                  <a:pt x="92998" y="126024"/>
                </a:cubicBezTo>
                <a:lnTo>
                  <a:pt x="90041" y="112135"/>
                </a:lnTo>
                <a:cubicBezTo>
                  <a:pt x="89671" y="110471"/>
                  <a:pt x="89328" y="108808"/>
                  <a:pt x="88958" y="107144"/>
                </a:cubicBezTo>
                <a:cubicBezTo>
                  <a:pt x="92365" y="105824"/>
                  <a:pt x="95533" y="104002"/>
                  <a:pt x="98411" y="101784"/>
                </a:cubicBezTo>
                <a:lnTo>
                  <a:pt x="107996" y="110498"/>
                </a:lnTo>
                <a:lnTo>
                  <a:pt x="112432" y="114538"/>
                </a:lnTo>
                <a:cubicBezTo>
                  <a:pt x="111746" y="115700"/>
                  <a:pt x="111297" y="116967"/>
                  <a:pt x="111112" y="118287"/>
                </a:cubicBezTo>
                <a:cubicBezTo>
                  <a:pt x="110954" y="119845"/>
                  <a:pt x="111297" y="121377"/>
                  <a:pt x="112115" y="122723"/>
                </a:cubicBezTo>
                <a:cubicBezTo>
                  <a:pt x="112353" y="123119"/>
                  <a:pt x="112643" y="123489"/>
                  <a:pt x="112934" y="123859"/>
                </a:cubicBezTo>
                <a:cubicBezTo>
                  <a:pt x="113726" y="125047"/>
                  <a:pt x="114729" y="126130"/>
                  <a:pt x="115838" y="127027"/>
                </a:cubicBezTo>
                <a:cubicBezTo>
                  <a:pt x="117130" y="128099"/>
                  <a:pt x="118758" y="128677"/>
                  <a:pt x="120433" y="128677"/>
                </a:cubicBezTo>
                <a:cubicBezTo>
                  <a:pt x="120574" y="128677"/>
                  <a:pt x="120714" y="128673"/>
                  <a:pt x="120855" y="128664"/>
                </a:cubicBezTo>
                <a:cubicBezTo>
                  <a:pt x="123786" y="128453"/>
                  <a:pt x="126374" y="126684"/>
                  <a:pt x="127641" y="124017"/>
                </a:cubicBezTo>
                <a:cubicBezTo>
                  <a:pt x="128143" y="123304"/>
                  <a:pt x="128486" y="122512"/>
                  <a:pt x="128698" y="121667"/>
                </a:cubicBezTo>
                <a:cubicBezTo>
                  <a:pt x="129648" y="118076"/>
                  <a:pt x="127853" y="114564"/>
                  <a:pt x="124869" y="112505"/>
                </a:cubicBezTo>
                <a:cubicBezTo>
                  <a:pt x="123602" y="111607"/>
                  <a:pt x="122149" y="111000"/>
                  <a:pt x="120618" y="110709"/>
                </a:cubicBezTo>
                <a:cubicBezTo>
                  <a:pt x="119878" y="110524"/>
                  <a:pt x="119139" y="110419"/>
                  <a:pt x="118400" y="110392"/>
                </a:cubicBezTo>
                <a:cubicBezTo>
                  <a:pt x="118361" y="110391"/>
                  <a:pt x="118322" y="110391"/>
                  <a:pt x="118283" y="110391"/>
                </a:cubicBezTo>
                <a:cubicBezTo>
                  <a:pt x="117083" y="110391"/>
                  <a:pt x="115913" y="110785"/>
                  <a:pt x="114967" y="111501"/>
                </a:cubicBezTo>
                <a:lnTo>
                  <a:pt x="105963" y="100543"/>
                </a:lnTo>
                <a:lnTo>
                  <a:pt x="103296" y="97295"/>
                </a:lnTo>
                <a:cubicBezTo>
                  <a:pt x="105884" y="94470"/>
                  <a:pt x="108023" y="91249"/>
                  <a:pt x="109660" y="87763"/>
                </a:cubicBezTo>
                <a:lnTo>
                  <a:pt x="121119" y="90826"/>
                </a:lnTo>
                <a:lnTo>
                  <a:pt x="126929" y="92358"/>
                </a:lnTo>
                <a:cubicBezTo>
                  <a:pt x="126849" y="93704"/>
                  <a:pt x="127034" y="95025"/>
                  <a:pt x="127483" y="96292"/>
                </a:cubicBezTo>
                <a:cubicBezTo>
                  <a:pt x="128038" y="97744"/>
                  <a:pt x="129067" y="98959"/>
                  <a:pt x="130414" y="99751"/>
                </a:cubicBezTo>
                <a:cubicBezTo>
                  <a:pt x="130810" y="100015"/>
                  <a:pt x="131233" y="100226"/>
                  <a:pt x="131655" y="100411"/>
                </a:cubicBezTo>
                <a:cubicBezTo>
                  <a:pt x="132922" y="101098"/>
                  <a:pt x="134296" y="101573"/>
                  <a:pt x="135695" y="101863"/>
                </a:cubicBezTo>
                <a:cubicBezTo>
                  <a:pt x="136204" y="101976"/>
                  <a:pt x="136718" y="102031"/>
                  <a:pt x="137228" y="102031"/>
                </a:cubicBezTo>
                <a:cubicBezTo>
                  <a:pt x="138516" y="102031"/>
                  <a:pt x="139781" y="101680"/>
                  <a:pt x="140897" y="101018"/>
                </a:cubicBezTo>
                <a:cubicBezTo>
                  <a:pt x="143405" y="99461"/>
                  <a:pt x="144884" y="96714"/>
                  <a:pt x="144805" y="93783"/>
                </a:cubicBezTo>
                <a:cubicBezTo>
                  <a:pt x="144884" y="92912"/>
                  <a:pt x="144857" y="92041"/>
                  <a:pt x="144646" y="91196"/>
                </a:cubicBezTo>
                <a:cubicBezTo>
                  <a:pt x="143828" y="87552"/>
                  <a:pt x="140606" y="85281"/>
                  <a:pt x="137015" y="84806"/>
                </a:cubicBezTo>
                <a:cubicBezTo>
                  <a:pt x="136541" y="84749"/>
                  <a:pt x="136062" y="84719"/>
                  <a:pt x="135582" y="84719"/>
                </a:cubicBezTo>
                <a:cubicBezTo>
                  <a:pt x="134511" y="84719"/>
                  <a:pt x="133434" y="84865"/>
                  <a:pt x="132394" y="85175"/>
                </a:cubicBezTo>
                <a:cubicBezTo>
                  <a:pt x="131655" y="85334"/>
                  <a:pt x="130942" y="85598"/>
                  <a:pt x="130282" y="85941"/>
                </a:cubicBezTo>
                <a:cubicBezTo>
                  <a:pt x="129173" y="86469"/>
                  <a:pt x="128275" y="87367"/>
                  <a:pt x="127747" y="88476"/>
                </a:cubicBezTo>
                <a:lnTo>
                  <a:pt x="114703" y="82905"/>
                </a:lnTo>
                <a:lnTo>
                  <a:pt x="111878" y="81690"/>
                </a:lnTo>
                <a:cubicBezTo>
                  <a:pt x="112776" y="78389"/>
                  <a:pt x="113224" y="75010"/>
                  <a:pt x="113224" y="71603"/>
                </a:cubicBezTo>
                <a:cubicBezTo>
                  <a:pt x="113224" y="70943"/>
                  <a:pt x="113198" y="70283"/>
                  <a:pt x="113172" y="69597"/>
                </a:cubicBezTo>
                <a:lnTo>
                  <a:pt x="123707" y="67273"/>
                </a:lnTo>
                <a:lnTo>
                  <a:pt x="129569" y="65979"/>
                </a:lnTo>
                <a:cubicBezTo>
                  <a:pt x="130124" y="67194"/>
                  <a:pt x="130889" y="68303"/>
                  <a:pt x="131866" y="69200"/>
                </a:cubicBezTo>
                <a:cubicBezTo>
                  <a:pt x="133028" y="70230"/>
                  <a:pt x="134507" y="70838"/>
                  <a:pt x="136065" y="70943"/>
                </a:cubicBezTo>
                <a:cubicBezTo>
                  <a:pt x="136302" y="70956"/>
                  <a:pt x="136533" y="70963"/>
                  <a:pt x="136764" y="70963"/>
                </a:cubicBezTo>
                <a:cubicBezTo>
                  <a:pt x="136995" y="70963"/>
                  <a:pt x="137226" y="70956"/>
                  <a:pt x="137464" y="70943"/>
                </a:cubicBezTo>
                <a:cubicBezTo>
                  <a:pt x="137555" y="70945"/>
                  <a:pt x="137645" y="70946"/>
                  <a:pt x="137735" y="70946"/>
                </a:cubicBezTo>
                <a:cubicBezTo>
                  <a:pt x="139094" y="70946"/>
                  <a:pt x="140429" y="70758"/>
                  <a:pt x="141742" y="70362"/>
                </a:cubicBezTo>
                <a:cubicBezTo>
                  <a:pt x="143484" y="69887"/>
                  <a:pt x="144990" y="68752"/>
                  <a:pt x="145966" y="67220"/>
                </a:cubicBezTo>
                <a:cubicBezTo>
                  <a:pt x="147472" y="64685"/>
                  <a:pt x="147498" y="61569"/>
                  <a:pt x="146072" y="58982"/>
                </a:cubicBezTo>
                <a:cubicBezTo>
                  <a:pt x="145755" y="58190"/>
                  <a:pt x="145306" y="57424"/>
                  <a:pt x="144752" y="56764"/>
                </a:cubicBezTo>
                <a:cubicBezTo>
                  <a:pt x="143127" y="54874"/>
                  <a:pt x="140852" y="54000"/>
                  <a:pt x="138504" y="54000"/>
                </a:cubicBezTo>
                <a:cubicBezTo>
                  <a:pt x="137342" y="54000"/>
                  <a:pt x="136163" y="54214"/>
                  <a:pt x="135035" y="54625"/>
                </a:cubicBezTo>
                <a:cubicBezTo>
                  <a:pt x="133583" y="55153"/>
                  <a:pt x="132236" y="55998"/>
                  <a:pt x="131127" y="57081"/>
                </a:cubicBezTo>
                <a:cubicBezTo>
                  <a:pt x="130546" y="57556"/>
                  <a:pt x="130044" y="58110"/>
                  <a:pt x="129595" y="58718"/>
                </a:cubicBezTo>
                <a:cubicBezTo>
                  <a:pt x="128856" y="59721"/>
                  <a:pt x="128486" y="60909"/>
                  <a:pt x="128539" y="62150"/>
                </a:cubicBezTo>
                <a:lnTo>
                  <a:pt x="114386" y="63206"/>
                </a:lnTo>
                <a:lnTo>
                  <a:pt x="112353" y="63365"/>
                </a:lnTo>
                <a:cubicBezTo>
                  <a:pt x="111429" y="59193"/>
                  <a:pt x="109818" y="55206"/>
                  <a:pt x="107574" y="51562"/>
                </a:cubicBezTo>
                <a:lnTo>
                  <a:pt x="115152" y="45198"/>
                </a:lnTo>
                <a:lnTo>
                  <a:pt x="119773" y="41343"/>
                </a:lnTo>
                <a:cubicBezTo>
                  <a:pt x="120829" y="42188"/>
                  <a:pt x="122017" y="42795"/>
                  <a:pt x="123311" y="43165"/>
                </a:cubicBezTo>
                <a:cubicBezTo>
                  <a:pt x="123866" y="43301"/>
                  <a:pt x="124431" y="43369"/>
                  <a:pt x="124995" y="43369"/>
                </a:cubicBezTo>
                <a:cubicBezTo>
                  <a:pt x="125962" y="43369"/>
                  <a:pt x="126926" y="43169"/>
                  <a:pt x="127826" y="42769"/>
                </a:cubicBezTo>
                <a:cubicBezTo>
                  <a:pt x="128249" y="42584"/>
                  <a:pt x="128671" y="42347"/>
                  <a:pt x="129067" y="42109"/>
                </a:cubicBezTo>
                <a:cubicBezTo>
                  <a:pt x="130361" y="41475"/>
                  <a:pt x="131549" y="40630"/>
                  <a:pt x="132579" y="39653"/>
                </a:cubicBezTo>
                <a:cubicBezTo>
                  <a:pt x="133926" y="38412"/>
                  <a:pt x="134744" y="36722"/>
                  <a:pt x="134903" y="34900"/>
                </a:cubicBezTo>
                <a:cubicBezTo>
                  <a:pt x="135061" y="31969"/>
                  <a:pt x="133635" y="29170"/>
                  <a:pt x="131180" y="27560"/>
                </a:cubicBezTo>
                <a:cubicBezTo>
                  <a:pt x="130546" y="26979"/>
                  <a:pt x="129780" y="26504"/>
                  <a:pt x="128988" y="26187"/>
                </a:cubicBezTo>
                <a:cubicBezTo>
                  <a:pt x="128024" y="25796"/>
                  <a:pt x="127040" y="25616"/>
                  <a:pt x="126071" y="25616"/>
                </a:cubicBezTo>
                <a:cubicBezTo>
                  <a:pt x="123564" y="25616"/>
                  <a:pt x="121148" y="26825"/>
                  <a:pt x="119377" y="28748"/>
                </a:cubicBezTo>
                <a:cubicBezTo>
                  <a:pt x="118321" y="29910"/>
                  <a:pt x="117528" y="31256"/>
                  <a:pt x="117027" y="32735"/>
                </a:cubicBezTo>
                <a:cubicBezTo>
                  <a:pt x="116736" y="33422"/>
                  <a:pt x="116551" y="34161"/>
                  <a:pt x="116419" y="34900"/>
                </a:cubicBezTo>
                <a:cubicBezTo>
                  <a:pt x="116235" y="36115"/>
                  <a:pt x="116472" y="37356"/>
                  <a:pt x="117080" y="38439"/>
                </a:cubicBezTo>
                <a:lnTo>
                  <a:pt x="105012" y="45885"/>
                </a:lnTo>
                <a:lnTo>
                  <a:pt x="103877" y="46598"/>
                </a:lnTo>
                <a:cubicBezTo>
                  <a:pt x="100999" y="43271"/>
                  <a:pt x="97566" y="40498"/>
                  <a:pt x="93738" y="38333"/>
                </a:cubicBezTo>
                <a:lnTo>
                  <a:pt x="97408" y="29567"/>
                </a:lnTo>
                <a:lnTo>
                  <a:pt x="99705" y="24021"/>
                </a:lnTo>
                <a:cubicBezTo>
                  <a:pt x="100365" y="24140"/>
                  <a:pt x="101032" y="24200"/>
                  <a:pt x="101695" y="24200"/>
                </a:cubicBezTo>
                <a:cubicBezTo>
                  <a:pt x="102359" y="24200"/>
                  <a:pt x="103019" y="24140"/>
                  <a:pt x="103666" y="24021"/>
                </a:cubicBezTo>
                <a:cubicBezTo>
                  <a:pt x="105171" y="23652"/>
                  <a:pt x="106518" y="22780"/>
                  <a:pt x="107495" y="21566"/>
                </a:cubicBezTo>
                <a:cubicBezTo>
                  <a:pt x="107785" y="21196"/>
                  <a:pt x="108049" y="20826"/>
                  <a:pt x="108287" y="20404"/>
                </a:cubicBezTo>
                <a:cubicBezTo>
                  <a:pt x="109132" y="19242"/>
                  <a:pt x="109818" y="17975"/>
                  <a:pt x="110267" y="16602"/>
                </a:cubicBezTo>
                <a:cubicBezTo>
                  <a:pt x="110901" y="14885"/>
                  <a:pt x="110848" y="13011"/>
                  <a:pt x="110135" y="11321"/>
                </a:cubicBezTo>
                <a:cubicBezTo>
                  <a:pt x="108920" y="8654"/>
                  <a:pt x="106386" y="6805"/>
                  <a:pt x="103481" y="6489"/>
                </a:cubicBezTo>
                <a:cubicBezTo>
                  <a:pt x="102882" y="6339"/>
                  <a:pt x="102270" y="6269"/>
                  <a:pt x="101655" y="6269"/>
                </a:cubicBezTo>
                <a:cubicBezTo>
                  <a:pt x="101401" y="6269"/>
                  <a:pt x="101147" y="6281"/>
                  <a:pt x="100893" y="6304"/>
                </a:cubicBezTo>
                <a:cubicBezTo>
                  <a:pt x="97197" y="6621"/>
                  <a:pt x="94477" y="9499"/>
                  <a:pt x="93553" y="12984"/>
                </a:cubicBezTo>
                <a:cubicBezTo>
                  <a:pt x="93157" y="14516"/>
                  <a:pt x="93051" y="16074"/>
                  <a:pt x="93315" y="17605"/>
                </a:cubicBezTo>
                <a:cubicBezTo>
                  <a:pt x="93368" y="18371"/>
                  <a:pt x="93526" y="19110"/>
                  <a:pt x="93764" y="19823"/>
                </a:cubicBezTo>
                <a:cubicBezTo>
                  <a:pt x="94160" y="20985"/>
                  <a:pt x="94926" y="21988"/>
                  <a:pt x="95956" y="22675"/>
                </a:cubicBezTo>
                <a:lnTo>
                  <a:pt x="88694" y="34848"/>
                </a:lnTo>
                <a:cubicBezTo>
                  <a:pt x="88509" y="35164"/>
                  <a:pt x="88325" y="35455"/>
                  <a:pt x="88140" y="35772"/>
                </a:cubicBezTo>
                <a:cubicBezTo>
                  <a:pt x="83994" y="34267"/>
                  <a:pt x="79637" y="33474"/>
                  <a:pt x="75228" y="33474"/>
                </a:cubicBezTo>
                <a:cubicBezTo>
                  <a:pt x="74937" y="30253"/>
                  <a:pt x="74673" y="27058"/>
                  <a:pt x="74409" y="23837"/>
                </a:cubicBezTo>
                <a:lnTo>
                  <a:pt x="73907" y="17843"/>
                </a:lnTo>
                <a:cubicBezTo>
                  <a:pt x="75201" y="17473"/>
                  <a:pt x="76390" y="16839"/>
                  <a:pt x="77446" y="16021"/>
                </a:cubicBezTo>
                <a:cubicBezTo>
                  <a:pt x="78608" y="14991"/>
                  <a:pt x="79400" y="13592"/>
                  <a:pt x="79717" y="12086"/>
                </a:cubicBezTo>
                <a:cubicBezTo>
                  <a:pt x="79796" y="11611"/>
                  <a:pt x="79849" y="11162"/>
                  <a:pt x="79875" y="10687"/>
                </a:cubicBezTo>
                <a:cubicBezTo>
                  <a:pt x="80113" y="9261"/>
                  <a:pt x="80113" y="7809"/>
                  <a:pt x="79901" y="6383"/>
                </a:cubicBezTo>
                <a:cubicBezTo>
                  <a:pt x="79664" y="4587"/>
                  <a:pt x="78766" y="2950"/>
                  <a:pt x="77393" y="1788"/>
                </a:cubicBezTo>
                <a:cubicBezTo>
                  <a:pt x="75897" y="615"/>
                  <a:pt x="74083" y="0"/>
                  <a:pt x="7224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3"/>
          <p:cNvSpPr/>
          <p:nvPr/>
        </p:nvSpPr>
        <p:spPr>
          <a:xfrm rot="-7280868">
            <a:off x="8645533" y="4560570"/>
            <a:ext cx="297438" cy="265791"/>
          </a:xfrm>
          <a:custGeom>
            <a:avLst/>
            <a:gdLst/>
            <a:ahLst/>
            <a:cxnLst/>
            <a:rect l="l" t="t" r="r" b="b"/>
            <a:pathLst>
              <a:path w="9451" h="8446" extrusionOk="0">
                <a:moveTo>
                  <a:pt x="4726" y="1"/>
                </a:moveTo>
                <a:cubicBezTo>
                  <a:pt x="3911" y="1"/>
                  <a:pt x="3251" y="661"/>
                  <a:pt x="3251" y="1474"/>
                </a:cubicBezTo>
                <a:cubicBezTo>
                  <a:pt x="3251" y="1778"/>
                  <a:pt x="3343" y="2062"/>
                  <a:pt x="3503" y="2296"/>
                </a:cubicBezTo>
                <a:cubicBezTo>
                  <a:pt x="3299" y="2458"/>
                  <a:pt x="3113" y="2659"/>
                  <a:pt x="2953" y="2892"/>
                </a:cubicBezTo>
                <a:cubicBezTo>
                  <a:pt x="2359" y="2519"/>
                  <a:pt x="1766" y="2146"/>
                  <a:pt x="1172" y="1774"/>
                </a:cubicBezTo>
                <a:cubicBezTo>
                  <a:pt x="1125" y="1745"/>
                  <a:pt x="1080" y="1732"/>
                  <a:pt x="1037" y="1732"/>
                </a:cubicBezTo>
                <a:cubicBezTo>
                  <a:pt x="812" y="1732"/>
                  <a:pt x="666" y="2077"/>
                  <a:pt x="906" y="2228"/>
                </a:cubicBezTo>
                <a:cubicBezTo>
                  <a:pt x="1501" y="2602"/>
                  <a:pt x="2096" y="2974"/>
                  <a:pt x="2691" y="3348"/>
                </a:cubicBezTo>
                <a:cubicBezTo>
                  <a:pt x="2483" y="3785"/>
                  <a:pt x="2355" y="4293"/>
                  <a:pt x="2330" y="4840"/>
                </a:cubicBezTo>
                <a:cubicBezTo>
                  <a:pt x="1665" y="4771"/>
                  <a:pt x="1001" y="4701"/>
                  <a:pt x="337" y="4633"/>
                </a:cubicBezTo>
                <a:cubicBezTo>
                  <a:pt x="326" y="4631"/>
                  <a:pt x="315" y="4631"/>
                  <a:pt x="305" y="4631"/>
                </a:cubicBezTo>
                <a:cubicBezTo>
                  <a:pt x="1" y="4631"/>
                  <a:pt x="13" y="5124"/>
                  <a:pt x="337" y="5158"/>
                </a:cubicBezTo>
                <a:lnTo>
                  <a:pt x="2338" y="5367"/>
                </a:lnTo>
                <a:cubicBezTo>
                  <a:pt x="2374" y="5839"/>
                  <a:pt x="2490" y="6281"/>
                  <a:pt x="2663" y="6670"/>
                </a:cubicBezTo>
                <a:lnTo>
                  <a:pt x="1238" y="8001"/>
                </a:lnTo>
                <a:cubicBezTo>
                  <a:pt x="1045" y="8181"/>
                  <a:pt x="1227" y="8446"/>
                  <a:pt x="1434" y="8446"/>
                </a:cubicBezTo>
                <a:cubicBezTo>
                  <a:pt x="1494" y="8446"/>
                  <a:pt x="1555" y="8424"/>
                  <a:pt x="1610" y="8372"/>
                </a:cubicBezTo>
                <a:cubicBezTo>
                  <a:pt x="2049" y="7963"/>
                  <a:pt x="2488" y="7554"/>
                  <a:pt x="2927" y="7146"/>
                </a:cubicBezTo>
                <a:cubicBezTo>
                  <a:pt x="3366" y="7806"/>
                  <a:pt x="4010" y="8223"/>
                  <a:pt x="4726" y="8223"/>
                </a:cubicBezTo>
                <a:cubicBezTo>
                  <a:pt x="5442" y="8223"/>
                  <a:pt x="6084" y="7806"/>
                  <a:pt x="6525" y="7146"/>
                </a:cubicBezTo>
                <a:cubicBezTo>
                  <a:pt x="6963" y="7555"/>
                  <a:pt x="7401" y="7965"/>
                  <a:pt x="7841" y="8372"/>
                </a:cubicBezTo>
                <a:cubicBezTo>
                  <a:pt x="7896" y="8424"/>
                  <a:pt x="7957" y="8446"/>
                  <a:pt x="8017" y="8446"/>
                </a:cubicBezTo>
                <a:cubicBezTo>
                  <a:pt x="8224" y="8446"/>
                  <a:pt x="8407" y="8181"/>
                  <a:pt x="8214" y="8001"/>
                </a:cubicBezTo>
                <a:lnTo>
                  <a:pt x="6787" y="6671"/>
                </a:lnTo>
                <a:cubicBezTo>
                  <a:pt x="6963" y="6282"/>
                  <a:pt x="7077" y="5841"/>
                  <a:pt x="7114" y="5367"/>
                </a:cubicBezTo>
                <a:lnTo>
                  <a:pt x="9114" y="5158"/>
                </a:lnTo>
                <a:cubicBezTo>
                  <a:pt x="9438" y="5123"/>
                  <a:pt x="9451" y="4630"/>
                  <a:pt x="9146" y="4630"/>
                </a:cubicBezTo>
                <a:cubicBezTo>
                  <a:pt x="9136" y="4630"/>
                  <a:pt x="9125" y="4630"/>
                  <a:pt x="9114" y="4631"/>
                </a:cubicBezTo>
                <a:cubicBezTo>
                  <a:pt x="8450" y="4701"/>
                  <a:pt x="7785" y="4768"/>
                  <a:pt x="7121" y="4838"/>
                </a:cubicBezTo>
                <a:cubicBezTo>
                  <a:pt x="7096" y="4292"/>
                  <a:pt x="6967" y="3784"/>
                  <a:pt x="6760" y="3348"/>
                </a:cubicBezTo>
                <a:cubicBezTo>
                  <a:pt x="7356" y="2974"/>
                  <a:pt x="7951" y="2602"/>
                  <a:pt x="8546" y="2228"/>
                </a:cubicBezTo>
                <a:cubicBezTo>
                  <a:pt x="8786" y="2077"/>
                  <a:pt x="8640" y="1732"/>
                  <a:pt x="8415" y="1732"/>
                </a:cubicBezTo>
                <a:cubicBezTo>
                  <a:pt x="8372" y="1732"/>
                  <a:pt x="8326" y="1745"/>
                  <a:pt x="8279" y="1774"/>
                </a:cubicBezTo>
                <a:cubicBezTo>
                  <a:pt x="7685" y="2146"/>
                  <a:pt x="7091" y="2519"/>
                  <a:pt x="6498" y="2892"/>
                </a:cubicBezTo>
                <a:cubicBezTo>
                  <a:pt x="6337" y="2661"/>
                  <a:pt x="6154" y="2458"/>
                  <a:pt x="5948" y="2296"/>
                </a:cubicBezTo>
                <a:cubicBezTo>
                  <a:pt x="6107" y="2062"/>
                  <a:pt x="6200" y="1778"/>
                  <a:pt x="6200" y="1474"/>
                </a:cubicBezTo>
                <a:cubicBezTo>
                  <a:pt x="6200" y="661"/>
                  <a:pt x="5539" y="1"/>
                  <a:pt x="472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3"/>
          <p:cNvSpPr/>
          <p:nvPr/>
        </p:nvSpPr>
        <p:spPr>
          <a:xfrm rot="10800000">
            <a:off x="4448266" y="4763511"/>
            <a:ext cx="685866" cy="681183"/>
          </a:xfrm>
          <a:custGeom>
            <a:avLst/>
            <a:gdLst/>
            <a:ahLst/>
            <a:cxnLst/>
            <a:rect l="l" t="t" r="r" b="b"/>
            <a:pathLst>
              <a:path w="147498" h="146491" extrusionOk="0">
                <a:moveTo>
                  <a:pt x="72248" y="0"/>
                </a:moveTo>
                <a:cubicBezTo>
                  <a:pt x="71233" y="0"/>
                  <a:pt x="70212" y="188"/>
                  <a:pt x="69234" y="574"/>
                </a:cubicBezTo>
                <a:cubicBezTo>
                  <a:pt x="68389" y="759"/>
                  <a:pt x="67597" y="1102"/>
                  <a:pt x="66857" y="1551"/>
                </a:cubicBezTo>
                <a:cubicBezTo>
                  <a:pt x="63715" y="3584"/>
                  <a:pt x="62659" y="7360"/>
                  <a:pt x="63425" y="10898"/>
                </a:cubicBezTo>
                <a:cubicBezTo>
                  <a:pt x="63768" y="12403"/>
                  <a:pt x="64402" y="13829"/>
                  <a:pt x="65326" y="15097"/>
                </a:cubicBezTo>
                <a:cubicBezTo>
                  <a:pt x="65722" y="15730"/>
                  <a:pt x="66224" y="16311"/>
                  <a:pt x="66752" y="16839"/>
                </a:cubicBezTo>
                <a:cubicBezTo>
                  <a:pt x="67650" y="17684"/>
                  <a:pt x="68785" y="18239"/>
                  <a:pt x="70000" y="18344"/>
                </a:cubicBezTo>
                <a:lnTo>
                  <a:pt x="69155" y="32524"/>
                </a:lnTo>
                <a:cubicBezTo>
                  <a:pt x="69128" y="32999"/>
                  <a:pt x="69102" y="33448"/>
                  <a:pt x="69075" y="33923"/>
                </a:cubicBezTo>
                <a:cubicBezTo>
                  <a:pt x="64032" y="34716"/>
                  <a:pt x="59226" y="36537"/>
                  <a:pt x="54896" y="39257"/>
                </a:cubicBezTo>
                <a:lnTo>
                  <a:pt x="48796" y="30808"/>
                </a:lnTo>
                <a:lnTo>
                  <a:pt x="45285" y="25923"/>
                </a:lnTo>
                <a:cubicBezTo>
                  <a:pt x="46209" y="24946"/>
                  <a:pt x="46895" y="23784"/>
                  <a:pt x="47371" y="22543"/>
                </a:cubicBezTo>
                <a:cubicBezTo>
                  <a:pt x="47846" y="21038"/>
                  <a:pt x="47819" y="19453"/>
                  <a:pt x="47291" y="18001"/>
                </a:cubicBezTo>
                <a:cubicBezTo>
                  <a:pt x="47133" y="17552"/>
                  <a:pt x="46948" y="17130"/>
                  <a:pt x="46737" y="16707"/>
                </a:cubicBezTo>
                <a:cubicBezTo>
                  <a:pt x="46209" y="15361"/>
                  <a:pt x="45469" y="14120"/>
                  <a:pt x="44545" y="13011"/>
                </a:cubicBezTo>
                <a:cubicBezTo>
                  <a:pt x="43410" y="11585"/>
                  <a:pt x="41799" y="10634"/>
                  <a:pt x="40004" y="10370"/>
                </a:cubicBezTo>
                <a:cubicBezTo>
                  <a:pt x="39630" y="10320"/>
                  <a:pt x="39258" y="10295"/>
                  <a:pt x="38889" y="10295"/>
                </a:cubicBezTo>
                <a:cubicBezTo>
                  <a:pt x="36357" y="10295"/>
                  <a:pt x="33963" y="11458"/>
                  <a:pt x="32373" y="13486"/>
                </a:cubicBezTo>
                <a:cubicBezTo>
                  <a:pt x="31765" y="14093"/>
                  <a:pt x="31237" y="14806"/>
                  <a:pt x="30867" y="15572"/>
                </a:cubicBezTo>
                <a:cubicBezTo>
                  <a:pt x="29204" y="18925"/>
                  <a:pt x="30234" y="22728"/>
                  <a:pt x="32689" y="25342"/>
                </a:cubicBezTo>
                <a:cubicBezTo>
                  <a:pt x="33772" y="26477"/>
                  <a:pt x="35066" y="27375"/>
                  <a:pt x="36492" y="27982"/>
                </a:cubicBezTo>
                <a:cubicBezTo>
                  <a:pt x="37178" y="28326"/>
                  <a:pt x="37865" y="28590"/>
                  <a:pt x="38604" y="28748"/>
                </a:cubicBezTo>
                <a:cubicBezTo>
                  <a:pt x="39017" y="28849"/>
                  <a:pt x="39440" y="28899"/>
                  <a:pt x="39862" y="28899"/>
                </a:cubicBezTo>
                <a:cubicBezTo>
                  <a:pt x="40654" y="28899"/>
                  <a:pt x="41445" y="28723"/>
                  <a:pt x="42169" y="28378"/>
                </a:cubicBezTo>
                <a:lnTo>
                  <a:pt x="48744" y="41000"/>
                </a:lnTo>
                <a:lnTo>
                  <a:pt x="49800" y="43059"/>
                </a:lnTo>
                <a:cubicBezTo>
                  <a:pt x="46737" y="45779"/>
                  <a:pt x="44123" y="48974"/>
                  <a:pt x="42063" y="52512"/>
                </a:cubicBezTo>
                <a:lnTo>
                  <a:pt x="31871" y="47337"/>
                </a:lnTo>
                <a:lnTo>
                  <a:pt x="26511" y="44617"/>
                </a:lnTo>
                <a:cubicBezTo>
                  <a:pt x="26854" y="43324"/>
                  <a:pt x="26960" y="41977"/>
                  <a:pt x="26801" y="40657"/>
                </a:cubicBezTo>
                <a:cubicBezTo>
                  <a:pt x="26537" y="39125"/>
                  <a:pt x="25771" y="37726"/>
                  <a:pt x="24636" y="36643"/>
                </a:cubicBezTo>
                <a:cubicBezTo>
                  <a:pt x="24293" y="36326"/>
                  <a:pt x="23923" y="36036"/>
                  <a:pt x="23553" y="35798"/>
                </a:cubicBezTo>
                <a:cubicBezTo>
                  <a:pt x="22471" y="34848"/>
                  <a:pt x="21230" y="34082"/>
                  <a:pt x="19909" y="33501"/>
                </a:cubicBezTo>
                <a:cubicBezTo>
                  <a:pt x="18978" y="33087"/>
                  <a:pt x="17980" y="32880"/>
                  <a:pt x="16981" y="32880"/>
                </a:cubicBezTo>
                <a:cubicBezTo>
                  <a:pt x="16196" y="32880"/>
                  <a:pt x="15410" y="33008"/>
                  <a:pt x="14655" y="33263"/>
                </a:cubicBezTo>
                <a:cubicBezTo>
                  <a:pt x="11882" y="34267"/>
                  <a:pt x="9876" y="36643"/>
                  <a:pt x="9347" y="39521"/>
                </a:cubicBezTo>
                <a:cubicBezTo>
                  <a:pt x="9057" y="40366"/>
                  <a:pt x="8925" y="41211"/>
                  <a:pt x="8951" y="42083"/>
                </a:cubicBezTo>
                <a:cubicBezTo>
                  <a:pt x="9004" y="45806"/>
                  <a:pt x="11671" y="48710"/>
                  <a:pt x="15077" y="49898"/>
                </a:cubicBezTo>
                <a:cubicBezTo>
                  <a:pt x="16291" y="50332"/>
                  <a:pt x="17559" y="50534"/>
                  <a:pt x="18836" y="50534"/>
                </a:cubicBezTo>
                <a:cubicBezTo>
                  <a:pt x="19114" y="50534"/>
                  <a:pt x="19393" y="50525"/>
                  <a:pt x="19672" y="50506"/>
                </a:cubicBezTo>
                <a:cubicBezTo>
                  <a:pt x="20411" y="50506"/>
                  <a:pt x="21177" y="50400"/>
                  <a:pt x="21890" y="50215"/>
                </a:cubicBezTo>
                <a:cubicBezTo>
                  <a:pt x="23078" y="49898"/>
                  <a:pt x="24134" y="49212"/>
                  <a:pt x="24900" y="48235"/>
                </a:cubicBezTo>
                <a:lnTo>
                  <a:pt x="36518" y="56394"/>
                </a:lnTo>
                <a:lnTo>
                  <a:pt x="39317" y="58374"/>
                </a:lnTo>
                <a:cubicBezTo>
                  <a:pt x="37970" y="61992"/>
                  <a:pt x="37205" y="65821"/>
                  <a:pt x="37020" y="69702"/>
                </a:cubicBezTo>
                <a:lnTo>
                  <a:pt x="24477" y="69808"/>
                </a:lnTo>
                <a:lnTo>
                  <a:pt x="18457" y="69861"/>
                </a:lnTo>
                <a:cubicBezTo>
                  <a:pt x="18167" y="68540"/>
                  <a:pt x="17639" y="67299"/>
                  <a:pt x="16873" y="66217"/>
                </a:cubicBezTo>
                <a:cubicBezTo>
                  <a:pt x="15949" y="64976"/>
                  <a:pt x="14628" y="64078"/>
                  <a:pt x="13123" y="63655"/>
                </a:cubicBezTo>
                <a:cubicBezTo>
                  <a:pt x="12674" y="63523"/>
                  <a:pt x="12226" y="63418"/>
                  <a:pt x="11750" y="63365"/>
                </a:cubicBezTo>
                <a:cubicBezTo>
                  <a:pt x="10701" y="63127"/>
                  <a:pt x="9621" y="63008"/>
                  <a:pt x="8546" y="63008"/>
                </a:cubicBezTo>
                <a:cubicBezTo>
                  <a:pt x="8187" y="63008"/>
                  <a:pt x="7829" y="63022"/>
                  <a:pt x="7473" y="63048"/>
                </a:cubicBezTo>
                <a:cubicBezTo>
                  <a:pt x="5651" y="63154"/>
                  <a:pt x="3934" y="63946"/>
                  <a:pt x="2667" y="65240"/>
                </a:cubicBezTo>
                <a:cubicBezTo>
                  <a:pt x="687" y="67405"/>
                  <a:pt x="0" y="70468"/>
                  <a:pt x="845" y="73267"/>
                </a:cubicBezTo>
                <a:cubicBezTo>
                  <a:pt x="977" y="74138"/>
                  <a:pt x="1268" y="74957"/>
                  <a:pt x="1690" y="75722"/>
                </a:cubicBezTo>
                <a:cubicBezTo>
                  <a:pt x="3220" y="78554"/>
                  <a:pt x="6191" y="79944"/>
                  <a:pt x="9271" y="79944"/>
                </a:cubicBezTo>
                <a:cubicBezTo>
                  <a:pt x="9753" y="79944"/>
                  <a:pt x="10238" y="79910"/>
                  <a:pt x="10721" y="79842"/>
                </a:cubicBezTo>
                <a:cubicBezTo>
                  <a:pt x="12278" y="79630"/>
                  <a:pt x="13757" y="79076"/>
                  <a:pt x="15077" y="78257"/>
                </a:cubicBezTo>
                <a:cubicBezTo>
                  <a:pt x="15737" y="77888"/>
                  <a:pt x="16345" y="77465"/>
                  <a:pt x="16899" y="76963"/>
                </a:cubicBezTo>
                <a:cubicBezTo>
                  <a:pt x="17823" y="76145"/>
                  <a:pt x="18457" y="75036"/>
                  <a:pt x="18668" y="73821"/>
                </a:cubicBezTo>
                <a:lnTo>
                  <a:pt x="32742" y="75722"/>
                </a:lnTo>
                <a:lnTo>
                  <a:pt x="37231" y="76330"/>
                </a:lnTo>
                <a:cubicBezTo>
                  <a:pt x="37680" y="79947"/>
                  <a:pt x="38657" y="83512"/>
                  <a:pt x="40136" y="86865"/>
                </a:cubicBezTo>
                <a:lnTo>
                  <a:pt x="39687" y="87103"/>
                </a:lnTo>
                <a:lnTo>
                  <a:pt x="28227" y="93176"/>
                </a:lnTo>
                <a:lnTo>
                  <a:pt x="22920" y="96002"/>
                </a:lnTo>
                <a:cubicBezTo>
                  <a:pt x="22075" y="94945"/>
                  <a:pt x="21018" y="94100"/>
                  <a:pt x="19857" y="93467"/>
                </a:cubicBezTo>
                <a:cubicBezTo>
                  <a:pt x="18885" y="93017"/>
                  <a:pt x="17839" y="92788"/>
                  <a:pt x="16796" y="92788"/>
                </a:cubicBezTo>
                <a:cubicBezTo>
                  <a:pt x="16308" y="92788"/>
                  <a:pt x="15821" y="92838"/>
                  <a:pt x="15341" y="92939"/>
                </a:cubicBezTo>
                <a:cubicBezTo>
                  <a:pt x="14866" y="93018"/>
                  <a:pt x="14417" y="93150"/>
                  <a:pt x="13968" y="93308"/>
                </a:cubicBezTo>
                <a:cubicBezTo>
                  <a:pt x="12569" y="93678"/>
                  <a:pt x="11249" y="94232"/>
                  <a:pt x="10008" y="94998"/>
                </a:cubicBezTo>
                <a:cubicBezTo>
                  <a:pt x="8450" y="95922"/>
                  <a:pt x="7314" y="97401"/>
                  <a:pt x="6813" y="99170"/>
                </a:cubicBezTo>
                <a:cubicBezTo>
                  <a:pt x="6020" y="101995"/>
                  <a:pt x="6813" y="105032"/>
                  <a:pt x="8872" y="107118"/>
                </a:cubicBezTo>
                <a:cubicBezTo>
                  <a:pt x="9374" y="107831"/>
                  <a:pt x="10008" y="108438"/>
                  <a:pt x="10747" y="108914"/>
                </a:cubicBezTo>
                <a:cubicBezTo>
                  <a:pt x="12093" y="109830"/>
                  <a:pt x="13603" y="110247"/>
                  <a:pt x="15123" y="110247"/>
                </a:cubicBezTo>
                <a:cubicBezTo>
                  <a:pt x="17062" y="110247"/>
                  <a:pt x="19018" y="109569"/>
                  <a:pt x="20675" y="108385"/>
                </a:cubicBezTo>
                <a:cubicBezTo>
                  <a:pt x="21943" y="107488"/>
                  <a:pt x="22999" y="106326"/>
                  <a:pt x="23791" y="105006"/>
                </a:cubicBezTo>
                <a:cubicBezTo>
                  <a:pt x="24213" y="104372"/>
                  <a:pt x="24557" y="103712"/>
                  <a:pt x="24821" y="103025"/>
                </a:cubicBezTo>
                <a:cubicBezTo>
                  <a:pt x="25270" y="101863"/>
                  <a:pt x="25322" y="100596"/>
                  <a:pt x="24953" y="99434"/>
                </a:cubicBezTo>
                <a:lnTo>
                  <a:pt x="38314" y="94628"/>
                </a:lnTo>
                <a:lnTo>
                  <a:pt x="43383" y="92780"/>
                </a:lnTo>
                <a:cubicBezTo>
                  <a:pt x="45337" y="95711"/>
                  <a:pt x="47661" y="98325"/>
                  <a:pt x="50328" y="100622"/>
                </a:cubicBezTo>
                <a:cubicBezTo>
                  <a:pt x="50117" y="100913"/>
                  <a:pt x="49905" y="101203"/>
                  <a:pt x="49694" y="101520"/>
                </a:cubicBezTo>
                <a:lnTo>
                  <a:pt x="42327" y="112161"/>
                </a:lnTo>
                <a:lnTo>
                  <a:pt x="38921" y="117125"/>
                </a:lnTo>
                <a:cubicBezTo>
                  <a:pt x="37680" y="116597"/>
                  <a:pt x="36360" y="116307"/>
                  <a:pt x="35039" y="116307"/>
                </a:cubicBezTo>
                <a:cubicBezTo>
                  <a:pt x="33482" y="116360"/>
                  <a:pt x="31976" y="116914"/>
                  <a:pt x="30788" y="117891"/>
                </a:cubicBezTo>
                <a:cubicBezTo>
                  <a:pt x="30419" y="118182"/>
                  <a:pt x="30075" y="118499"/>
                  <a:pt x="29758" y="118868"/>
                </a:cubicBezTo>
                <a:cubicBezTo>
                  <a:pt x="28676" y="119819"/>
                  <a:pt x="27752" y="120928"/>
                  <a:pt x="27012" y="122169"/>
                </a:cubicBezTo>
                <a:cubicBezTo>
                  <a:pt x="26062" y="123700"/>
                  <a:pt x="25718" y="125549"/>
                  <a:pt x="26062" y="127344"/>
                </a:cubicBezTo>
                <a:cubicBezTo>
                  <a:pt x="26669" y="130222"/>
                  <a:pt x="28781" y="132546"/>
                  <a:pt x="31580" y="133444"/>
                </a:cubicBezTo>
                <a:cubicBezTo>
                  <a:pt x="32346" y="133840"/>
                  <a:pt x="33191" y="134077"/>
                  <a:pt x="34062" y="134183"/>
                </a:cubicBezTo>
                <a:cubicBezTo>
                  <a:pt x="34376" y="134221"/>
                  <a:pt x="34687" y="134240"/>
                  <a:pt x="34993" y="134240"/>
                </a:cubicBezTo>
                <a:cubicBezTo>
                  <a:pt x="38295" y="134240"/>
                  <a:pt x="41122" y="132090"/>
                  <a:pt x="42644" y="129166"/>
                </a:cubicBezTo>
                <a:cubicBezTo>
                  <a:pt x="43331" y="127767"/>
                  <a:pt x="43753" y="126262"/>
                  <a:pt x="43832" y="124704"/>
                </a:cubicBezTo>
                <a:cubicBezTo>
                  <a:pt x="43938" y="123938"/>
                  <a:pt x="43938" y="123199"/>
                  <a:pt x="43832" y="122433"/>
                </a:cubicBezTo>
                <a:cubicBezTo>
                  <a:pt x="43700" y="121218"/>
                  <a:pt x="43146" y="120083"/>
                  <a:pt x="42301" y="119211"/>
                </a:cubicBezTo>
                <a:cubicBezTo>
                  <a:pt x="45522" y="115752"/>
                  <a:pt x="48744" y="112267"/>
                  <a:pt x="51965" y="108808"/>
                </a:cubicBezTo>
                <a:lnTo>
                  <a:pt x="55899" y="104557"/>
                </a:lnTo>
                <a:cubicBezTo>
                  <a:pt x="58857" y="106299"/>
                  <a:pt x="62078" y="107620"/>
                  <a:pt x="65405" y="108517"/>
                </a:cubicBezTo>
                <a:lnTo>
                  <a:pt x="65273" y="109679"/>
                </a:lnTo>
                <a:lnTo>
                  <a:pt x="63636" y="122539"/>
                </a:lnTo>
                <a:lnTo>
                  <a:pt x="62870" y="128506"/>
                </a:lnTo>
                <a:cubicBezTo>
                  <a:pt x="61524" y="128585"/>
                  <a:pt x="60230" y="128955"/>
                  <a:pt x="59015" y="129562"/>
                </a:cubicBezTo>
                <a:cubicBezTo>
                  <a:pt x="57668" y="130328"/>
                  <a:pt x="56612" y="131516"/>
                  <a:pt x="55979" y="132942"/>
                </a:cubicBezTo>
                <a:cubicBezTo>
                  <a:pt x="55794" y="133365"/>
                  <a:pt x="55635" y="133813"/>
                  <a:pt x="55530" y="134262"/>
                </a:cubicBezTo>
                <a:cubicBezTo>
                  <a:pt x="55002" y="135609"/>
                  <a:pt x="54711" y="137008"/>
                  <a:pt x="54605" y="138461"/>
                </a:cubicBezTo>
                <a:cubicBezTo>
                  <a:pt x="54473" y="140256"/>
                  <a:pt x="55028" y="142078"/>
                  <a:pt x="56163" y="143504"/>
                </a:cubicBezTo>
                <a:cubicBezTo>
                  <a:pt x="57751" y="145404"/>
                  <a:pt x="60095" y="146491"/>
                  <a:pt x="62540" y="146491"/>
                </a:cubicBezTo>
                <a:cubicBezTo>
                  <a:pt x="62982" y="146491"/>
                  <a:pt x="63428" y="146455"/>
                  <a:pt x="63874" y="146382"/>
                </a:cubicBezTo>
                <a:cubicBezTo>
                  <a:pt x="64719" y="146356"/>
                  <a:pt x="65590" y="146197"/>
                  <a:pt x="66408" y="145881"/>
                </a:cubicBezTo>
                <a:cubicBezTo>
                  <a:pt x="69894" y="144560"/>
                  <a:pt x="71716" y="141075"/>
                  <a:pt x="71689" y="137484"/>
                </a:cubicBezTo>
                <a:cubicBezTo>
                  <a:pt x="71663" y="135926"/>
                  <a:pt x="71346" y="134368"/>
                  <a:pt x="70686" y="132968"/>
                </a:cubicBezTo>
                <a:cubicBezTo>
                  <a:pt x="70422" y="132256"/>
                  <a:pt x="70079" y="131569"/>
                  <a:pt x="69656" y="130962"/>
                </a:cubicBezTo>
                <a:cubicBezTo>
                  <a:pt x="68970" y="129932"/>
                  <a:pt x="67966" y="129166"/>
                  <a:pt x="66805" y="128796"/>
                </a:cubicBezTo>
                <a:cubicBezTo>
                  <a:pt x="68046" y="124228"/>
                  <a:pt x="69313" y="119687"/>
                  <a:pt x="70554" y="115119"/>
                </a:cubicBezTo>
                <a:lnTo>
                  <a:pt x="72112" y="109626"/>
                </a:lnTo>
                <a:cubicBezTo>
                  <a:pt x="73089" y="109706"/>
                  <a:pt x="74066" y="109759"/>
                  <a:pt x="75096" y="109759"/>
                </a:cubicBezTo>
                <a:cubicBezTo>
                  <a:pt x="77578" y="109759"/>
                  <a:pt x="80060" y="109494"/>
                  <a:pt x="82515" y="109019"/>
                </a:cubicBezTo>
                <a:lnTo>
                  <a:pt x="82806" y="109759"/>
                </a:lnTo>
                <a:lnTo>
                  <a:pt x="87295" y="121931"/>
                </a:lnTo>
                <a:lnTo>
                  <a:pt x="89354" y="127582"/>
                </a:lnTo>
                <a:cubicBezTo>
                  <a:pt x="88219" y="128268"/>
                  <a:pt x="87242" y="129193"/>
                  <a:pt x="86450" y="130275"/>
                </a:cubicBezTo>
                <a:cubicBezTo>
                  <a:pt x="85605" y="131569"/>
                  <a:pt x="85182" y="133127"/>
                  <a:pt x="85314" y="134658"/>
                </a:cubicBezTo>
                <a:cubicBezTo>
                  <a:pt x="85341" y="135134"/>
                  <a:pt x="85394" y="135609"/>
                  <a:pt x="85499" y="136058"/>
                </a:cubicBezTo>
                <a:cubicBezTo>
                  <a:pt x="85658" y="137484"/>
                  <a:pt x="86027" y="138883"/>
                  <a:pt x="86635" y="140203"/>
                </a:cubicBezTo>
                <a:cubicBezTo>
                  <a:pt x="87321" y="141867"/>
                  <a:pt x="88641" y="143214"/>
                  <a:pt x="90305" y="143979"/>
                </a:cubicBezTo>
                <a:cubicBezTo>
                  <a:pt x="91345" y="144413"/>
                  <a:pt x="92442" y="144628"/>
                  <a:pt x="93533" y="144628"/>
                </a:cubicBezTo>
                <a:cubicBezTo>
                  <a:pt x="95295" y="144628"/>
                  <a:pt x="97039" y="144069"/>
                  <a:pt x="98490" y="142976"/>
                </a:cubicBezTo>
                <a:cubicBezTo>
                  <a:pt x="99256" y="142553"/>
                  <a:pt x="99943" y="142025"/>
                  <a:pt x="100524" y="141365"/>
                </a:cubicBezTo>
                <a:cubicBezTo>
                  <a:pt x="103006" y="138593"/>
                  <a:pt x="103006" y="134658"/>
                  <a:pt x="101342" y="131463"/>
                </a:cubicBezTo>
                <a:cubicBezTo>
                  <a:pt x="100603" y="130090"/>
                  <a:pt x="99599" y="128876"/>
                  <a:pt x="98385" y="127925"/>
                </a:cubicBezTo>
                <a:cubicBezTo>
                  <a:pt x="97830" y="127423"/>
                  <a:pt x="97197" y="126975"/>
                  <a:pt x="96536" y="126631"/>
                </a:cubicBezTo>
                <a:cubicBezTo>
                  <a:pt x="95727" y="126177"/>
                  <a:pt x="94828" y="125944"/>
                  <a:pt x="93918" y="125944"/>
                </a:cubicBezTo>
                <a:cubicBezTo>
                  <a:pt x="93612" y="125944"/>
                  <a:pt x="93304" y="125971"/>
                  <a:pt x="92998" y="126024"/>
                </a:cubicBezTo>
                <a:lnTo>
                  <a:pt x="90041" y="112135"/>
                </a:lnTo>
                <a:cubicBezTo>
                  <a:pt x="89671" y="110471"/>
                  <a:pt x="89328" y="108808"/>
                  <a:pt x="88958" y="107144"/>
                </a:cubicBezTo>
                <a:cubicBezTo>
                  <a:pt x="92365" y="105824"/>
                  <a:pt x="95533" y="104002"/>
                  <a:pt x="98411" y="101784"/>
                </a:cubicBezTo>
                <a:lnTo>
                  <a:pt x="107996" y="110498"/>
                </a:lnTo>
                <a:lnTo>
                  <a:pt x="112432" y="114538"/>
                </a:lnTo>
                <a:cubicBezTo>
                  <a:pt x="111746" y="115700"/>
                  <a:pt x="111297" y="116967"/>
                  <a:pt x="111112" y="118287"/>
                </a:cubicBezTo>
                <a:cubicBezTo>
                  <a:pt x="110954" y="119845"/>
                  <a:pt x="111297" y="121377"/>
                  <a:pt x="112115" y="122723"/>
                </a:cubicBezTo>
                <a:cubicBezTo>
                  <a:pt x="112353" y="123119"/>
                  <a:pt x="112643" y="123489"/>
                  <a:pt x="112934" y="123859"/>
                </a:cubicBezTo>
                <a:cubicBezTo>
                  <a:pt x="113726" y="125047"/>
                  <a:pt x="114729" y="126130"/>
                  <a:pt x="115838" y="127027"/>
                </a:cubicBezTo>
                <a:cubicBezTo>
                  <a:pt x="117130" y="128099"/>
                  <a:pt x="118758" y="128677"/>
                  <a:pt x="120433" y="128677"/>
                </a:cubicBezTo>
                <a:cubicBezTo>
                  <a:pt x="120574" y="128677"/>
                  <a:pt x="120714" y="128673"/>
                  <a:pt x="120855" y="128664"/>
                </a:cubicBezTo>
                <a:cubicBezTo>
                  <a:pt x="123786" y="128453"/>
                  <a:pt x="126374" y="126684"/>
                  <a:pt x="127641" y="124017"/>
                </a:cubicBezTo>
                <a:cubicBezTo>
                  <a:pt x="128143" y="123304"/>
                  <a:pt x="128486" y="122512"/>
                  <a:pt x="128698" y="121667"/>
                </a:cubicBezTo>
                <a:cubicBezTo>
                  <a:pt x="129648" y="118076"/>
                  <a:pt x="127853" y="114564"/>
                  <a:pt x="124869" y="112505"/>
                </a:cubicBezTo>
                <a:cubicBezTo>
                  <a:pt x="123602" y="111607"/>
                  <a:pt x="122149" y="111000"/>
                  <a:pt x="120618" y="110709"/>
                </a:cubicBezTo>
                <a:cubicBezTo>
                  <a:pt x="119878" y="110524"/>
                  <a:pt x="119139" y="110419"/>
                  <a:pt x="118400" y="110392"/>
                </a:cubicBezTo>
                <a:cubicBezTo>
                  <a:pt x="118361" y="110391"/>
                  <a:pt x="118322" y="110391"/>
                  <a:pt x="118283" y="110391"/>
                </a:cubicBezTo>
                <a:cubicBezTo>
                  <a:pt x="117083" y="110391"/>
                  <a:pt x="115913" y="110785"/>
                  <a:pt x="114967" y="111501"/>
                </a:cubicBezTo>
                <a:lnTo>
                  <a:pt x="105963" y="100543"/>
                </a:lnTo>
                <a:lnTo>
                  <a:pt x="103296" y="97295"/>
                </a:lnTo>
                <a:cubicBezTo>
                  <a:pt x="105884" y="94470"/>
                  <a:pt x="108023" y="91249"/>
                  <a:pt x="109660" y="87763"/>
                </a:cubicBezTo>
                <a:lnTo>
                  <a:pt x="121119" y="90826"/>
                </a:lnTo>
                <a:lnTo>
                  <a:pt x="126929" y="92358"/>
                </a:lnTo>
                <a:cubicBezTo>
                  <a:pt x="126849" y="93704"/>
                  <a:pt x="127034" y="95025"/>
                  <a:pt x="127483" y="96292"/>
                </a:cubicBezTo>
                <a:cubicBezTo>
                  <a:pt x="128038" y="97744"/>
                  <a:pt x="129067" y="98959"/>
                  <a:pt x="130414" y="99751"/>
                </a:cubicBezTo>
                <a:cubicBezTo>
                  <a:pt x="130810" y="100015"/>
                  <a:pt x="131233" y="100226"/>
                  <a:pt x="131655" y="100411"/>
                </a:cubicBezTo>
                <a:cubicBezTo>
                  <a:pt x="132922" y="101098"/>
                  <a:pt x="134296" y="101573"/>
                  <a:pt x="135695" y="101863"/>
                </a:cubicBezTo>
                <a:cubicBezTo>
                  <a:pt x="136204" y="101976"/>
                  <a:pt x="136718" y="102031"/>
                  <a:pt x="137228" y="102031"/>
                </a:cubicBezTo>
                <a:cubicBezTo>
                  <a:pt x="138516" y="102031"/>
                  <a:pt x="139781" y="101680"/>
                  <a:pt x="140897" y="101018"/>
                </a:cubicBezTo>
                <a:cubicBezTo>
                  <a:pt x="143405" y="99461"/>
                  <a:pt x="144884" y="96714"/>
                  <a:pt x="144805" y="93783"/>
                </a:cubicBezTo>
                <a:cubicBezTo>
                  <a:pt x="144884" y="92912"/>
                  <a:pt x="144857" y="92041"/>
                  <a:pt x="144646" y="91196"/>
                </a:cubicBezTo>
                <a:cubicBezTo>
                  <a:pt x="143828" y="87552"/>
                  <a:pt x="140606" y="85281"/>
                  <a:pt x="137015" y="84806"/>
                </a:cubicBezTo>
                <a:cubicBezTo>
                  <a:pt x="136541" y="84749"/>
                  <a:pt x="136062" y="84719"/>
                  <a:pt x="135582" y="84719"/>
                </a:cubicBezTo>
                <a:cubicBezTo>
                  <a:pt x="134511" y="84719"/>
                  <a:pt x="133434" y="84865"/>
                  <a:pt x="132394" y="85175"/>
                </a:cubicBezTo>
                <a:cubicBezTo>
                  <a:pt x="131655" y="85334"/>
                  <a:pt x="130942" y="85598"/>
                  <a:pt x="130282" y="85941"/>
                </a:cubicBezTo>
                <a:cubicBezTo>
                  <a:pt x="129173" y="86469"/>
                  <a:pt x="128275" y="87367"/>
                  <a:pt x="127747" y="88476"/>
                </a:cubicBezTo>
                <a:lnTo>
                  <a:pt x="114703" y="82905"/>
                </a:lnTo>
                <a:lnTo>
                  <a:pt x="111878" y="81690"/>
                </a:lnTo>
                <a:cubicBezTo>
                  <a:pt x="112776" y="78389"/>
                  <a:pt x="113224" y="75010"/>
                  <a:pt x="113224" y="71603"/>
                </a:cubicBezTo>
                <a:cubicBezTo>
                  <a:pt x="113224" y="70943"/>
                  <a:pt x="113198" y="70283"/>
                  <a:pt x="113172" y="69597"/>
                </a:cubicBezTo>
                <a:lnTo>
                  <a:pt x="123707" y="67273"/>
                </a:lnTo>
                <a:lnTo>
                  <a:pt x="129569" y="65979"/>
                </a:lnTo>
                <a:cubicBezTo>
                  <a:pt x="130124" y="67194"/>
                  <a:pt x="130889" y="68303"/>
                  <a:pt x="131866" y="69200"/>
                </a:cubicBezTo>
                <a:cubicBezTo>
                  <a:pt x="133028" y="70230"/>
                  <a:pt x="134507" y="70838"/>
                  <a:pt x="136065" y="70943"/>
                </a:cubicBezTo>
                <a:cubicBezTo>
                  <a:pt x="136302" y="70956"/>
                  <a:pt x="136533" y="70963"/>
                  <a:pt x="136764" y="70963"/>
                </a:cubicBezTo>
                <a:cubicBezTo>
                  <a:pt x="136995" y="70963"/>
                  <a:pt x="137226" y="70956"/>
                  <a:pt x="137464" y="70943"/>
                </a:cubicBezTo>
                <a:cubicBezTo>
                  <a:pt x="137555" y="70945"/>
                  <a:pt x="137645" y="70946"/>
                  <a:pt x="137735" y="70946"/>
                </a:cubicBezTo>
                <a:cubicBezTo>
                  <a:pt x="139094" y="70946"/>
                  <a:pt x="140429" y="70758"/>
                  <a:pt x="141742" y="70362"/>
                </a:cubicBezTo>
                <a:cubicBezTo>
                  <a:pt x="143484" y="69887"/>
                  <a:pt x="144990" y="68752"/>
                  <a:pt x="145966" y="67220"/>
                </a:cubicBezTo>
                <a:cubicBezTo>
                  <a:pt x="147472" y="64685"/>
                  <a:pt x="147498" y="61569"/>
                  <a:pt x="146072" y="58982"/>
                </a:cubicBezTo>
                <a:cubicBezTo>
                  <a:pt x="145755" y="58190"/>
                  <a:pt x="145306" y="57424"/>
                  <a:pt x="144752" y="56764"/>
                </a:cubicBezTo>
                <a:cubicBezTo>
                  <a:pt x="143127" y="54874"/>
                  <a:pt x="140852" y="54000"/>
                  <a:pt x="138504" y="54000"/>
                </a:cubicBezTo>
                <a:cubicBezTo>
                  <a:pt x="137342" y="54000"/>
                  <a:pt x="136163" y="54214"/>
                  <a:pt x="135035" y="54625"/>
                </a:cubicBezTo>
                <a:cubicBezTo>
                  <a:pt x="133583" y="55153"/>
                  <a:pt x="132236" y="55998"/>
                  <a:pt x="131127" y="57081"/>
                </a:cubicBezTo>
                <a:cubicBezTo>
                  <a:pt x="130546" y="57556"/>
                  <a:pt x="130044" y="58110"/>
                  <a:pt x="129595" y="58718"/>
                </a:cubicBezTo>
                <a:cubicBezTo>
                  <a:pt x="128856" y="59721"/>
                  <a:pt x="128486" y="60909"/>
                  <a:pt x="128539" y="62150"/>
                </a:cubicBezTo>
                <a:lnTo>
                  <a:pt x="114386" y="63206"/>
                </a:lnTo>
                <a:lnTo>
                  <a:pt x="112353" y="63365"/>
                </a:lnTo>
                <a:cubicBezTo>
                  <a:pt x="111429" y="59193"/>
                  <a:pt x="109818" y="55206"/>
                  <a:pt x="107574" y="51562"/>
                </a:cubicBezTo>
                <a:lnTo>
                  <a:pt x="115152" y="45198"/>
                </a:lnTo>
                <a:lnTo>
                  <a:pt x="119773" y="41343"/>
                </a:lnTo>
                <a:cubicBezTo>
                  <a:pt x="120829" y="42188"/>
                  <a:pt x="122017" y="42795"/>
                  <a:pt x="123311" y="43165"/>
                </a:cubicBezTo>
                <a:cubicBezTo>
                  <a:pt x="123866" y="43301"/>
                  <a:pt x="124431" y="43369"/>
                  <a:pt x="124995" y="43369"/>
                </a:cubicBezTo>
                <a:cubicBezTo>
                  <a:pt x="125962" y="43369"/>
                  <a:pt x="126926" y="43169"/>
                  <a:pt x="127826" y="42769"/>
                </a:cubicBezTo>
                <a:cubicBezTo>
                  <a:pt x="128249" y="42584"/>
                  <a:pt x="128671" y="42347"/>
                  <a:pt x="129067" y="42109"/>
                </a:cubicBezTo>
                <a:cubicBezTo>
                  <a:pt x="130361" y="41475"/>
                  <a:pt x="131549" y="40630"/>
                  <a:pt x="132579" y="39653"/>
                </a:cubicBezTo>
                <a:cubicBezTo>
                  <a:pt x="133926" y="38412"/>
                  <a:pt x="134744" y="36722"/>
                  <a:pt x="134903" y="34900"/>
                </a:cubicBezTo>
                <a:cubicBezTo>
                  <a:pt x="135061" y="31969"/>
                  <a:pt x="133635" y="29170"/>
                  <a:pt x="131180" y="27560"/>
                </a:cubicBezTo>
                <a:cubicBezTo>
                  <a:pt x="130546" y="26979"/>
                  <a:pt x="129780" y="26504"/>
                  <a:pt x="128988" y="26187"/>
                </a:cubicBezTo>
                <a:cubicBezTo>
                  <a:pt x="128024" y="25796"/>
                  <a:pt x="127040" y="25616"/>
                  <a:pt x="126071" y="25616"/>
                </a:cubicBezTo>
                <a:cubicBezTo>
                  <a:pt x="123564" y="25616"/>
                  <a:pt x="121148" y="26825"/>
                  <a:pt x="119377" y="28748"/>
                </a:cubicBezTo>
                <a:cubicBezTo>
                  <a:pt x="118321" y="29910"/>
                  <a:pt x="117528" y="31256"/>
                  <a:pt x="117027" y="32735"/>
                </a:cubicBezTo>
                <a:cubicBezTo>
                  <a:pt x="116736" y="33422"/>
                  <a:pt x="116551" y="34161"/>
                  <a:pt x="116419" y="34900"/>
                </a:cubicBezTo>
                <a:cubicBezTo>
                  <a:pt x="116235" y="36115"/>
                  <a:pt x="116472" y="37356"/>
                  <a:pt x="117080" y="38439"/>
                </a:cubicBezTo>
                <a:lnTo>
                  <a:pt x="105012" y="45885"/>
                </a:lnTo>
                <a:lnTo>
                  <a:pt x="103877" y="46598"/>
                </a:lnTo>
                <a:cubicBezTo>
                  <a:pt x="100999" y="43271"/>
                  <a:pt x="97566" y="40498"/>
                  <a:pt x="93738" y="38333"/>
                </a:cubicBezTo>
                <a:lnTo>
                  <a:pt x="97408" y="29567"/>
                </a:lnTo>
                <a:lnTo>
                  <a:pt x="99705" y="24021"/>
                </a:lnTo>
                <a:cubicBezTo>
                  <a:pt x="100365" y="24140"/>
                  <a:pt x="101032" y="24200"/>
                  <a:pt x="101695" y="24200"/>
                </a:cubicBezTo>
                <a:cubicBezTo>
                  <a:pt x="102359" y="24200"/>
                  <a:pt x="103019" y="24140"/>
                  <a:pt x="103666" y="24021"/>
                </a:cubicBezTo>
                <a:cubicBezTo>
                  <a:pt x="105171" y="23652"/>
                  <a:pt x="106518" y="22780"/>
                  <a:pt x="107495" y="21566"/>
                </a:cubicBezTo>
                <a:cubicBezTo>
                  <a:pt x="107785" y="21196"/>
                  <a:pt x="108049" y="20826"/>
                  <a:pt x="108287" y="20404"/>
                </a:cubicBezTo>
                <a:cubicBezTo>
                  <a:pt x="109132" y="19242"/>
                  <a:pt x="109818" y="17975"/>
                  <a:pt x="110267" y="16602"/>
                </a:cubicBezTo>
                <a:cubicBezTo>
                  <a:pt x="110901" y="14885"/>
                  <a:pt x="110848" y="13011"/>
                  <a:pt x="110135" y="11321"/>
                </a:cubicBezTo>
                <a:cubicBezTo>
                  <a:pt x="108920" y="8654"/>
                  <a:pt x="106386" y="6805"/>
                  <a:pt x="103481" y="6489"/>
                </a:cubicBezTo>
                <a:cubicBezTo>
                  <a:pt x="102882" y="6339"/>
                  <a:pt x="102270" y="6269"/>
                  <a:pt x="101655" y="6269"/>
                </a:cubicBezTo>
                <a:cubicBezTo>
                  <a:pt x="101401" y="6269"/>
                  <a:pt x="101147" y="6281"/>
                  <a:pt x="100893" y="6304"/>
                </a:cubicBezTo>
                <a:cubicBezTo>
                  <a:pt x="97197" y="6621"/>
                  <a:pt x="94477" y="9499"/>
                  <a:pt x="93553" y="12984"/>
                </a:cubicBezTo>
                <a:cubicBezTo>
                  <a:pt x="93157" y="14516"/>
                  <a:pt x="93051" y="16074"/>
                  <a:pt x="93315" y="17605"/>
                </a:cubicBezTo>
                <a:cubicBezTo>
                  <a:pt x="93368" y="18371"/>
                  <a:pt x="93526" y="19110"/>
                  <a:pt x="93764" y="19823"/>
                </a:cubicBezTo>
                <a:cubicBezTo>
                  <a:pt x="94160" y="20985"/>
                  <a:pt x="94926" y="21988"/>
                  <a:pt x="95956" y="22675"/>
                </a:cubicBezTo>
                <a:lnTo>
                  <a:pt x="88694" y="34848"/>
                </a:lnTo>
                <a:cubicBezTo>
                  <a:pt x="88509" y="35164"/>
                  <a:pt x="88325" y="35455"/>
                  <a:pt x="88140" y="35772"/>
                </a:cubicBezTo>
                <a:cubicBezTo>
                  <a:pt x="83994" y="34267"/>
                  <a:pt x="79637" y="33474"/>
                  <a:pt x="75228" y="33474"/>
                </a:cubicBezTo>
                <a:cubicBezTo>
                  <a:pt x="74937" y="30253"/>
                  <a:pt x="74673" y="27058"/>
                  <a:pt x="74409" y="23837"/>
                </a:cubicBezTo>
                <a:lnTo>
                  <a:pt x="73907" y="17843"/>
                </a:lnTo>
                <a:cubicBezTo>
                  <a:pt x="75201" y="17473"/>
                  <a:pt x="76390" y="16839"/>
                  <a:pt x="77446" y="16021"/>
                </a:cubicBezTo>
                <a:cubicBezTo>
                  <a:pt x="78608" y="14991"/>
                  <a:pt x="79400" y="13592"/>
                  <a:pt x="79717" y="12086"/>
                </a:cubicBezTo>
                <a:cubicBezTo>
                  <a:pt x="79796" y="11611"/>
                  <a:pt x="79849" y="11162"/>
                  <a:pt x="79875" y="10687"/>
                </a:cubicBezTo>
                <a:cubicBezTo>
                  <a:pt x="80113" y="9261"/>
                  <a:pt x="80113" y="7809"/>
                  <a:pt x="79901" y="6383"/>
                </a:cubicBezTo>
                <a:cubicBezTo>
                  <a:pt x="79664" y="4587"/>
                  <a:pt x="78766" y="2950"/>
                  <a:pt x="77393" y="1788"/>
                </a:cubicBezTo>
                <a:cubicBezTo>
                  <a:pt x="75897" y="615"/>
                  <a:pt x="74083" y="0"/>
                  <a:pt x="7224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3"/>
          <p:cNvSpPr/>
          <p:nvPr/>
        </p:nvSpPr>
        <p:spPr>
          <a:xfrm rot="10800000">
            <a:off x="-303384" y="4125336"/>
            <a:ext cx="685866" cy="681183"/>
          </a:xfrm>
          <a:custGeom>
            <a:avLst/>
            <a:gdLst/>
            <a:ahLst/>
            <a:cxnLst/>
            <a:rect l="l" t="t" r="r" b="b"/>
            <a:pathLst>
              <a:path w="147498" h="146491" extrusionOk="0">
                <a:moveTo>
                  <a:pt x="72248" y="0"/>
                </a:moveTo>
                <a:cubicBezTo>
                  <a:pt x="71233" y="0"/>
                  <a:pt x="70212" y="188"/>
                  <a:pt x="69234" y="574"/>
                </a:cubicBezTo>
                <a:cubicBezTo>
                  <a:pt x="68389" y="759"/>
                  <a:pt x="67597" y="1102"/>
                  <a:pt x="66857" y="1551"/>
                </a:cubicBezTo>
                <a:cubicBezTo>
                  <a:pt x="63715" y="3584"/>
                  <a:pt x="62659" y="7360"/>
                  <a:pt x="63425" y="10898"/>
                </a:cubicBezTo>
                <a:cubicBezTo>
                  <a:pt x="63768" y="12403"/>
                  <a:pt x="64402" y="13829"/>
                  <a:pt x="65326" y="15097"/>
                </a:cubicBezTo>
                <a:cubicBezTo>
                  <a:pt x="65722" y="15730"/>
                  <a:pt x="66224" y="16311"/>
                  <a:pt x="66752" y="16839"/>
                </a:cubicBezTo>
                <a:cubicBezTo>
                  <a:pt x="67650" y="17684"/>
                  <a:pt x="68785" y="18239"/>
                  <a:pt x="70000" y="18344"/>
                </a:cubicBezTo>
                <a:lnTo>
                  <a:pt x="69155" y="32524"/>
                </a:lnTo>
                <a:cubicBezTo>
                  <a:pt x="69128" y="32999"/>
                  <a:pt x="69102" y="33448"/>
                  <a:pt x="69075" y="33923"/>
                </a:cubicBezTo>
                <a:cubicBezTo>
                  <a:pt x="64032" y="34716"/>
                  <a:pt x="59226" y="36537"/>
                  <a:pt x="54896" y="39257"/>
                </a:cubicBezTo>
                <a:lnTo>
                  <a:pt x="48796" y="30808"/>
                </a:lnTo>
                <a:lnTo>
                  <a:pt x="45285" y="25923"/>
                </a:lnTo>
                <a:cubicBezTo>
                  <a:pt x="46209" y="24946"/>
                  <a:pt x="46895" y="23784"/>
                  <a:pt x="47371" y="22543"/>
                </a:cubicBezTo>
                <a:cubicBezTo>
                  <a:pt x="47846" y="21038"/>
                  <a:pt x="47819" y="19453"/>
                  <a:pt x="47291" y="18001"/>
                </a:cubicBezTo>
                <a:cubicBezTo>
                  <a:pt x="47133" y="17552"/>
                  <a:pt x="46948" y="17130"/>
                  <a:pt x="46737" y="16707"/>
                </a:cubicBezTo>
                <a:cubicBezTo>
                  <a:pt x="46209" y="15361"/>
                  <a:pt x="45469" y="14120"/>
                  <a:pt x="44545" y="13011"/>
                </a:cubicBezTo>
                <a:cubicBezTo>
                  <a:pt x="43410" y="11585"/>
                  <a:pt x="41799" y="10634"/>
                  <a:pt x="40004" y="10370"/>
                </a:cubicBezTo>
                <a:cubicBezTo>
                  <a:pt x="39630" y="10320"/>
                  <a:pt x="39258" y="10295"/>
                  <a:pt x="38889" y="10295"/>
                </a:cubicBezTo>
                <a:cubicBezTo>
                  <a:pt x="36357" y="10295"/>
                  <a:pt x="33963" y="11458"/>
                  <a:pt x="32373" y="13486"/>
                </a:cubicBezTo>
                <a:cubicBezTo>
                  <a:pt x="31765" y="14093"/>
                  <a:pt x="31237" y="14806"/>
                  <a:pt x="30867" y="15572"/>
                </a:cubicBezTo>
                <a:cubicBezTo>
                  <a:pt x="29204" y="18925"/>
                  <a:pt x="30234" y="22728"/>
                  <a:pt x="32689" y="25342"/>
                </a:cubicBezTo>
                <a:cubicBezTo>
                  <a:pt x="33772" y="26477"/>
                  <a:pt x="35066" y="27375"/>
                  <a:pt x="36492" y="27982"/>
                </a:cubicBezTo>
                <a:cubicBezTo>
                  <a:pt x="37178" y="28326"/>
                  <a:pt x="37865" y="28590"/>
                  <a:pt x="38604" y="28748"/>
                </a:cubicBezTo>
                <a:cubicBezTo>
                  <a:pt x="39017" y="28849"/>
                  <a:pt x="39440" y="28899"/>
                  <a:pt x="39862" y="28899"/>
                </a:cubicBezTo>
                <a:cubicBezTo>
                  <a:pt x="40654" y="28899"/>
                  <a:pt x="41445" y="28723"/>
                  <a:pt x="42169" y="28378"/>
                </a:cubicBezTo>
                <a:lnTo>
                  <a:pt x="48744" y="41000"/>
                </a:lnTo>
                <a:lnTo>
                  <a:pt x="49800" y="43059"/>
                </a:lnTo>
                <a:cubicBezTo>
                  <a:pt x="46737" y="45779"/>
                  <a:pt x="44123" y="48974"/>
                  <a:pt x="42063" y="52512"/>
                </a:cubicBezTo>
                <a:lnTo>
                  <a:pt x="31871" y="47337"/>
                </a:lnTo>
                <a:lnTo>
                  <a:pt x="26511" y="44617"/>
                </a:lnTo>
                <a:cubicBezTo>
                  <a:pt x="26854" y="43324"/>
                  <a:pt x="26960" y="41977"/>
                  <a:pt x="26801" y="40657"/>
                </a:cubicBezTo>
                <a:cubicBezTo>
                  <a:pt x="26537" y="39125"/>
                  <a:pt x="25771" y="37726"/>
                  <a:pt x="24636" y="36643"/>
                </a:cubicBezTo>
                <a:cubicBezTo>
                  <a:pt x="24293" y="36326"/>
                  <a:pt x="23923" y="36036"/>
                  <a:pt x="23553" y="35798"/>
                </a:cubicBezTo>
                <a:cubicBezTo>
                  <a:pt x="22471" y="34848"/>
                  <a:pt x="21230" y="34082"/>
                  <a:pt x="19909" y="33501"/>
                </a:cubicBezTo>
                <a:cubicBezTo>
                  <a:pt x="18978" y="33087"/>
                  <a:pt x="17980" y="32880"/>
                  <a:pt x="16981" y="32880"/>
                </a:cubicBezTo>
                <a:cubicBezTo>
                  <a:pt x="16196" y="32880"/>
                  <a:pt x="15410" y="33008"/>
                  <a:pt x="14655" y="33263"/>
                </a:cubicBezTo>
                <a:cubicBezTo>
                  <a:pt x="11882" y="34267"/>
                  <a:pt x="9876" y="36643"/>
                  <a:pt x="9347" y="39521"/>
                </a:cubicBezTo>
                <a:cubicBezTo>
                  <a:pt x="9057" y="40366"/>
                  <a:pt x="8925" y="41211"/>
                  <a:pt x="8951" y="42083"/>
                </a:cubicBezTo>
                <a:cubicBezTo>
                  <a:pt x="9004" y="45806"/>
                  <a:pt x="11671" y="48710"/>
                  <a:pt x="15077" y="49898"/>
                </a:cubicBezTo>
                <a:cubicBezTo>
                  <a:pt x="16291" y="50332"/>
                  <a:pt x="17559" y="50534"/>
                  <a:pt x="18836" y="50534"/>
                </a:cubicBezTo>
                <a:cubicBezTo>
                  <a:pt x="19114" y="50534"/>
                  <a:pt x="19393" y="50525"/>
                  <a:pt x="19672" y="50506"/>
                </a:cubicBezTo>
                <a:cubicBezTo>
                  <a:pt x="20411" y="50506"/>
                  <a:pt x="21177" y="50400"/>
                  <a:pt x="21890" y="50215"/>
                </a:cubicBezTo>
                <a:cubicBezTo>
                  <a:pt x="23078" y="49898"/>
                  <a:pt x="24134" y="49212"/>
                  <a:pt x="24900" y="48235"/>
                </a:cubicBezTo>
                <a:lnTo>
                  <a:pt x="36518" y="56394"/>
                </a:lnTo>
                <a:lnTo>
                  <a:pt x="39317" y="58374"/>
                </a:lnTo>
                <a:cubicBezTo>
                  <a:pt x="37970" y="61992"/>
                  <a:pt x="37205" y="65821"/>
                  <a:pt x="37020" y="69702"/>
                </a:cubicBezTo>
                <a:lnTo>
                  <a:pt x="24477" y="69808"/>
                </a:lnTo>
                <a:lnTo>
                  <a:pt x="18457" y="69861"/>
                </a:lnTo>
                <a:cubicBezTo>
                  <a:pt x="18167" y="68540"/>
                  <a:pt x="17639" y="67299"/>
                  <a:pt x="16873" y="66217"/>
                </a:cubicBezTo>
                <a:cubicBezTo>
                  <a:pt x="15949" y="64976"/>
                  <a:pt x="14628" y="64078"/>
                  <a:pt x="13123" y="63655"/>
                </a:cubicBezTo>
                <a:cubicBezTo>
                  <a:pt x="12674" y="63523"/>
                  <a:pt x="12226" y="63418"/>
                  <a:pt x="11750" y="63365"/>
                </a:cubicBezTo>
                <a:cubicBezTo>
                  <a:pt x="10701" y="63127"/>
                  <a:pt x="9621" y="63008"/>
                  <a:pt x="8546" y="63008"/>
                </a:cubicBezTo>
                <a:cubicBezTo>
                  <a:pt x="8187" y="63008"/>
                  <a:pt x="7829" y="63022"/>
                  <a:pt x="7473" y="63048"/>
                </a:cubicBezTo>
                <a:cubicBezTo>
                  <a:pt x="5651" y="63154"/>
                  <a:pt x="3934" y="63946"/>
                  <a:pt x="2667" y="65240"/>
                </a:cubicBezTo>
                <a:cubicBezTo>
                  <a:pt x="687" y="67405"/>
                  <a:pt x="0" y="70468"/>
                  <a:pt x="845" y="73267"/>
                </a:cubicBezTo>
                <a:cubicBezTo>
                  <a:pt x="977" y="74138"/>
                  <a:pt x="1268" y="74957"/>
                  <a:pt x="1690" y="75722"/>
                </a:cubicBezTo>
                <a:cubicBezTo>
                  <a:pt x="3220" y="78554"/>
                  <a:pt x="6191" y="79944"/>
                  <a:pt x="9271" y="79944"/>
                </a:cubicBezTo>
                <a:cubicBezTo>
                  <a:pt x="9753" y="79944"/>
                  <a:pt x="10238" y="79910"/>
                  <a:pt x="10721" y="79842"/>
                </a:cubicBezTo>
                <a:cubicBezTo>
                  <a:pt x="12278" y="79630"/>
                  <a:pt x="13757" y="79076"/>
                  <a:pt x="15077" y="78257"/>
                </a:cubicBezTo>
                <a:cubicBezTo>
                  <a:pt x="15737" y="77888"/>
                  <a:pt x="16345" y="77465"/>
                  <a:pt x="16899" y="76963"/>
                </a:cubicBezTo>
                <a:cubicBezTo>
                  <a:pt x="17823" y="76145"/>
                  <a:pt x="18457" y="75036"/>
                  <a:pt x="18668" y="73821"/>
                </a:cubicBezTo>
                <a:lnTo>
                  <a:pt x="32742" y="75722"/>
                </a:lnTo>
                <a:lnTo>
                  <a:pt x="37231" y="76330"/>
                </a:lnTo>
                <a:cubicBezTo>
                  <a:pt x="37680" y="79947"/>
                  <a:pt x="38657" y="83512"/>
                  <a:pt x="40136" y="86865"/>
                </a:cubicBezTo>
                <a:lnTo>
                  <a:pt x="39687" y="87103"/>
                </a:lnTo>
                <a:lnTo>
                  <a:pt x="28227" y="93176"/>
                </a:lnTo>
                <a:lnTo>
                  <a:pt x="22920" y="96002"/>
                </a:lnTo>
                <a:cubicBezTo>
                  <a:pt x="22075" y="94945"/>
                  <a:pt x="21018" y="94100"/>
                  <a:pt x="19857" y="93467"/>
                </a:cubicBezTo>
                <a:cubicBezTo>
                  <a:pt x="18885" y="93017"/>
                  <a:pt x="17839" y="92788"/>
                  <a:pt x="16796" y="92788"/>
                </a:cubicBezTo>
                <a:cubicBezTo>
                  <a:pt x="16308" y="92788"/>
                  <a:pt x="15821" y="92838"/>
                  <a:pt x="15341" y="92939"/>
                </a:cubicBezTo>
                <a:cubicBezTo>
                  <a:pt x="14866" y="93018"/>
                  <a:pt x="14417" y="93150"/>
                  <a:pt x="13968" y="93308"/>
                </a:cubicBezTo>
                <a:cubicBezTo>
                  <a:pt x="12569" y="93678"/>
                  <a:pt x="11249" y="94232"/>
                  <a:pt x="10008" y="94998"/>
                </a:cubicBezTo>
                <a:cubicBezTo>
                  <a:pt x="8450" y="95922"/>
                  <a:pt x="7314" y="97401"/>
                  <a:pt x="6813" y="99170"/>
                </a:cubicBezTo>
                <a:cubicBezTo>
                  <a:pt x="6020" y="101995"/>
                  <a:pt x="6813" y="105032"/>
                  <a:pt x="8872" y="107118"/>
                </a:cubicBezTo>
                <a:cubicBezTo>
                  <a:pt x="9374" y="107831"/>
                  <a:pt x="10008" y="108438"/>
                  <a:pt x="10747" y="108914"/>
                </a:cubicBezTo>
                <a:cubicBezTo>
                  <a:pt x="12093" y="109830"/>
                  <a:pt x="13603" y="110247"/>
                  <a:pt x="15123" y="110247"/>
                </a:cubicBezTo>
                <a:cubicBezTo>
                  <a:pt x="17062" y="110247"/>
                  <a:pt x="19018" y="109569"/>
                  <a:pt x="20675" y="108385"/>
                </a:cubicBezTo>
                <a:cubicBezTo>
                  <a:pt x="21943" y="107488"/>
                  <a:pt x="22999" y="106326"/>
                  <a:pt x="23791" y="105006"/>
                </a:cubicBezTo>
                <a:cubicBezTo>
                  <a:pt x="24213" y="104372"/>
                  <a:pt x="24557" y="103712"/>
                  <a:pt x="24821" y="103025"/>
                </a:cubicBezTo>
                <a:cubicBezTo>
                  <a:pt x="25270" y="101863"/>
                  <a:pt x="25322" y="100596"/>
                  <a:pt x="24953" y="99434"/>
                </a:cubicBezTo>
                <a:lnTo>
                  <a:pt x="38314" y="94628"/>
                </a:lnTo>
                <a:lnTo>
                  <a:pt x="43383" y="92780"/>
                </a:lnTo>
                <a:cubicBezTo>
                  <a:pt x="45337" y="95711"/>
                  <a:pt x="47661" y="98325"/>
                  <a:pt x="50328" y="100622"/>
                </a:cubicBezTo>
                <a:cubicBezTo>
                  <a:pt x="50117" y="100913"/>
                  <a:pt x="49905" y="101203"/>
                  <a:pt x="49694" y="101520"/>
                </a:cubicBezTo>
                <a:lnTo>
                  <a:pt x="42327" y="112161"/>
                </a:lnTo>
                <a:lnTo>
                  <a:pt x="38921" y="117125"/>
                </a:lnTo>
                <a:cubicBezTo>
                  <a:pt x="37680" y="116597"/>
                  <a:pt x="36360" y="116307"/>
                  <a:pt x="35039" y="116307"/>
                </a:cubicBezTo>
                <a:cubicBezTo>
                  <a:pt x="33482" y="116360"/>
                  <a:pt x="31976" y="116914"/>
                  <a:pt x="30788" y="117891"/>
                </a:cubicBezTo>
                <a:cubicBezTo>
                  <a:pt x="30419" y="118182"/>
                  <a:pt x="30075" y="118499"/>
                  <a:pt x="29758" y="118868"/>
                </a:cubicBezTo>
                <a:cubicBezTo>
                  <a:pt x="28676" y="119819"/>
                  <a:pt x="27752" y="120928"/>
                  <a:pt x="27012" y="122169"/>
                </a:cubicBezTo>
                <a:cubicBezTo>
                  <a:pt x="26062" y="123700"/>
                  <a:pt x="25718" y="125549"/>
                  <a:pt x="26062" y="127344"/>
                </a:cubicBezTo>
                <a:cubicBezTo>
                  <a:pt x="26669" y="130222"/>
                  <a:pt x="28781" y="132546"/>
                  <a:pt x="31580" y="133444"/>
                </a:cubicBezTo>
                <a:cubicBezTo>
                  <a:pt x="32346" y="133840"/>
                  <a:pt x="33191" y="134077"/>
                  <a:pt x="34062" y="134183"/>
                </a:cubicBezTo>
                <a:cubicBezTo>
                  <a:pt x="34376" y="134221"/>
                  <a:pt x="34687" y="134240"/>
                  <a:pt x="34993" y="134240"/>
                </a:cubicBezTo>
                <a:cubicBezTo>
                  <a:pt x="38295" y="134240"/>
                  <a:pt x="41122" y="132090"/>
                  <a:pt x="42644" y="129166"/>
                </a:cubicBezTo>
                <a:cubicBezTo>
                  <a:pt x="43331" y="127767"/>
                  <a:pt x="43753" y="126262"/>
                  <a:pt x="43832" y="124704"/>
                </a:cubicBezTo>
                <a:cubicBezTo>
                  <a:pt x="43938" y="123938"/>
                  <a:pt x="43938" y="123199"/>
                  <a:pt x="43832" y="122433"/>
                </a:cubicBezTo>
                <a:cubicBezTo>
                  <a:pt x="43700" y="121218"/>
                  <a:pt x="43146" y="120083"/>
                  <a:pt x="42301" y="119211"/>
                </a:cubicBezTo>
                <a:cubicBezTo>
                  <a:pt x="45522" y="115752"/>
                  <a:pt x="48744" y="112267"/>
                  <a:pt x="51965" y="108808"/>
                </a:cubicBezTo>
                <a:lnTo>
                  <a:pt x="55899" y="104557"/>
                </a:lnTo>
                <a:cubicBezTo>
                  <a:pt x="58857" y="106299"/>
                  <a:pt x="62078" y="107620"/>
                  <a:pt x="65405" y="108517"/>
                </a:cubicBezTo>
                <a:lnTo>
                  <a:pt x="65273" y="109679"/>
                </a:lnTo>
                <a:lnTo>
                  <a:pt x="63636" y="122539"/>
                </a:lnTo>
                <a:lnTo>
                  <a:pt x="62870" y="128506"/>
                </a:lnTo>
                <a:cubicBezTo>
                  <a:pt x="61524" y="128585"/>
                  <a:pt x="60230" y="128955"/>
                  <a:pt x="59015" y="129562"/>
                </a:cubicBezTo>
                <a:cubicBezTo>
                  <a:pt x="57668" y="130328"/>
                  <a:pt x="56612" y="131516"/>
                  <a:pt x="55979" y="132942"/>
                </a:cubicBezTo>
                <a:cubicBezTo>
                  <a:pt x="55794" y="133365"/>
                  <a:pt x="55635" y="133813"/>
                  <a:pt x="55530" y="134262"/>
                </a:cubicBezTo>
                <a:cubicBezTo>
                  <a:pt x="55002" y="135609"/>
                  <a:pt x="54711" y="137008"/>
                  <a:pt x="54605" y="138461"/>
                </a:cubicBezTo>
                <a:cubicBezTo>
                  <a:pt x="54473" y="140256"/>
                  <a:pt x="55028" y="142078"/>
                  <a:pt x="56163" y="143504"/>
                </a:cubicBezTo>
                <a:cubicBezTo>
                  <a:pt x="57751" y="145404"/>
                  <a:pt x="60095" y="146491"/>
                  <a:pt x="62540" y="146491"/>
                </a:cubicBezTo>
                <a:cubicBezTo>
                  <a:pt x="62982" y="146491"/>
                  <a:pt x="63428" y="146455"/>
                  <a:pt x="63874" y="146382"/>
                </a:cubicBezTo>
                <a:cubicBezTo>
                  <a:pt x="64719" y="146356"/>
                  <a:pt x="65590" y="146197"/>
                  <a:pt x="66408" y="145881"/>
                </a:cubicBezTo>
                <a:cubicBezTo>
                  <a:pt x="69894" y="144560"/>
                  <a:pt x="71716" y="141075"/>
                  <a:pt x="71689" y="137484"/>
                </a:cubicBezTo>
                <a:cubicBezTo>
                  <a:pt x="71663" y="135926"/>
                  <a:pt x="71346" y="134368"/>
                  <a:pt x="70686" y="132968"/>
                </a:cubicBezTo>
                <a:cubicBezTo>
                  <a:pt x="70422" y="132256"/>
                  <a:pt x="70079" y="131569"/>
                  <a:pt x="69656" y="130962"/>
                </a:cubicBezTo>
                <a:cubicBezTo>
                  <a:pt x="68970" y="129932"/>
                  <a:pt x="67966" y="129166"/>
                  <a:pt x="66805" y="128796"/>
                </a:cubicBezTo>
                <a:cubicBezTo>
                  <a:pt x="68046" y="124228"/>
                  <a:pt x="69313" y="119687"/>
                  <a:pt x="70554" y="115119"/>
                </a:cubicBezTo>
                <a:lnTo>
                  <a:pt x="72112" y="109626"/>
                </a:lnTo>
                <a:cubicBezTo>
                  <a:pt x="73089" y="109706"/>
                  <a:pt x="74066" y="109759"/>
                  <a:pt x="75096" y="109759"/>
                </a:cubicBezTo>
                <a:cubicBezTo>
                  <a:pt x="77578" y="109759"/>
                  <a:pt x="80060" y="109494"/>
                  <a:pt x="82515" y="109019"/>
                </a:cubicBezTo>
                <a:lnTo>
                  <a:pt x="82806" y="109759"/>
                </a:lnTo>
                <a:lnTo>
                  <a:pt x="87295" y="121931"/>
                </a:lnTo>
                <a:lnTo>
                  <a:pt x="89354" y="127582"/>
                </a:lnTo>
                <a:cubicBezTo>
                  <a:pt x="88219" y="128268"/>
                  <a:pt x="87242" y="129193"/>
                  <a:pt x="86450" y="130275"/>
                </a:cubicBezTo>
                <a:cubicBezTo>
                  <a:pt x="85605" y="131569"/>
                  <a:pt x="85182" y="133127"/>
                  <a:pt x="85314" y="134658"/>
                </a:cubicBezTo>
                <a:cubicBezTo>
                  <a:pt x="85341" y="135134"/>
                  <a:pt x="85394" y="135609"/>
                  <a:pt x="85499" y="136058"/>
                </a:cubicBezTo>
                <a:cubicBezTo>
                  <a:pt x="85658" y="137484"/>
                  <a:pt x="86027" y="138883"/>
                  <a:pt x="86635" y="140203"/>
                </a:cubicBezTo>
                <a:cubicBezTo>
                  <a:pt x="87321" y="141867"/>
                  <a:pt x="88641" y="143214"/>
                  <a:pt x="90305" y="143979"/>
                </a:cubicBezTo>
                <a:cubicBezTo>
                  <a:pt x="91345" y="144413"/>
                  <a:pt x="92442" y="144628"/>
                  <a:pt x="93533" y="144628"/>
                </a:cubicBezTo>
                <a:cubicBezTo>
                  <a:pt x="95295" y="144628"/>
                  <a:pt x="97039" y="144069"/>
                  <a:pt x="98490" y="142976"/>
                </a:cubicBezTo>
                <a:cubicBezTo>
                  <a:pt x="99256" y="142553"/>
                  <a:pt x="99943" y="142025"/>
                  <a:pt x="100524" y="141365"/>
                </a:cubicBezTo>
                <a:cubicBezTo>
                  <a:pt x="103006" y="138593"/>
                  <a:pt x="103006" y="134658"/>
                  <a:pt x="101342" y="131463"/>
                </a:cubicBezTo>
                <a:cubicBezTo>
                  <a:pt x="100603" y="130090"/>
                  <a:pt x="99599" y="128876"/>
                  <a:pt x="98385" y="127925"/>
                </a:cubicBezTo>
                <a:cubicBezTo>
                  <a:pt x="97830" y="127423"/>
                  <a:pt x="97197" y="126975"/>
                  <a:pt x="96536" y="126631"/>
                </a:cubicBezTo>
                <a:cubicBezTo>
                  <a:pt x="95727" y="126177"/>
                  <a:pt x="94828" y="125944"/>
                  <a:pt x="93918" y="125944"/>
                </a:cubicBezTo>
                <a:cubicBezTo>
                  <a:pt x="93612" y="125944"/>
                  <a:pt x="93304" y="125971"/>
                  <a:pt x="92998" y="126024"/>
                </a:cubicBezTo>
                <a:lnTo>
                  <a:pt x="90041" y="112135"/>
                </a:lnTo>
                <a:cubicBezTo>
                  <a:pt x="89671" y="110471"/>
                  <a:pt x="89328" y="108808"/>
                  <a:pt x="88958" y="107144"/>
                </a:cubicBezTo>
                <a:cubicBezTo>
                  <a:pt x="92365" y="105824"/>
                  <a:pt x="95533" y="104002"/>
                  <a:pt x="98411" y="101784"/>
                </a:cubicBezTo>
                <a:lnTo>
                  <a:pt x="107996" y="110498"/>
                </a:lnTo>
                <a:lnTo>
                  <a:pt x="112432" y="114538"/>
                </a:lnTo>
                <a:cubicBezTo>
                  <a:pt x="111746" y="115700"/>
                  <a:pt x="111297" y="116967"/>
                  <a:pt x="111112" y="118287"/>
                </a:cubicBezTo>
                <a:cubicBezTo>
                  <a:pt x="110954" y="119845"/>
                  <a:pt x="111297" y="121377"/>
                  <a:pt x="112115" y="122723"/>
                </a:cubicBezTo>
                <a:cubicBezTo>
                  <a:pt x="112353" y="123119"/>
                  <a:pt x="112643" y="123489"/>
                  <a:pt x="112934" y="123859"/>
                </a:cubicBezTo>
                <a:cubicBezTo>
                  <a:pt x="113726" y="125047"/>
                  <a:pt x="114729" y="126130"/>
                  <a:pt x="115838" y="127027"/>
                </a:cubicBezTo>
                <a:cubicBezTo>
                  <a:pt x="117130" y="128099"/>
                  <a:pt x="118758" y="128677"/>
                  <a:pt x="120433" y="128677"/>
                </a:cubicBezTo>
                <a:cubicBezTo>
                  <a:pt x="120574" y="128677"/>
                  <a:pt x="120714" y="128673"/>
                  <a:pt x="120855" y="128664"/>
                </a:cubicBezTo>
                <a:cubicBezTo>
                  <a:pt x="123786" y="128453"/>
                  <a:pt x="126374" y="126684"/>
                  <a:pt x="127641" y="124017"/>
                </a:cubicBezTo>
                <a:cubicBezTo>
                  <a:pt x="128143" y="123304"/>
                  <a:pt x="128486" y="122512"/>
                  <a:pt x="128698" y="121667"/>
                </a:cubicBezTo>
                <a:cubicBezTo>
                  <a:pt x="129648" y="118076"/>
                  <a:pt x="127853" y="114564"/>
                  <a:pt x="124869" y="112505"/>
                </a:cubicBezTo>
                <a:cubicBezTo>
                  <a:pt x="123602" y="111607"/>
                  <a:pt x="122149" y="111000"/>
                  <a:pt x="120618" y="110709"/>
                </a:cubicBezTo>
                <a:cubicBezTo>
                  <a:pt x="119878" y="110524"/>
                  <a:pt x="119139" y="110419"/>
                  <a:pt x="118400" y="110392"/>
                </a:cubicBezTo>
                <a:cubicBezTo>
                  <a:pt x="118361" y="110391"/>
                  <a:pt x="118322" y="110391"/>
                  <a:pt x="118283" y="110391"/>
                </a:cubicBezTo>
                <a:cubicBezTo>
                  <a:pt x="117083" y="110391"/>
                  <a:pt x="115913" y="110785"/>
                  <a:pt x="114967" y="111501"/>
                </a:cubicBezTo>
                <a:lnTo>
                  <a:pt x="105963" y="100543"/>
                </a:lnTo>
                <a:lnTo>
                  <a:pt x="103296" y="97295"/>
                </a:lnTo>
                <a:cubicBezTo>
                  <a:pt x="105884" y="94470"/>
                  <a:pt x="108023" y="91249"/>
                  <a:pt x="109660" y="87763"/>
                </a:cubicBezTo>
                <a:lnTo>
                  <a:pt x="121119" y="90826"/>
                </a:lnTo>
                <a:lnTo>
                  <a:pt x="126929" y="92358"/>
                </a:lnTo>
                <a:cubicBezTo>
                  <a:pt x="126849" y="93704"/>
                  <a:pt x="127034" y="95025"/>
                  <a:pt x="127483" y="96292"/>
                </a:cubicBezTo>
                <a:cubicBezTo>
                  <a:pt x="128038" y="97744"/>
                  <a:pt x="129067" y="98959"/>
                  <a:pt x="130414" y="99751"/>
                </a:cubicBezTo>
                <a:cubicBezTo>
                  <a:pt x="130810" y="100015"/>
                  <a:pt x="131233" y="100226"/>
                  <a:pt x="131655" y="100411"/>
                </a:cubicBezTo>
                <a:cubicBezTo>
                  <a:pt x="132922" y="101098"/>
                  <a:pt x="134296" y="101573"/>
                  <a:pt x="135695" y="101863"/>
                </a:cubicBezTo>
                <a:cubicBezTo>
                  <a:pt x="136204" y="101976"/>
                  <a:pt x="136718" y="102031"/>
                  <a:pt x="137228" y="102031"/>
                </a:cubicBezTo>
                <a:cubicBezTo>
                  <a:pt x="138516" y="102031"/>
                  <a:pt x="139781" y="101680"/>
                  <a:pt x="140897" y="101018"/>
                </a:cubicBezTo>
                <a:cubicBezTo>
                  <a:pt x="143405" y="99461"/>
                  <a:pt x="144884" y="96714"/>
                  <a:pt x="144805" y="93783"/>
                </a:cubicBezTo>
                <a:cubicBezTo>
                  <a:pt x="144884" y="92912"/>
                  <a:pt x="144857" y="92041"/>
                  <a:pt x="144646" y="91196"/>
                </a:cubicBezTo>
                <a:cubicBezTo>
                  <a:pt x="143828" y="87552"/>
                  <a:pt x="140606" y="85281"/>
                  <a:pt x="137015" y="84806"/>
                </a:cubicBezTo>
                <a:cubicBezTo>
                  <a:pt x="136541" y="84749"/>
                  <a:pt x="136062" y="84719"/>
                  <a:pt x="135582" y="84719"/>
                </a:cubicBezTo>
                <a:cubicBezTo>
                  <a:pt x="134511" y="84719"/>
                  <a:pt x="133434" y="84865"/>
                  <a:pt x="132394" y="85175"/>
                </a:cubicBezTo>
                <a:cubicBezTo>
                  <a:pt x="131655" y="85334"/>
                  <a:pt x="130942" y="85598"/>
                  <a:pt x="130282" y="85941"/>
                </a:cubicBezTo>
                <a:cubicBezTo>
                  <a:pt x="129173" y="86469"/>
                  <a:pt x="128275" y="87367"/>
                  <a:pt x="127747" y="88476"/>
                </a:cubicBezTo>
                <a:lnTo>
                  <a:pt x="114703" y="82905"/>
                </a:lnTo>
                <a:lnTo>
                  <a:pt x="111878" y="81690"/>
                </a:lnTo>
                <a:cubicBezTo>
                  <a:pt x="112776" y="78389"/>
                  <a:pt x="113224" y="75010"/>
                  <a:pt x="113224" y="71603"/>
                </a:cubicBezTo>
                <a:cubicBezTo>
                  <a:pt x="113224" y="70943"/>
                  <a:pt x="113198" y="70283"/>
                  <a:pt x="113172" y="69597"/>
                </a:cubicBezTo>
                <a:lnTo>
                  <a:pt x="123707" y="67273"/>
                </a:lnTo>
                <a:lnTo>
                  <a:pt x="129569" y="65979"/>
                </a:lnTo>
                <a:cubicBezTo>
                  <a:pt x="130124" y="67194"/>
                  <a:pt x="130889" y="68303"/>
                  <a:pt x="131866" y="69200"/>
                </a:cubicBezTo>
                <a:cubicBezTo>
                  <a:pt x="133028" y="70230"/>
                  <a:pt x="134507" y="70838"/>
                  <a:pt x="136065" y="70943"/>
                </a:cubicBezTo>
                <a:cubicBezTo>
                  <a:pt x="136302" y="70956"/>
                  <a:pt x="136533" y="70963"/>
                  <a:pt x="136764" y="70963"/>
                </a:cubicBezTo>
                <a:cubicBezTo>
                  <a:pt x="136995" y="70963"/>
                  <a:pt x="137226" y="70956"/>
                  <a:pt x="137464" y="70943"/>
                </a:cubicBezTo>
                <a:cubicBezTo>
                  <a:pt x="137555" y="70945"/>
                  <a:pt x="137645" y="70946"/>
                  <a:pt x="137735" y="70946"/>
                </a:cubicBezTo>
                <a:cubicBezTo>
                  <a:pt x="139094" y="70946"/>
                  <a:pt x="140429" y="70758"/>
                  <a:pt x="141742" y="70362"/>
                </a:cubicBezTo>
                <a:cubicBezTo>
                  <a:pt x="143484" y="69887"/>
                  <a:pt x="144990" y="68752"/>
                  <a:pt x="145966" y="67220"/>
                </a:cubicBezTo>
                <a:cubicBezTo>
                  <a:pt x="147472" y="64685"/>
                  <a:pt x="147498" y="61569"/>
                  <a:pt x="146072" y="58982"/>
                </a:cubicBezTo>
                <a:cubicBezTo>
                  <a:pt x="145755" y="58190"/>
                  <a:pt x="145306" y="57424"/>
                  <a:pt x="144752" y="56764"/>
                </a:cubicBezTo>
                <a:cubicBezTo>
                  <a:pt x="143127" y="54874"/>
                  <a:pt x="140852" y="54000"/>
                  <a:pt x="138504" y="54000"/>
                </a:cubicBezTo>
                <a:cubicBezTo>
                  <a:pt x="137342" y="54000"/>
                  <a:pt x="136163" y="54214"/>
                  <a:pt x="135035" y="54625"/>
                </a:cubicBezTo>
                <a:cubicBezTo>
                  <a:pt x="133583" y="55153"/>
                  <a:pt x="132236" y="55998"/>
                  <a:pt x="131127" y="57081"/>
                </a:cubicBezTo>
                <a:cubicBezTo>
                  <a:pt x="130546" y="57556"/>
                  <a:pt x="130044" y="58110"/>
                  <a:pt x="129595" y="58718"/>
                </a:cubicBezTo>
                <a:cubicBezTo>
                  <a:pt x="128856" y="59721"/>
                  <a:pt x="128486" y="60909"/>
                  <a:pt x="128539" y="62150"/>
                </a:cubicBezTo>
                <a:lnTo>
                  <a:pt x="114386" y="63206"/>
                </a:lnTo>
                <a:lnTo>
                  <a:pt x="112353" y="63365"/>
                </a:lnTo>
                <a:cubicBezTo>
                  <a:pt x="111429" y="59193"/>
                  <a:pt x="109818" y="55206"/>
                  <a:pt x="107574" y="51562"/>
                </a:cubicBezTo>
                <a:lnTo>
                  <a:pt x="115152" y="45198"/>
                </a:lnTo>
                <a:lnTo>
                  <a:pt x="119773" y="41343"/>
                </a:lnTo>
                <a:cubicBezTo>
                  <a:pt x="120829" y="42188"/>
                  <a:pt x="122017" y="42795"/>
                  <a:pt x="123311" y="43165"/>
                </a:cubicBezTo>
                <a:cubicBezTo>
                  <a:pt x="123866" y="43301"/>
                  <a:pt x="124431" y="43369"/>
                  <a:pt x="124995" y="43369"/>
                </a:cubicBezTo>
                <a:cubicBezTo>
                  <a:pt x="125962" y="43369"/>
                  <a:pt x="126926" y="43169"/>
                  <a:pt x="127826" y="42769"/>
                </a:cubicBezTo>
                <a:cubicBezTo>
                  <a:pt x="128249" y="42584"/>
                  <a:pt x="128671" y="42347"/>
                  <a:pt x="129067" y="42109"/>
                </a:cubicBezTo>
                <a:cubicBezTo>
                  <a:pt x="130361" y="41475"/>
                  <a:pt x="131549" y="40630"/>
                  <a:pt x="132579" y="39653"/>
                </a:cubicBezTo>
                <a:cubicBezTo>
                  <a:pt x="133926" y="38412"/>
                  <a:pt x="134744" y="36722"/>
                  <a:pt x="134903" y="34900"/>
                </a:cubicBezTo>
                <a:cubicBezTo>
                  <a:pt x="135061" y="31969"/>
                  <a:pt x="133635" y="29170"/>
                  <a:pt x="131180" y="27560"/>
                </a:cubicBezTo>
                <a:cubicBezTo>
                  <a:pt x="130546" y="26979"/>
                  <a:pt x="129780" y="26504"/>
                  <a:pt x="128988" y="26187"/>
                </a:cubicBezTo>
                <a:cubicBezTo>
                  <a:pt x="128024" y="25796"/>
                  <a:pt x="127040" y="25616"/>
                  <a:pt x="126071" y="25616"/>
                </a:cubicBezTo>
                <a:cubicBezTo>
                  <a:pt x="123564" y="25616"/>
                  <a:pt x="121148" y="26825"/>
                  <a:pt x="119377" y="28748"/>
                </a:cubicBezTo>
                <a:cubicBezTo>
                  <a:pt x="118321" y="29910"/>
                  <a:pt x="117528" y="31256"/>
                  <a:pt x="117027" y="32735"/>
                </a:cubicBezTo>
                <a:cubicBezTo>
                  <a:pt x="116736" y="33422"/>
                  <a:pt x="116551" y="34161"/>
                  <a:pt x="116419" y="34900"/>
                </a:cubicBezTo>
                <a:cubicBezTo>
                  <a:pt x="116235" y="36115"/>
                  <a:pt x="116472" y="37356"/>
                  <a:pt x="117080" y="38439"/>
                </a:cubicBezTo>
                <a:lnTo>
                  <a:pt x="105012" y="45885"/>
                </a:lnTo>
                <a:lnTo>
                  <a:pt x="103877" y="46598"/>
                </a:lnTo>
                <a:cubicBezTo>
                  <a:pt x="100999" y="43271"/>
                  <a:pt x="97566" y="40498"/>
                  <a:pt x="93738" y="38333"/>
                </a:cubicBezTo>
                <a:lnTo>
                  <a:pt x="97408" y="29567"/>
                </a:lnTo>
                <a:lnTo>
                  <a:pt x="99705" y="24021"/>
                </a:lnTo>
                <a:cubicBezTo>
                  <a:pt x="100365" y="24140"/>
                  <a:pt x="101032" y="24200"/>
                  <a:pt x="101695" y="24200"/>
                </a:cubicBezTo>
                <a:cubicBezTo>
                  <a:pt x="102359" y="24200"/>
                  <a:pt x="103019" y="24140"/>
                  <a:pt x="103666" y="24021"/>
                </a:cubicBezTo>
                <a:cubicBezTo>
                  <a:pt x="105171" y="23652"/>
                  <a:pt x="106518" y="22780"/>
                  <a:pt x="107495" y="21566"/>
                </a:cubicBezTo>
                <a:cubicBezTo>
                  <a:pt x="107785" y="21196"/>
                  <a:pt x="108049" y="20826"/>
                  <a:pt x="108287" y="20404"/>
                </a:cubicBezTo>
                <a:cubicBezTo>
                  <a:pt x="109132" y="19242"/>
                  <a:pt x="109818" y="17975"/>
                  <a:pt x="110267" y="16602"/>
                </a:cubicBezTo>
                <a:cubicBezTo>
                  <a:pt x="110901" y="14885"/>
                  <a:pt x="110848" y="13011"/>
                  <a:pt x="110135" y="11321"/>
                </a:cubicBezTo>
                <a:cubicBezTo>
                  <a:pt x="108920" y="8654"/>
                  <a:pt x="106386" y="6805"/>
                  <a:pt x="103481" y="6489"/>
                </a:cubicBezTo>
                <a:cubicBezTo>
                  <a:pt x="102882" y="6339"/>
                  <a:pt x="102270" y="6269"/>
                  <a:pt x="101655" y="6269"/>
                </a:cubicBezTo>
                <a:cubicBezTo>
                  <a:pt x="101401" y="6269"/>
                  <a:pt x="101147" y="6281"/>
                  <a:pt x="100893" y="6304"/>
                </a:cubicBezTo>
                <a:cubicBezTo>
                  <a:pt x="97197" y="6621"/>
                  <a:pt x="94477" y="9499"/>
                  <a:pt x="93553" y="12984"/>
                </a:cubicBezTo>
                <a:cubicBezTo>
                  <a:pt x="93157" y="14516"/>
                  <a:pt x="93051" y="16074"/>
                  <a:pt x="93315" y="17605"/>
                </a:cubicBezTo>
                <a:cubicBezTo>
                  <a:pt x="93368" y="18371"/>
                  <a:pt x="93526" y="19110"/>
                  <a:pt x="93764" y="19823"/>
                </a:cubicBezTo>
                <a:cubicBezTo>
                  <a:pt x="94160" y="20985"/>
                  <a:pt x="94926" y="21988"/>
                  <a:pt x="95956" y="22675"/>
                </a:cubicBezTo>
                <a:lnTo>
                  <a:pt x="88694" y="34848"/>
                </a:lnTo>
                <a:cubicBezTo>
                  <a:pt x="88509" y="35164"/>
                  <a:pt x="88325" y="35455"/>
                  <a:pt x="88140" y="35772"/>
                </a:cubicBezTo>
                <a:cubicBezTo>
                  <a:pt x="83994" y="34267"/>
                  <a:pt x="79637" y="33474"/>
                  <a:pt x="75228" y="33474"/>
                </a:cubicBezTo>
                <a:cubicBezTo>
                  <a:pt x="74937" y="30253"/>
                  <a:pt x="74673" y="27058"/>
                  <a:pt x="74409" y="23837"/>
                </a:cubicBezTo>
                <a:lnTo>
                  <a:pt x="73907" y="17843"/>
                </a:lnTo>
                <a:cubicBezTo>
                  <a:pt x="75201" y="17473"/>
                  <a:pt x="76390" y="16839"/>
                  <a:pt x="77446" y="16021"/>
                </a:cubicBezTo>
                <a:cubicBezTo>
                  <a:pt x="78608" y="14991"/>
                  <a:pt x="79400" y="13592"/>
                  <a:pt x="79717" y="12086"/>
                </a:cubicBezTo>
                <a:cubicBezTo>
                  <a:pt x="79796" y="11611"/>
                  <a:pt x="79849" y="11162"/>
                  <a:pt x="79875" y="10687"/>
                </a:cubicBezTo>
                <a:cubicBezTo>
                  <a:pt x="80113" y="9261"/>
                  <a:pt x="80113" y="7809"/>
                  <a:pt x="79901" y="6383"/>
                </a:cubicBezTo>
                <a:cubicBezTo>
                  <a:pt x="79664" y="4587"/>
                  <a:pt x="78766" y="2950"/>
                  <a:pt x="77393" y="1788"/>
                </a:cubicBezTo>
                <a:cubicBezTo>
                  <a:pt x="75897" y="615"/>
                  <a:pt x="74083" y="0"/>
                  <a:pt x="7224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3"/>
          <p:cNvSpPr/>
          <p:nvPr/>
        </p:nvSpPr>
        <p:spPr>
          <a:xfrm rot="-8935431">
            <a:off x="7990378" y="438877"/>
            <a:ext cx="297440" cy="265782"/>
          </a:xfrm>
          <a:custGeom>
            <a:avLst/>
            <a:gdLst/>
            <a:ahLst/>
            <a:cxnLst/>
            <a:rect l="l" t="t" r="r" b="b"/>
            <a:pathLst>
              <a:path w="9451" h="8446" extrusionOk="0">
                <a:moveTo>
                  <a:pt x="4726" y="1"/>
                </a:moveTo>
                <a:cubicBezTo>
                  <a:pt x="3911" y="1"/>
                  <a:pt x="3251" y="661"/>
                  <a:pt x="3251" y="1474"/>
                </a:cubicBezTo>
                <a:cubicBezTo>
                  <a:pt x="3251" y="1778"/>
                  <a:pt x="3343" y="2062"/>
                  <a:pt x="3503" y="2296"/>
                </a:cubicBezTo>
                <a:cubicBezTo>
                  <a:pt x="3299" y="2458"/>
                  <a:pt x="3113" y="2659"/>
                  <a:pt x="2953" y="2892"/>
                </a:cubicBezTo>
                <a:cubicBezTo>
                  <a:pt x="2359" y="2519"/>
                  <a:pt x="1766" y="2146"/>
                  <a:pt x="1172" y="1774"/>
                </a:cubicBezTo>
                <a:cubicBezTo>
                  <a:pt x="1125" y="1745"/>
                  <a:pt x="1080" y="1732"/>
                  <a:pt x="1037" y="1732"/>
                </a:cubicBezTo>
                <a:cubicBezTo>
                  <a:pt x="812" y="1732"/>
                  <a:pt x="666" y="2077"/>
                  <a:pt x="906" y="2228"/>
                </a:cubicBezTo>
                <a:cubicBezTo>
                  <a:pt x="1501" y="2602"/>
                  <a:pt x="2096" y="2974"/>
                  <a:pt x="2691" y="3348"/>
                </a:cubicBezTo>
                <a:cubicBezTo>
                  <a:pt x="2483" y="3785"/>
                  <a:pt x="2355" y="4293"/>
                  <a:pt x="2330" y="4840"/>
                </a:cubicBezTo>
                <a:cubicBezTo>
                  <a:pt x="1665" y="4771"/>
                  <a:pt x="1001" y="4701"/>
                  <a:pt x="337" y="4633"/>
                </a:cubicBezTo>
                <a:cubicBezTo>
                  <a:pt x="326" y="4631"/>
                  <a:pt x="315" y="4631"/>
                  <a:pt x="305" y="4631"/>
                </a:cubicBezTo>
                <a:cubicBezTo>
                  <a:pt x="1" y="4631"/>
                  <a:pt x="13" y="5124"/>
                  <a:pt x="337" y="5158"/>
                </a:cubicBezTo>
                <a:lnTo>
                  <a:pt x="2338" y="5367"/>
                </a:lnTo>
                <a:cubicBezTo>
                  <a:pt x="2374" y="5839"/>
                  <a:pt x="2490" y="6281"/>
                  <a:pt x="2663" y="6670"/>
                </a:cubicBezTo>
                <a:lnTo>
                  <a:pt x="1238" y="8001"/>
                </a:lnTo>
                <a:cubicBezTo>
                  <a:pt x="1045" y="8181"/>
                  <a:pt x="1227" y="8446"/>
                  <a:pt x="1434" y="8446"/>
                </a:cubicBezTo>
                <a:cubicBezTo>
                  <a:pt x="1494" y="8446"/>
                  <a:pt x="1555" y="8424"/>
                  <a:pt x="1610" y="8372"/>
                </a:cubicBezTo>
                <a:cubicBezTo>
                  <a:pt x="2049" y="7963"/>
                  <a:pt x="2488" y="7554"/>
                  <a:pt x="2927" y="7146"/>
                </a:cubicBezTo>
                <a:cubicBezTo>
                  <a:pt x="3366" y="7806"/>
                  <a:pt x="4010" y="8223"/>
                  <a:pt x="4726" y="8223"/>
                </a:cubicBezTo>
                <a:cubicBezTo>
                  <a:pt x="5442" y="8223"/>
                  <a:pt x="6084" y="7806"/>
                  <a:pt x="6525" y="7146"/>
                </a:cubicBezTo>
                <a:cubicBezTo>
                  <a:pt x="6963" y="7555"/>
                  <a:pt x="7401" y="7965"/>
                  <a:pt x="7841" y="8372"/>
                </a:cubicBezTo>
                <a:cubicBezTo>
                  <a:pt x="7896" y="8424"/>
                  <a:pt x="7957" y="8446"/>
                  <a:pt x="8017" y="8446"/>
                </a:cubicBezTo>
                <a:cubicBezTo>
                  <a:pt x="8224" y="8446"/>
                  <a:pt x="8407" y="8181"/>
                  <a:pt x="8214" y="8001"/>
                </a:cubicBezTo>
                <a:lnTo>
                  <a:pt x="6787" y="6671"/>
                </a:lnTo>
                <a:cubicBezTo>
                  <a:pt x="6963" y="6282"/>
                  <a:pt x="7077" y="5841"/>
                  <a:pt x="7114" y="5367"/>
                </a:cubicBezTo>
                <a:lnTo>
                  <a:pt x="9114" y="5158"/>
                </a:lnTo>
                <a:cubicBezTo>
                  <a:pt x="9438" y="5123"/>
                  <a:pt x="9451" y="4630"/>
                  <a:pt x="9146" y="4630"/>
                </a:cubicBezTo>
                <a:cubicBezTo>
                  <a:pt x="9136" y="4630"/>
                  <a:pt x="9125" y="4630"/>
                  <a:pt x="9114" y="4631"/>
                </a:cubicBezTo>
                <a:cubicBezTo>
                  <a:pt x="8450" y="4701"/>
                  <a:pt x="7785" y="4768"/>
                  <a:pt x="7121" y="4838"/>
                </a:cubicBezTo>
                <a:cubicBezTo>
                  <a:pt x="7096" y="4292"/>
                  <a:pt x="6967" y="3784"/>
                  <a:pt x="6760" y="3348"/>
                </a:cubicBezTo>
                <a:cubicBezTo>
                  <a:pt x="7356" y="2974"/>
                  <a:pt x="7951" y="2602"/>
                  <a:pt x="8546" y="2228"/>
                </a:cubicBezTo>
                <a:cubicBezTo>
                  <a:pt x="8786" y="2077"/>
                  <a:pt x="8640" y="1732"/>
                  <a:pt x="8415" y="1732"/>
                </a:cubicBezTo>
                <a:cubicBezTo>
                  <a:pt x="8372" y="1732"/>
                  <a:pt x="8326" y="1745"/>
                  <a:pt x="8279" y="1774"/>
                </a:cubicBezTo>
                <a:cubicBezTo>
                  <a:pt x="7685" y="2146"/>
                  <a:pt x="7091" y="2519"/>
                  <a:pt x="6498" y="2892"/>
                </a:cubicBezTo>
                <a:cubicBezTo>
                  <a:pt x="6337" y="2661"/>
                  <a:pt x="6154" y="2458"/>
                  <a:pt x="5948" y="2296"/>
                </a:cubicBezTo>
                <a:cubicBezTo>
                  <a:pt x="6107" y="2062"/>
                  <a:pt x="6200" y="1778"/>
                  <a:pt x="6200" y="1474"/>
                </a:cubicBezTo>
                <a:cubicBezTo>
                  <a:pt x="6200" y="661"/>
                  <a:pt x="5539" y="1"/>
                  <a:pt x="472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5"/>
          <p:cNvSpPr txBox="1">
            <a:spLocks noGrp="1"/>
          </p:cNvSpPr>
          <p:nvPr>
            <p:ph type="subTitle" idx="1"/>
          </p:nvPr>
        </p:nvSpPr>
        <p:spPr>
          <a:xfrm>
            <a:off x="1381250" y="2405422"/>
            <a:ext cx="2907600" cy="42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9" name="Google Shape;49;p5"/>
          <p:cNvSpPr txBox="1">
            <a:spLocks noGrp="1"/>
          </p:cNvSpPr>
          <p:nvPr>
            <p:ph type="subTitle" idx="2"/>
          </p:nvPr>
        </p:nvSpPr>
        <p:spPr>
          <a:xfrm>
            <a:off x="4855150" y="2405422"/>
            <a:ext cx="2907600" cy="42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0" name="Google Shape;50;p5"/>
          <p:cNvSpPr txBox="1">
            <a:spLocks noGrp="1"/>
          </p:cNvSpPr>
          <p:nvPr>
            <p:ph type="subTitle" idx="3"/>
          </p:nvPr>
        </p:nvSpPr>
        <p:spPr>
          <a:xfrm>
            <a:off x="1381250" y="2831125"/>
            <a:ext cx="2907600" cy="114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5"/>
          <p:cNvSpPr txBox="1">
            <a:spLocks noGrp="1"/>
          </p:cNvSpPr>
          <p:nvPr>
            <p:ph type="subTitle" idx="4"/>
          </p:nvPr>
        </p:nvSpPr>
        <p:spPr>
          <a:xfrm>
            <a:off x="4855150" y="2831125"/>
            <a:ext cx="2907600" cy="114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5"/>
          <p:cNvSpPr txBox="1">
            <a:spLocks noGrp="1"/>
          </p:cNvSpPr>
          <p:nvPr>
            <p:ph type="title"/>
          </p:nvPr>
        </p:nvSpPr>
        <p:spPr>
          <a:xfrm>
            <a:off x="720000" y="44005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5"/>
          <p:cNvSpPr/>
          <p:nvPr/>
        </p:nvSpPr>
        <p:spPr>
          <a:xfrm rot="10800000" flipH="1">
            <a:off x="45118" y="4190852"/>
            <a:ext cx="4407850" cy="1041925"/>
          </a:xfrm>
          <a:custGeom>
            <a:avLst/>
            <a:gdLst/>
            <a:ahLst/>
            <a:cxnLst/>
            <a:rect l="l" t="t" r="r" b="b"/>
            <a:pathLst>
              <a:path w="176314" h="41677" extrusionOk="0">
                <a:moveTo>
                  <a:pt x="1" y="0"/>
                </a:moveTo>
                <a:lnTo>
                  <a:pt x="1" y="26973"/>
                </a:lnTo>
                <a:cubicBezTo>
                  <a:pt x="1" y="26973"/>
                  <a:pt x="7504" y="41676"/>
                  <a:pt x="29031" y="41676"/>
                </a:cubicBezTo>
                <a:cubicBezTo>
                  <a:pt x="34143" y="41676"/>
                  <a:pt x="40047" y="40847"/>
                  <a:pt x="46829" y="38794"/>
                </a:cubicBezTo>
                <a:cubicBezTo>
                  <a:pt x="77849" y="29407"/>
                  <a:pt x="87280" y="14815"/>
                  <a:pt x="111927" y="14815"/>
                </a:cubicBezTo>
                <a:cubicBezTo>
                  <a:pt x="115359" y="14815"/>
                  <a:pt x="119085" y="15098"/>
                  <a:pt x="123205" y="15717"/>
                </a:cubicBezTo>
                <a:cubicBezTo>
                  <a:pt x="126869" y="16267"/>
                  <a:pt x="130363" y="16513"/>
                  <a:pt x="133681" y="16513"/>
                </a:cubicBezTo>
                <a:cubicBezTo>
                  <a:pt x="160908" y="16513"/>
                  <a:pt x="176314" y="0"/>
                  <a:pt x="17631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5"/>
          <p:cNvSpPr/>
          <p:nvPr/>
        </p:nvSpPr>
        <p:spPr>
          <a:xfrm rot="10800000" flipH="1">
            <a:off x="-196669" y="4165727"/>
            <a:ext cx="3698175" cy="1055475"/>
          </a:xfrm>
          <a:custGeom>
            <a:avLst/>
            <a:gdLst/>
            <a:ahLst/>
            <a:cxnLst/>
            <a:rect l="l" t="t" r="r" b="b"/>
            <a:pathLst>
              <a:path w="147927" h="42219" extrusionOk="0">
                <a:moveTo>
                  <a:pt x="1" y="0"/>
                </a:moveTo>
                <a:lnTo>
                  <a:pt x="1" y="27326"/>
                </a:lnTo>
                <a:cubicBezTo>
                  <a:pt x="1" y="27326"/>
                  <a:pt x="6296" y="42219"/>
                  <a:pt x="24357" y="42219"/>
                </a:cubicBezTo>
                <a:cubicBezTo>
                  <a:pt x="28646" y="42219"/>
                  <a:pt x="33599" y="41379"/>
                  <a:pt x="39290" y="39299"/>
                </a:cubicBezTo>
                <a:cubicBezTo>
                  <a:pt x="65317" y="29790"/>
                  <a:pt x="73228" y="15009"/>
                  <a:pt x="93908" y="15009"/>
                </a:cubicBezTo>
                <a:cubicBezTo>
                  <a:pt x="96787" y="15009"/>
                  <a:pt x="99913" y="15295"/>
                  <a:pt x="103370" y="15922"/>
                </a:cubicBezTo>
                <a:cubicBezTo>
                  <a:pt x="106443" y="16479"/>
                  <a:pt x="109374" y="16728"/>
                  <a:pt x="112158" y="16728"/>
                </a:cubicBezTo>
                <a:cubicBezTo>
                  <a:pt x="135001" y="16728"/>
                  <a:pt x="147927" y="0"/>
                  <a:pt x="14792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5"/>
          <p:cNvSpPr/>
          <p:nvPr/>
        </p:nvSpPr>
        <p:spPr>
          <a:xfrm rot="5317485">
            <a:off x="-1429750" y="1645203"/>
            <a:ext cx="3275361" cy="504519"/>
          </a:xfrm>
          <a:custGeom>
            <a:avLst/>
            <a:gdLst/>
            <a:ahLst/>
            <a:cxnLst/>
            <a:rect l="l" t="t" r="r" b="b"/>
            <a:pathLst>
              <a:path w="131016" h="20181" extrusionOk="0">
                <a:moveTo>
                  <a:pt x="25838" y="1"/>
                </a:moveTo>
                <a:cubicBezTo>
                  <a:pt x="6842" y="1"/>
                  <a:pt x="0" y="20178"/>
                  <a:pt x="0" y="20178"/>
                </a:cubicBezTo>
                <a:lnTo>
                  <a:pt x="0" y="20181"/>
                </a:lnTo>
                <a:lnTo>
                  <a:pt x="131016" y="20181"/>
                </a:lnTo>
                <a:cubicBezTo>
                  <a:pt x="131016" y="20181"/>
                  <a:pt x="122212" y="8215"/>
                  <a:pt x="108815" y="8215"/>
                </a:cubicBezTo>
                <a:cubicBezTo>
                  <a:pt x="105950" y="8215"/>
                  <a:pt x="102875" y="8763"/>
                  <a:pt x="99631" y="10091"/>
                </a:cubicBezTo>
                <a:cubicBezTo>
                  <a:pt x="93778" y="12488"/>
                  <a:pt x="87492" y="14982"/>
                  <a:pt x="78789" y="14982"/>
                </a:cubicBezTo>
                <a:cubicBezTo>
                  <a:pt x="69901" y="14982"/>
                  <a:pt x="58491" y="12380"/>
                  <a:pt x="42447" y="4415"/>
                </a:cubicBezTo>
                <a:cubicBezTo>
                  <a:pt x="36095" y="1262"/>
                  <a:pt x="30587" y="1"/>
                  <a:pt x="2583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5"/>
          <p:cNvSpPr/>
          <p:nvPr/>
        </p:nvSpPr>
        <p:spPr>
          <a:xfrm rot="5317485">
            <a:off x="-1265988" y="1314238"/>
            <a:ext cx="2862066" cy="440820"/>
          </a:xfrm>
          <a:custGeom>
            <a:avLst/>
            <a:gdLst/>
            <a:ahLst/>
            <a:cxnLst/>
            <a:rect l="l" t="t" r="r" b="b"/>
            <a:pathLst>
              <a:path w="114484" h="17633" extrusionOk="0">
                <a:moveTo>
                  <a:pt x="22578" y="1"/>
                </a:moveTo>
                <a:cubicBezTo>
                  <a:pt x="5980" y="1"/>
                  <a:pt x="1" y="17632"/>
                  <a:pt x="1" y="17632"/>
                </a:cubicBezTo>
                <a:lnTo>
                  <a:pt x="114484" y="17632"/>
                </a:lnTo>
                <a:cubicBezTo>
                  <a:pt x="114484" y="17632"/>
                  <a:pt x="106791" y="7178"/>
                  <a:pt x="95085" y="7178"/>
                </a:cubicBezTo>
                <a:cubicBezTo>
                  <a:pt x="92581" y="7178"/>
                  <a:pt x="89894" y="7656"/>
                  <a:pt x="87059" y="8817"/>
                </a:cubicBezTo>
                <a:cubicBezTo>
                  <a:pt x="81944" y="10911"/>
                  <a:pt x="76451" y="13091"/>
                  <a:pt x="68846" y="13091"/>
                </a:cubicBezTo>
                <a:cubicBezTo>
                  <a:pt x="61079" y="13091"/>
                  <a:pt x="51110" y="10817"/>
                  <a:pt x="37090" y="3858"/>
                </a:cubicBezTo>
                <a:cubicBezTo>
                  <a:pt x="31541" y="1103"/>
                  <a:pt x="26727" y="1"/>
                  <a:pt x="22578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5"/>
          <p:cNvSpPr/>
          <p:nvPr/>
        </p:nvSpPr>
        <p:spPr>
          <a:xfrm flipH="1">
            <a:off x="4728656" y="-49323"/>
            <a:ext cx="4407850" cy="1041925"/>
          </a:xfrm>
          <a:custGeom>
            <a:avLst/>
            <a:gdLst/>
            <a:ahLst/>
            <a:cxnLst/>
            <a:rect l="l" t="t" r="r" b="b"/>
            <a:pathLst>
              <a:path w="176314" h="41677" extrusionOk="0">
                <a:moveTo>
                  <a:pt x="1" y="0"/>
                </a:moveTo>
                <a:lnTo>
                  <a:pt x="1" y="26973"/>
                </a:lnTo>
                <a:cubicBezTo>
                  <a:pt x="1" y="26973"/>
                  <a:pt x="7504" y="41676"/>
                  <a:pt x="29031" y="41676"/>
                </a:cubicBezTo>
                <a:cubicBezTo>
                  <a:pt x="34143" y="41676"/>
                  <a:pt x="40047" y="40847"/>
                  <a:pt x="46829" y="38794"/>
                </a:cubicBezTo>
                <a:cubicBezTo>
                  <a:pt x="77849" y="29407"/>
                  <a:pt x="87280" y="14815"/>
                  <a:pt x="111927" y="14815"/>
                </a:cubicBezTo>
                <a:cubicBezTo>
                  <a:pt x="115359" y="14815"/>
                  <a:pt x="119085" y="15098"/>
                  <a:pt x="123205" y="15717"/>
                </a:cubicBezTo>
                <a:cubicBezTo>
                  <a:pt x="126869" y="16267"/>
                  <a:pt x="130363" y="16513"/>
                  <a:pt x="133681" y="16513"/>
                </a:cubicBezTo>
                <a:cubicBezTo>
                  <a:pt x="160908" y="16513"/>
                  <a:pt x="176314" y="0"/>
                  <a:pt x="17631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5"/>
          <p:cNvSpPr/>
          <p:nvPr/>
        </p:nvSpPr>
        <p:spPr>
          <a:xfrm flipH="1">
            <a:off x="5680118" y="-37748"/>
            <a:ext cx="3698175" cy="1055475"/>
          </a:xfrm>
          <a:custGeom>
            <a:avLst/>
            <a:gdLst/>
            <a:ahLst/>
            <a:cxnLst/>
            <a:rect l="l" t="t" r="r" b="b"/>
            <a:pathLst>
              <a:path w="147927" h="42219" extrusionOk="0">
                <a:moveTo>
                  <a:pt x="1" y="0"/>
                </a:moveTo>
                <a:lnTo>
                  <a:pt x="1" y="27326"/>
                </a:lnTo>
                <a:cubicBezTo>
                  <a:pt x="1" y="27326"/>
                  <a:pt x="6296" y="42219"/>
                  <a:pt x="24357" y="42219"/>
                </a:cubicBezTo>
                <a:cubicBezTo>
                  <a:pt x="28646" y="42219"/>
                  <a:pt x="33599" y="41379"/>
                  <a:pt x="39290" y="39299"/>
                </a:cubicBezTo>
                <a:cubicBezTo>
                  <a:pt x="65317" y="29790"/>
                  <a:pt x="73228" y="15009"/>
                  <a:pt x="93908" y="15009"/>
                </a:cubicBezTo>
                <a:cubicBezTo>
                  <a:pt x="96787" y="15009"/>
                  <a:pt x="99913" y="15295"/>
                  <a:pt x="103370" y="15922"/>
                </a:cubicBezTo>
                <a:cubicBezTo>
                  <a:pt x="106443" y="16479"/>
                  <a:pt x="109374" y="16728"/>
                  <a:pt x="112158" y="16728"/>
                </a:cubicBezTo>
                <a:cubicBezTo>
                  <a:pt x="135001" y="16728"/>
                  <a:pt x="147927" y="0"/>
                  <a:pt x="14792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5"/>
          <p:cNvSpPr/>
          <p:nvPr/>
        </p:nvSpPr>
        <p:spPr>
          <a:xfrm rot="10800000">
            <a:off x="8810716" y="3115686"/>
            <a:ext cx="685866" cy="681183"/>
          </a:xfrm>
          <a:custGeom>
            <a:avLst/>
            <a:gdLst/>
            <a:ahLst/>
            <a:cxnLst/>
            <a:rect l="l" t="t" r="r" b="b"/>
            <a:pathLst>
              <a:path w="147498" h="146491" extrusionOk="0">
                <a:moveTo>
                  <a:pt x="72248" y="0"/>
                </a:moveTo>
                <a:cubicBezTo>
                  <a:pt x="71233" y="0"/>
                  <a:pt x="70212" y="188"/>
                  <a:pt x="69234" y="574"/>
                </a:cubicBezTo>
                <a:cubicBezTo>
                  <a:pt x="68389" y="759"/>
                  <a:pt x="67597" y="1102"/>
                  <a:pt x="66857" y="1551"/>
                </a:cubicBezTo>
                <a:cubicBezTo>
                  <a:pt x="63715" y="3584"/>
                  <a:pt x="62659" y="7360"/>
                  <a:pt x="63425" y="10898"/>
                </a:cubicBezTo>
                <a:cubicBezTo>
                  <a:pt x="63768" y="12403"/>
                  <a:pt x="64402" y="13829"/>
                  <a:pt x="65326" y="15097"/>
                </a:cubicBezTo>
                <a:cubicBezTo>
                  <a:pt x="65722" y="15730"/>
                  <a:pt x="66224" y="16311"/>
                  <a:pt x="66752" y="16839"/>
                </a:cubicBezTo>
                <a:cubicBezTo>
                  <a:pt x="67650" y="17684"/>
                  <a:pt x="68785" y="18239"/>
                  <a:pt x="70000" y="18344"/>
                </a:cubicBezTo>
                <a:lnTo>
                  <a:pt x="69155" y="32524"/>
                </a:lnTo>
                <a:cubicBezTo>
                  <a:pt x="69128" y="32999"/>
                  <a:pt x="69102" y="33448"/>
                  <a:pt x="69075" y="33923"/>
                </a:cubicBezTo>
                <a:cubicBezTo>
                  <a:pt x="64032" y="34716"/>
                  <a:pt x="59226" y="36537"/>
                  <a:pt x="54896" y="39257"/>
                </a:cubicBezTo>
                <a:lnTo>
                  <a:pt x="48796" y="30808"/>
                </a:lnTo>
                <a:lnTo>
                  <a:pt x="45285" y="25923"/>
                </a:lnTo>
                <a:cubicBezTo>
                  <a:pt x="46209" y="24946"/>
                  <a:pt x="46895" y="23784"/>
                  <a:pt x="47371" y="22543"/>
                </a:cubicBezTo>
                <a:cubicBezTo>
                  <a:pt x="47846" y="21038"/>
                  <a:pt x="47819" y="19453"/>
                  <a:pt x="47291" y="18001"/>
                </a:cubicBezTo>
                <a:cubicBezTo>
                  <a:pt x="47133" y="17552"/>
                  <a:pt x="46948" y="17130"/>
                  <a:pt x="46737" y="16707"/>
                </a:cubicBezTo>
                <a:cubicBezTo>
                  <a:pt x="46209" y="15361"/>
                  <a:pt x="45469" y="14120"/>
                  <a:pt x="44545" y="13011"/>
                </a:cubicBezTo>
                <a:cubicBezTo>
                  <a:pt x="43410" y="11585"/>
                  <a:pt x="41799" y="10634"/>
                  <a:pt x="40004" y="10370"/>
                </a:cubicBezTo>
                <a:cubicBezTo>
                  <a:pt x="39630" y="10320"/>
                  <a:pt x="39258" y="10295"/>
                  <a:pt x="38889" y="10295"/>
                </a:cubicBezTo>
                <a:cubicBezTo>
                  <a:pt x="36357" y="10295"/>
                  <a:pt x="33963" y="11458"/>
                  <a:pt x="32373" y="13486"/>
                </a:cubicBezTo>
                <a:cubicBezTo>
                  <a:pt x="31765" y="14093"/>
                  <a:pt x="31237" y="14806"/>
                  <a:pt x="30867" y="15572"/>
                </a:cubicBezTo>
                <a:cubicBezTo>
                  <a:pt x="29204" y="18925"/>
                  <a:pt x="30234" y="22728"/>
                  <a:pt x="32689" y="25342"/>
                </a:cubicBezTo>
                <a:cubicBezTo>
                  <a:pt x="33772" y="26477"/>
                  <a:pt x="35066" y="27375"/>
                  <a:pt x="36492" y="27982"/>
                </a:cubicBezTo>
                <a:cubicBezTo>
                  <a:pt x="37178" y="28326"/>
                  <a:pt x="37865" y="28590"/>
                  <a:pt x="38604" y="28748"/>
                </a:cubicBezTo>
                <a:cubicBezTo>
                  <a:pt x="39017" y="28849"/>
                  <a:pt x="39440" y="28899"/>
                  <a:pt x="39862" y="28899"/>
                </a:cubicBezTo>
                <a:cubicBezTo>
                  <a:pt x="40654" y="28899"/>
                  <a:pt x="41445" y="28723"/>
                  <a:pt x="42169" y="28378"/>
                </a:cubicBezTo>
                <a:lnTo>
                  <a:pt x="48744" y="41000"/>
                </a:lnTo>
                <a:lnTo>
                  <a:pt x="49800" y="43059"/>
                </a:lnTo>
                <a:cubicBezTo>
                  <a:pt x="46737" y="45779"/>
                  <a:pt x="44123" y="48974"/>
                  <a:pt x="42063" y="52512"/>
                </a:cubicBezTo>
                <a:lnTo>
                  <a:pt x="31871" y="47337"/>
                </a:lnTo>
                <a:lnTo>
                  <a:pt x="26511" y="44617"/>
                </a:lnTo>
                <a:cubicBezTo>
                  <a:pt x="26854" y="43324"/>
                  <a:pt x="26960" y="41977"/>
                  <a:pt x="26801" y="40657"/>
                </a:cubicBezTo>
                <a:cubicBezTo>
                  <a:pt x="26537" y="39125"/>
                  <a:pt x="25771" y="37726"/>
                  <a:pt x="24636" y="36643"/>
                </a:cubicBezTo>
                <a:cubicBezTo>
                  <a:pt x="24293" y="36326"/>
                  <a:pt x="23923" y="36036"/>
                  <a:pt x="23553" y="35798"/>
                </a:cubicBezTo>
                <a:cubicBezTo>
                  <a:pt x="22471" y="34848"/>
                  <a:pt x="21230" y="34082"/>
                  <a:pt x="19909" y="33501"/>
                </a:cubicBezTo>
                <a:cubicBezTo>
                  <a:pt x="18978" y="33087"/>
                  <a:pt x="17980" y="32880"/>
                  <a:pt x="16981" y="32880"/>
                </a:cubicBezTo>
                <a:cubicBezTo>
                  <a:pt x="16196" y="32880"/>
                  <a:pt x="15410" y="33008"/>
                  <a:pt x="14655" y="33263"/>
                </a:cubicBezTo>
                <a:cubicBezTo>
                  <a:pt x="11882" y="34267"/>
                  <a:pt x="9876" y="36643"/>
                  <a:pt x="9347" y="39521"/>
                </a:cubicBezTo>
                <a:cubicBezTo>
                  <a:pt x="9057" y="40366"/>
                  <a:pt x="8925" y="41211"/>
                  <a:pt x="8951" y="42083"/>
                </a:cubicBezTo>
                <a:cubicBezTo>
                  <a:pt x="9004" y="45806"/>
                  <a:pt x="11671" y="48710"/>
                  <a:pt x="15077" y="49898"/>
                </a:cubicBezTo>
                <a:cubicBezTo>
                  <a:pt x="16291" y="50332"/>
                  <a:pt x="17559" y="50534"/>
                  <a:pt x="18836" y="50534"/>
                </a:cubicBezTo>
                <a:cubicBezTo>
                  <a:pt x="19114" y="50534"/>
                  <a:pt x="19393" y="50525"/>
                  <a:pt x="19672" y="50506"/>
                </a:cubicBezTo>
                <a:cubicBezTo>
                  <a:pt x="20411" y="50506"/>
                  <a:pt x="21177" y="50400"/>
                  <a:pt x="21890" y="50215"/>
                </a:cubicBezTo>
                <a:cubicBezTo>
                  <a:pt x="23078" y="49898"/>
                  <a:pt x="24134" y="49212"/>
                  <a:pt x="24900" y="48235"/>
                </a:cubicBezTo>
                <a:lnTo>
                  <a:pt x="36518" y="56394"/>
                </a:lnTo>
                <a:lnTo>
                  <a:pt x="39317" y="58374"/>
                </a:lnTo>
                <a:cubicBezTo>
                  <a:pt x="37970" y="61992"/>
                  <a:pt x="37205" y="65821"/>
                  <a:pt x="37020" y="69702"/>
                </a:cubicBezTo>
                <a:lnTo>
                  <a:pt x="24477" y="69808"/>
                </a:lnTo>
                <a:lnTo>
                  <a:pt x="18457" y="69861"/>
                </a:lnTo>
                <a:cubicBezTo>
                  <a:pt x="18167" y="68540"/>
                  <a:pt x="17639" y="67299"/>
                  <a:pt x="16873" y="66217"/>
                </a:cubicBezTo>
                <a:cubicBezTo>
                  <a:pt x="15949" y="64976"/>
                  <a:pt x="14628" y="64078"/>
                  <a:pt x="13123" y="63655"/>
                </a:cubicBezTo>
                <a:cubicBezTo>
                  <a:pt x="12674" y="63523"/>
                  <a:pt x="12226" y="63418"/>
                  <a:pt x="11750" y="63365"/>
                </a:cubicBezTo>
                <a:cubicBezTo>
                  <a:pt x="10701" y="63127"/>
                  <a:pt x="9621" y="63008"/>
                  <a:pt x="8546" y="63008"/>
                </a:cubicBezTo>
                <a:cubicBezTo>
                  <a:pt x="8187" y="63008"/>
                  <a:pt x="7829" y="63022"/>
                  <a:pt x="7473" y="63048"/>
                </a:cubicBezTo>
                <a:cubicBezTo>
                  <a:pt x="5651" y="63154"/>
                  <a:pt x="3934" y="63946"/>
                  <a:pt x="2667" y="65240"/>
                </a:cubicBezTo>
                <a:cubicBezTo>
                  <a:pt x="687" y="67405"/>
                  <a:pt x="0" y="70468"/>
                  <a:pt x="845" y="73267"/>
                </a:cubicBezTo>
                <a:cubicBezTo>
                  <a:pt x="977" y="74138"/>
                  <a:pt x="1268" y="74957"/>
                  <a:pt x="1690" y="75722"/>
                </a:cubicBezTo>
                <a:cubicBezTo>
                  <a:pt x="3220" y="78554"/>
                  <a:pt x="6191" y="79944"/>
                  <a:pt x="9271" y="79944"/>
                </a:cubicBezTo>
                <a:cubicBezTo>
                  <a:pt x="9753" y="79944"/>
                  <a:pt x="10238" y="79910"/>
                  <a:pt x="10721" y="79842"/>
                </a:cubicBezTo>
                <a:cubicBezTo>
                  <a:pt x="12278" y="79630"/>
                  <a:pt x="13757" y="79076"/>
                  <a:pt x="15077" y="78257"/>
                </a:cubicBezTo>
                <a:cubicBezTo>
                  <a:pt x="15737" y="77888"/>
                  <a:pt x="16345" y="77465"/>
                  <a:pt x="16899" y="76963"/>
                </a:cubicBezTo>
                <a:cubicBezTo>
                  <a:pt x="17823" y="76145"/>
                  <a:pt x="18457" y="75036"/>
                  <a:pt x="18668" y="73821"/>
                </a:cubicBezTo>
                <a:lnTo>
                  <a:pt x="32742" y="75722"/>
                </a:lnTo>
                <a:lnTo>
                  <a:pt x="37231" y="76330"/>
                </a:lnTo>
                <a:cubicBezTo>
                  <a:pt x="37680" y="79947"/>
                  <a:pt x="38657" y="83512"/>
                  <a:pt x="40136" y="86865"/>
                </a:cubicBezTo>
                <a:lnTo>
                  <a:pt x="39687" y="87103"/>
                </a:lnTo>
                <a:lnTo>
                  <a:pt x="28227" y="93176"/>
                </a:lnTo>
                <a:lnTo>
                  <a:pt x="22920" y="96002"/>
                </a:lnTo>
                <a:cubicBezTo>
                  <a:pt x="22075" y="94945"/>
                  <a:pt x="21018" y="94100"/>
                  <a:pt x="19857" y="93467"/>
                </a:cubicBezTo>
                <a:cubicBezTo>
                  <a:pt x="18885" y="93017"/>
                  <a:pt x="17839" y="92788"/>
                  <a:pt x="16796" y="92788"/>
                </a:cubicBezTo>
                <a:cubicBezTo>
                  <a:pt x="16308" y="92788"/>
                  <a:pt x="15821" y="92838"/>
                  <a:pt x="15341" y="92939"/>
                </a:cubicBezTo>
                <a:cubicBezTo>
                  <a:pt x="14866" y="93018"/>
                  <a:pt x="14417" y="93150"/>
                  <a:pt x="13968" y="93308"/>
                </a:cubicBezTo>
                <a:cubicBezTo>
                  <a:pt x="12569" y="93678"/>
                  <a:pt x="11249" y="94232"/>
                  <a:pt x="10008" y="94998"/>
                </a:cubicBezTo>
                <a:cubicBezTo>
                  <a:pt x="8450" y="95922"/>
                  <a:pt x="7314" y="97401"/>
                  <a:pt x="6813" y="99170"/>
                </a:cubicBezTo>
                <a:cubicBezTo>
                  <a:pt x="6020" y="101995"/>
                  <a:pt x="6813" y="105032"/>
                  <a:pt x="8872" y="107118"/>
                </a:cubicBezTo>
                <a:cubicBezTo>
                  <a:pt x="9374" y="107831"/>
                  <a:pt x="10008" y="108438"/>
                  <a:pt x="10747" y="108914"/>
                </a:cubicBezTo>
                <a:cubicBezTo>
                  <a:pt x="12093" y="109830"/>
                  <a:pt x="13603" y="110247"/>
                  <a:pt x="15123" y="110247"/>
                </a:cubicBezTo>
                <a:cubicBezTo>
                  <a:pt x="17062" y="110247"/>
                  <a:pt x="19018" y="109569"/>
                  <a:pt x="20675" y="108385"/>
                </a:cubicBezTo>
                <a:cubicBezTo>
                  <a:pt x="21943" y="107488"/>
                  <a:pt x="22999" y="106326"/>
                  <a:pt x="23791" y="105006"/>
                </a:cubicBezTo>
                <a:cubicBezTo>
                  <a:pt x="24213" y="104372"/>
                  <a:pt x="24557" y="103712"/>
                  <a:pt x="24821" y="103025"/>
                </a:cubicBezTo>
                <a:cubicBezTo>
                  <a:pt x="25270" y="101863"/>
                  <a:pt x="25322" y="100596"/>
                  <a:pt x="24953" y="99434"/>
                </a:cubicBezTo>
                <a:lnTo>
                  <a:pt x="38314" y="94628"/>
                </a:lnTo>
                <a:lnTo>
                  <a:pt x="43383" y="92780"/>
                </a:lnTo>
                <a:cubicBezTo>
                  <a:pt x="45337" y="95711"/>
                  <a:pt x="47661" y="98325"/>
                  <a:pt x="50328" y="100622"/>
                </a:cubicBezTo>
                <a:cubicBezTo>
                  <a:pt x="50117" y="100913"/>
                  <a:pt x="49905" y="101203"/>
                  <a:pt x="49694" y="101520"/>
                </a:cubicBezTo>
                <a:lnTo>
                  <a:pt x="42327" y="112161"/>
                </a:lnTo>
                <a:lnTo>
                  <a:pt x="38921" y="117125"/>
                </a:lnTo>
                <a:cubicBezTo>
                  <a:pt x="37680" y="116597"/>
                  <a:pt x="36360" y="116307"/>
                  <a:pt x="35039" y="116307"/>
                </a:cubicBezTo>
                <a:cubicBezTo>
                  <a:pt x="33482" y="116360"/>
                  <a:pt x="31976" y="116914"/>
                  <a:pt x="30788" y="117891"/>
                </a:cubicBezTo>
                <a:cubicBezTo>
                  <a:pt x="30419" y="118182"/>
                  <a:pt x="30075" y="118499"/>
                  <a:pt x="29758" y="118868"/>
                </a:cubicBezTo>
                <a:cubicBezTo>
                  <a:pt x="28676" y="119819"/>
                  <a:pt x="27752" y="120928"/>
                  <a:pt x="27012" y="122169"/>
                </a:cubicBezTo>
                <a:cubicBezTo>
                  <a:pt x="26062" y="123700"/>
                  <a:pt x="25718" y="125549"/>
                  <a:pt x="26062" y="127344"/>
                </a:cubicBezTo>
                <a:cubicBezTo>
                  <a:pt x="26669" y="130222"/>
                  <a:pt x="28781" y="132546"/>
                  <a:pt x="31580" y="133444"/>
                </a:cubicBezTo>
                <a:cubicBezTo>
                  <a:pt x="32346" y="133840"/>
                  <a:pt x="33191" y="134077"/>
                  <a:pt x="34062" y="134183"/>
                </a:cubicBezTo>
                <a:cubicBezTo>
                  <a:pt x="34376" y="134221"/>
                  <a:pt x="34687" y="134240"/>
                  <a:pt x="34993" y="134240"/>
                </a:cubicBezTo>
                <a:cubicBezTo>
                  <a:pt x="38295" y="134240"/>
                  <a:pt x="41122" y="132090"/>
                  <a:pt x="42644" y="129166"/>
                </a:cubicBezTo>
                <a:cubicBezTo>
                  <a:pt x="43331" y="127767"/>
                  <a:pt x="43753" y="126262"/>
                  <a:pt x="43832" y="124704"/>
                </a:cubicBezTo>
                <a:cubicBezTo>
                  <a:pt x="43938" y="123938"/>
                  <a:pt x="43938" y="123199"/>
                  <a:pt x="43832" y="122433"/>
                </a:cubicBezTo>
                <a:cubicBezTo>
                  <a:pt x="43700" y="121218"/>
                  <a:pt x="43146" y="120083"/>
                  <a:pt x="42301" y="119211"/>
                </a:cubicBezTo>
                <a:cubicBezTo>
                  <a:pt x="45522" y="115752"/>
                  <a:pt x="48744" y="112267"/>
                  <a:pt x="51965" y="108808"/>
                </a:cubicBezTo>
                <a:lnTo>
                  <a:pt x="55899" y="104557"/>
                </a:lnTo>
                <a:cubicBezTo>
                  <a:pt x="58857" y="106299"/>
                  <a:pt x="62078" y="107620"/>
                  <a:pt x="65405" y="108517"/>
                </a:cubicBezTo>
                <a:lnTo>
                  <a:pt x="65273" y="109679"/>
                </a:lnTo>
                <a:lnTo>
                  <a:pt x="63636" y="122539"/>
                </a:lnTo>
                <a:lnTo>
                  <a:pt x="62870" y="128506"/>
                </a:lnTo>
                <a:cubicBezTo>
                  <a:pt x="61524" y="128585"/>
                  <a:pt x="60230" y="128955"/>
                  <a:pt x="59015" y="129562"/>
                </a:cubicBezTo>
                <a:cubicBezTo>
                  <a:pt x="57668" y="130328"/>
                  <a:pt x="56612" y="131516"/>
                  <a:pt x="55979" y="132942"/>
                </a:cubicBezTo>
                <a:cubicBezTo>
                  <a:pt x="55794" y="133365"/>
                  <a:pt x="55635" y="133813"/>
                  <a:pt x="55530" y="134262"/>
                </a:cubicBezTo>
                <a:cubicBezTo>
                  <a:pt x="55002" y="135609"/>
                  <a:pt x="54711" y="137008"/>
                  <a:pt x="54605" y="138461"/>
                </a:cubicBezTo>
                <a:cubicBezTo>
                  <a:pt x="54473" y="140256"/>
                  <a:pt x="55028" y="142078"/>
                  <a:pt x="56163" y="143504"/>
                </a:cubicBezTo>
                <a:cubicBezTo>
                  <a:pt x="57751" y="145404"/>
                  <a:pt x="60095" y="146491"/>
                  <a:pt x="62540" y="146491"/>
                </a:cubicBezTo>
                <a:cubicBezTo>
                  <a:pt x="62982" y="146491"/>
                  <a:pt x="63428" y="146455"/>
                  <a:pt x="63874" y="146382"/>
                </a:cubicBezTo>
                <a:cubicBezTo>
                  <a:pt x="64719" y="146356"/>
                  <a:pt x="65590" y="146197"/>
                  <a:pt x="66408" y="145881"/>
                </a:cubicBezTo>
                <a:cubicBezTo>
                  <a:pt x="69894" y="144560"/>
                  <a:pt x="71716" y="141075"/>
                  <a:pt x="71689" y="137484"/>
                </a:cubicBezTo>
                <a:cubicBezTo>
                  <a:pt x="71663" y="135926"/>
                  <a:pt x="71346" y="134368"/>
                  <a:pt x="70686" y="132968"/>
                </a:cubicBezTo>
                <a:cubicBezTo>
                  <a:pt x="70422" y="132256"/>
                  <a:pt x="70079" y="131569"/>
                  <a:pt x="69656" y="130962"/>
                </a:cubicBezTo>
                <a:cubicBezTo>
                  <a:pt x="68970" y="129932"/>
                  <a:pt x="67966" y="129166"/>
                  <a:pt x="66805" y="128796"/>
                </a:cubicBezTo>
                <a:cubicBezTo>
                  <a:pt x="68046" y="124228"/>
                  <a:pt x="69313" y="119687"/>
                  <a:pt x="70554" y="115119"/>
                </a:cubicBezTo>
                <a:lnTo>
                  <a:pt x="72112" y="109626"/>
                </a:lnTo>
                <a:cubicBezTo>
                  <a:pt x="73089" y="109706"/>
                  <a:pt x="74066" y="109759"/>
                  <a:pt x="75096" y="109759"/>
                </a:cubicBezTo>
                <a:cubicBezTo>
                  <a:pt x="77578" y="109759"/>
                  <a:pt x="80060" y="109494"/>
                  <a:pt x="82515" y="109019"/>
                </a:cubicBezTo>
                <a:lnTo>
                  <a:pt x="82806" y="109759"/>
                </a:lnTo>
                <a:lnTo>
                  <a:pt x="87295" y="121931"/>
                </a:lnTo>
                <a:lnTo>
                  <a:pt x="89354" y="127582"/>
                </a:lnTo>
                <a:cubicBezTo>
                  <a:pt x="88219" y="128268"/>
                  <a:pt x="87242" y="129193"/>
                  <a:pt x="86450" y="130275"/>
                </a:cubicBezTo>
                <a:cubicBezTo>
                  <a:pt x="85605" y="131569"/>
                  <a:pt x="85182" y="133127"/>
                  <a:pt x="85314" y="134658"/>
                </a:cubicBezTo>
                <a:cubicBezTo>
                  <a:pt x="85341" y="135134"/>
                  <a:pt x="85394" y="135609"/>
                  <a:pt x="85499" y="136058"/>
                </a:cubicBezTo>
                <a:cubicBezTo>
                  <a:pt x="85658" y="137484"/>
                  <a:pt x="86027" y="138883"/>
                  <a:pt x="86635" y="140203"/>
                </a:cubicBezTo>
                <a:cubicBezTo>
                  <a:pt x="87321" y="141867"/>
                  <a:pt x="88641" y="143214"/>
                  <a:pt x="90305" y="143979"/>
                </a:cubicBezTo>
                <a:cubicBezTo>
                  <a:pt x="91345" y="144413"/>
                  <a:pt x="92442" y="144628"/>
                  <a:pt x="93533" y="144628"/>
                </a:cubicBezTo>
                <a:cubicBezTo>
                  <a:pt x="95295" y="144628"/>
                  <a:pt x="97039" y="144069"/>
                  <a:pt x="98490" y="142976"/>
                </a:cubicBezTo>
                <a:cubicBezTo>
                  <a:pt x="99256" y="142553"/>
                  <a:pt x="99943" y="142025"/>
                  <a:pt x="100524" y="141365"/>
                </a:cubicBezTo>
                <a:cubicBezTo>
                  <a:pt x="103006" y="138593"/>
                  <a:pt x="103006" y="134658"/>
                  <a:pt x="101342" y="131463"/>
                </a:cubicBezTo>
                <a:cubicBezTo>
                  <a:pt x="100603" y="130090"/>
                  <a:pt x="99599" y="128876"/>
                  <a:pt x="98385" y="127925"/>
                </a:cubicBezTo>
                <a:cubicBezTo>
                  <a:pt x="97830" y="127423"/>
                  <a:pt x="97197" y="126975"/>
                  <a:pt x="96536" y="126631"/>
                </a:cubicBezTo>
                <a:cubicBezTo>
                  <a:pt x="95727" y="126177"/>
                  <a:pt x="94828" y="125944"/>
                  <a:pt x="93918" y="125944"/>
                </a:cubicBezTo>
                <a:cubicBezTo>
                  <a:pt x="93612" y="125944"/>
                  <a:pt x="93304" y="125971"/>
                  <a:pt x="92998" y="126024"/>
                </a:cubicBezTo>
                <a:lnTo>
                  <a:pt x="90041" y="112135"/>
                </a:lnTo>
                <a:cubicBezTo>
                  <a:pt x="89671" y="110471"/>
                  <a:pt x="89328" y="108808"/>
                  <a:pt x="88958" y="107144"/>
                </a:cubicBezTo>
                <a:cubicBezTo>
                  <a:pt x="92365" y="105824"/>
                  <a:pt x="95533" y="104002"/>
                  <a:pt x="98411" y="101784"/>
                </a:cubicBezTo>
                <a:lnTo>
                  <a:pt x="107996" y="110498"/>
                </a:lnTo>
                <a:lnTo>
                  <a:pt x="112432" y="114538"/>
                </a:lnTo>
                <a:cubicBezTo>
                  <a:pt x="111746" y="115700"/>
                  <a:pt x="111297" y="116967"/>
                  <a:pt x="111112" y="118287"/>
                </a:cubicBezTo>
                <a:cubicBezTo>
                  <a:pt x="110954" y="119845"/>
                  <a:pt x="111297" y="121377"/>
                  <a:pt x="112115" y="122723"/>
                </a:cubicBezTo>
                <a:cubicBezTo>
                  <a:pt x="112353" y="123119"/>
                  <a:pt x="112643" y="123489"/>
                  <a:pt x="112934" y="123859"/>
                </a:cubicBezTo>
                <a:cubicBezTo>
                  <a:pt x="113726" y="125047"/>
                  <a:pt x="114729" y="126130"/>
                  <a:pt x="115838" y="127027"/>
                </a:cubicBezTo>
                <a:cubicBezTo>
                  <a:pt x="117130" y="128099"/>
                  <a:pt x="118758" y="128677"/>
                  <a:pt x="120433" y="128677"/>
                </a:cubicBezTo>
                <a:cubicBezTo>
                  <a:pt x="120574" y="128677"/>
                  <a:pt x="120714" y="128673"/>
                  <a:pt x="120855" y="128664"/>
                </a:cubicBezTo>
                <a:cubicBezTo>
                  <a:pt x="123786" y="128453"/>
                  <a:pt x="126374" y="126684"/>
                  <a:pt x="127641" y="124017"/>
                </a:cubicBezTo>
                <a:cubicBezTo>
                  <a:pt x="128143" y="123304"/>
                  <a:pt x="128486" y="122512"/>
                  <a:pt x="128698" y="121667"/>
                </a:cubicBezTo>
                <a:cubicBezTo>
                  <a:pt x="129648" y="118076"/>
                  <a:pt x="127853" y="114564"/>
                  <a:pt x="124869" y="112505"/>
                </a:cubicBezTo>
                <a:cubicBezTo>
                  <a:pt x="123602" y="111607"/>
                  <a:pt x="122149" y="111000"/>
                  <a:pt x="120618" y="110709"/>
                </a:cubicBezTo>
                <a:cubicBezTo>
                  <a:pt x="119878" y="110524"/>
                  <a:pt x="119139" y="110419"/>
                  <a:pt x="118400" y="110392"/>
                </a:cubicBezTo>
                <a:cubicBezTo>
                  <a:pt x="118361" y="110391"/>
                  <a:pt x="118322" y="110391"/>
                  <a:pt x="118283" y="110391"/>
                </a:cubicBezTo>
                <a:cubicBezTo>
                  <a:pt x="117083" y="110391"/>
                  <a:pt x="115913" y="110785"/>
                  <a:pt x="114967" y="111501"/>
                </a:cubicBezTo>
                <a:lnTo>
                  <a:pt x="105963" y="100543"/>
                </a:lnTo>
                <a:lnTo>
                  <a:pt x="103296" y="97295"/>
                </a:lnTo>
                <a:cubicBezTo>
                  <a:pt x="105884" y="94470"/>
                  <a:pt x="108023" y="91249"/>
                  <a:pt x="109660" y="87763"/>
                </a:cubicBezTo>
                <a:lnTo>
                  <a:pt x="121119" y="90826"/>
                </a:lnTo>
                <a:lnTo>
                  <a:pt x="126929" y="92358"/>
                </a:lnTo>
                <a:cubicBezTo>
                  <a:pt x="126849" y="93704"/>
                  <a:pt x="127034" y="95025"/>
                  <a:pt x="127483" y="96292"/>
                </a:cubicBezTo>
                <a:cubicBezTo>
                  <a:pt x="128038" y="97744"/>
                  <a:pt x="129067" y="98959"/>
                  <a:pt x="130414" y="99751"/>
                </a:cubicBezTo>
                <a:cubicBezTo>
                  <a:pt x="130810" y="100015"/>
                  <a:pt x="131233" y="100226"/>
                  <a:pt x="131655" y="100411"/>
                </a:cubicBezTo>
                <a:cubicBezTo>
                  <a:pt x="132922" y="101098"/>
                  <a:pt x="134296" y="101573"/>
                  <a:pt x="135695" y="101863"/>
                </a:cubicBezTo>
                <a:cubicBezTo>
                  <a:pt x="136204" y="101976"/>
                  <a:pt x="136718" y="102031"/>
                  <a:pt x="137228" y="102031"/>
                </a:cubicBezTo>
                <a:cubicBezTo>
                  <a:pt x="138516" y="102031"/>
                  <a:pt x="139781" y="101680"/>
                  <a:pt x="140897" y="101018"/>
                </a:cubicBezTo>
                <a:cubicBezTo>
                  <a:pt x="143405" y="99461"/>
                  <a:pt x="144884" y="96714"/>
                  <a:pt x="144805" y="93783"/>
                </a:cubicBezTo>
                <a:cubicBezTo>
                  <a:pt x="144884" y="92912"/>
                  <a:pt x="144857" y="92041"/>
                  <a:pt x="144646" y="91196"/>
                </a:cubicBezTo>
                <a:cubicBezTo>
                  <a:pt x="143828" y="87552"/>
                  <a:pt x="140606" y="85281"/>
                  <a:pt x="137015" y="84806"/>
                </a:cubicBezTo>
                <a:cubicBezTo>
                  <a:pt x="136541" y="84749"/>
                  <a:pt x="136062" y="84719"/>
                  <a:pt x="135582" y="84719"/>
                </a:cubicBezTo>
                <a:cubicBezTo>
                  <a:pt x="134511" y="84719"/>
                  <a:pt x="133434" y="84865"/>
                  <a:pt x="132394" y="85175"/>
                </a:cubicBezTo>
                <a:cubicBezTo>
                  <a:pt x="131655" y="85334"/>
                  <a:pt x="130942" y="85598"/>
                  <a:pt x="130282" y="85941"/>
                </a:cubicBezTo>
                <a:cubicBezTo>
                  <a:pt x="129173" y="86469"/>
                  <a:pt x="128275" y="87367"/>
                  <a:pt x="127747" y="88476"/>
                </a:cubicBezTo>
                <a:lnTo>
                  <a:pt x="114703" y="82905"/>
                </a:lnTo>
                <a:lnTo>
                  <a:pt x="111878" y="81690"/>
                </a:lnTo>
                <a:cubicBezTo>
                  <a:pt x="112776" y="78389"/>
                  <a:pt x="113224" y="75010"/>
                  <a:pt x="113224" y="71603"/>
                </a:cubicBezTo>
                <a:cubicBezTo>
                  <a:pt x="113224" y="70943"/>
                  <a:pt x="113198" y="70283"/>
                  <a:pt x="113172" y="69597"/>
                </a:cubicBezTo>
                <a:lnTo>
                  <a:pt x="123707" y="67273"/>
                </a:lnTo>
                <a:lnTo>
                  <a:pt x="129569" y="65979"/>
                </a:lnTo>
                <a:cubicBezTo>
                  <a:pt x="130124" y="67194"/>
                  <a:pt x="130889" y="68303"/>
                  <a:pt x="131866" y="69200"/>
                </a:cubicBezTo>
                <a:cubicBezTo>
                  <a:pt x="133028" y="70230"/>
                  <a:pt x="134507" y="70838"/>
                  <a:pt x="136065" y="70943"/>
                </a:cubicBezTo>
                <a:cubicBezTo>
                  <a:pt x="136302" y="70956"/>
                  <a:pt x="136533" y="70963"/>
                  <a:pt x="136764" y="70963"/>
                </a:cubicBezTo>
                <a:cubicBezTo>
                  <a:pt x="136995" y="70963"/>
                  <a:pt x="137226" y="70956"/>
                  <a:pt x="137464" y="70943"/>
                </a:cubicBezTo>
                <a:cubicBezTo>
                  <a:pt x="137555" y="70945"/>
                  <a:pt x="137645" y="70946"/>
                  <a:pt x="137735" y="70946"/>
                </a:cubicBezTo>
                <a:cubicBezTo>
                  <a:pt x="139094" y="70946"/>
                  <a:pt x="140429" y="70758"/>
                  <a:pt x="141742" y="70362"/>
                </a:cubicBezTo>
                <a:cubicBezTo>
                  <a:pt x="143484" y="69887"/>
                  <a:pt x="144990" y="68752"/>
                  <a:pt x="145966" y="67220"/>
                </a:cubicBezTo>
                <a:cubicBezTo>
                  <a:pt x="147472" y="64685"/>
                  <a:pt x="147498" y="61569"/>
                  <a:pt x="146072" y="58982"/>
                </a:cubicBezTo>
                <a:cubicBezTo>
                  <a:pt x="145755" y="58190"/>
                  <a:pt x="145306" y="57424"/>
                  <a:pt x="144752" y="56764"/>
                </a:cubicBezTo>
                <a:cubicBezTo>
                  <a:pt x="143127" y="54874"/>
                  <a:pt x="140852" y="54000"/>
                  <a:pt x="138504" y="54000"/>
                </a:cubicBezTo>
                <a:cubicBezTo>
                  <a:pt x="137342" y="54000"/>
                  <a:pt x="136163" y="54214"/>
                  <a:pt x="135035" y="54625"/>
                </a:cubicBezTo>
                <a:cubicBezTo>
                  <a:pt x="133583" y="55153"/>
                  <a:pt x="132236" y="55998"/>
                  <a:pt x="131127" y="57081"/>
                </a:cubicBezTo>
                <a:cubicBezTo>
                  <a:pt x="130546" y="57556"/>
                  <a:pt x="130044" y="58110"/>
                  <a:pt x="129595" y="58718"/>
                </a:cubicBezTo>
                <a:cubicBezTo>
                  <a:pt x="128856" y="59721"/>
                  <a:pt x="128486" y="60909"/>
                  <a:pt x="128539" y="62150"/>
                </a:cubicBezTo>
                <a:lnTo>
                  <a:pt x="114386" y="63206"/>
                </a:lnTo>
                <a:lnTo>
                  <a:pt x="112353" y="63365"/>
                </a:lnTo>
                <a:cubicBezTo>
                  <a:pt x="111429" y="59193"/>
                  <a:pt x="109818" y="55206"/>
                  <a:pt x="107574" y="51562"/>
                </a:cubicBezTo>
                <a:lnTo>
                  <a:pt x="115152" y="45198"/>
                </a:lnTo>
                <a:lnTo>
                  <a:pt x="119773" y="41343"/>
                </a:lnTo>
                <a:cubicBezTo>
                  <a:pt x="120829" y="42188"/>
                  <a:pt x="122017" y="42795"/>
                  <a:pt x="123311" y="43165"/>
                </a:cubicBezTo>
                <a:cubicBezTo>
                  <a:pt x="123866" y="43301"/>
                  <a:pt x="124431" y="43369"/>
                  <a:pt x="124995" y="43369"/>
                </a:cubicBezTo>
                <a:cubicBezTo>
                  <a:pt x="125962" y="43369"/>
                  <a:pt x="126926" y="43169"/>
                  <a:pt x="127826" y="42769"/>
                </a:cubicBezTo>
                <a:cubicBezTo>
                  <a:pt x="128249" y="42584"/>
                  <a:pt x="128671" y="42347"/>
                  <a:pt x="129067" y="42109"/>
                </a:cubicBezTo>
                <a:cubicBezTo>
                  <a:pt x="130361" y="41475"/>
                  <a:pt x="131549" y="40630"/>
                  <a:pt x="132579" y="39653"/>
                </a:cubicBezTo>
                <a:cubicBezTo>
                  <a:pt x="133926" y="38412"/>
                  <a:pt x="134744" y="36722"/>
                  <a:pt x="134903" y="34900"/>
                </a:cubicBezTo>
                <a:cubicBezTo>
                  <a:pt x="135061" y="31969"/>
                  <a:pt x="133635" y="29170"/>
                  <a:pt x="131180" y="27560"/>
                </a:cubicBezTo>
                <a:cubicBezTo>
                  <a:pt x="130546" y="26979"/>
                  <a:pt x="129780" y="26504"/>
                  <a:pt x="128988" y="26187"/>
                </a:cubicBezTo>
                <a:cubicBezTo>
                  <a:pt x="128024" y="25796"/>
                  <a:pt x="127040" y="25616"/>
                  <a:pt x="126071" y="25616"/>
                </a:cubicBezTo>
                <a:cubicBezTo>
                  <a:pt x="123564" y="25616"/>
                  <a:pt x="121148" y="26825"/>
                  <a:pt x="119377" y="28748"/>
                </a:cubicBezTo>
                <a:cubicBezTo>
                  <a:pt x="118321" y="29910"/>
                  <a:pt x="117528" y="31256"/>
                  <a:pt x="117027" y="32735"/>
                </a:cubicBezTo>
                <a:cubicBezTo>
                  <a:pt x="116736" y="33422"/>
                  <a:pt x="116551" y="34161"/>
                  <a:pt x="116419" y="34900"/>
                </a:cubicBezTo>
                <a:cubicBezTo>
                  <a:pt x="116235" y="36115"/>
                  <a:pt x="116472" y="37356"/>
                  <a:pt x="117080" y="38439"/>
                </a:cubicBezTo>
                <a:lnTo>
                  <a:pt x="105012" y="45885"/>
                </a:lnTo>
                <a:lnTo>
                  <a:pt x="103877" y="46598"/>
                </a:lnTo>
                <a:cubicBezTo>
                  <a:pt x="100999" y="43271"/>
                  <a:pt x="97566" y="40498"/>
                  <a:pt x="93738" y="38333"/>
                </a:cubicBezTo>
                <a:lnTo>
                  <a:pt x="97408" y="29567"/>
                </a:lnTo>
                <a:lnTo>
                  <a:pt x="99705" y="24021"/>
                </a:lnTo>
                <a:cubicBezTo>
                  <a:pt x="100365" y="24140"/>
                  <a:pt x="101032" y="24200"/>
                  <a:pt x="101695" y="24200"/>
                </a:cubicBezTo>
                <a:cubicBezTo>
                  <a:pt x="102359" y="24200"/>
                  <a:pt x="103019" y="24140"/>
                  <a:pt x="103666" y="24021"/>
                </a:cubicBezTo>
                <a:cubicBezTo>
                  <a:pt x="105171" y="23652"/>
                  <a:pt x="106518" y="22780"/>
                  <a:pt x="107495" y="21566"/>
                </a:cubicBezTo>
                <a:cubicBezTo>
                  <a:pt x="107785" y="21196"/>
                  <a:pt x="108049" y="20826"/>
                  <a:pt x="108287" y="20404"/>
                </a:cubicBezTo>
                <a:cubicBezTo>
                  <a:pt x="109132" y="19242"/>
                  <a:pt x="109818" y="17975"/>
                  <a:pt x="110267" y="16602"/>
                </a:cubicBezTo>
                <a:cubicBezTo>
                  <a:pt x="110901" y="14885"/>
                  <a:pt x="110848" y="13011"/>
                  <a:pt x="110135" y="11321"/>
                </a:cubicBezTo>
                <a:cubicBezTo>
                  <a:pt x="108920" y="8654"/>
                  <a:pt x="106386" y="6805"/>
                  <a:pt x="103481" y="6489"/>
                </a:cubicBezTo>
                <a:cubicBezTo>
                  <a:pt x="102882" y="6339"/>
                  <a:pt x="102270" y="6269"/>
                  <a:pt x="101655" y="6269"/>
                </a:cubicBezTo>
                <a:cubicBezTo>
                  <a:pt x="101401" y="6269"/>
                  <a:pt x="101147" y="6281"/>
                  <a:pt x="100893" y="6304"/>
                </a:cubicBezTo>
                <a:cubicBezTo>
                  <a:pt x="97197" y="6621"/>
                  <a:pt x="94477" y="9499"/>
                  <a:pt x="93553" y="12984"/>
                </a:cubicBezTo>
                <a:cubicBezTo>
                  <a:pt x="93157" y="14516"/>
                  <a:pt x="93051" y="16074"/>
                  <a:pt x="93315" y="17605"/>
                </a:cubicBezTo>
                <a:cubicBezTo>
                  <a:pt x="93368" y="18371"/>
                  <a:pt x="93526" y="19110"/>
                  <a:pt x="93764" y="19823"/>
                </a:cubicBezTo>
                <a:cubicBezTo>
                  <a:pt x="94160" y="20985"/>
                  <a:pt x="94926" y="21988"/>
                  <a:pt x="95956" y="22675"/>
                </a:cubicBezTo>
                <a:lnTo>
                  <a:pt x="88694" y="34848"/>
                </a:lnTo>
                <a:cubicBezTo>
                  <a:pt x="88509" y="35164"/>
                  <a:pt x="88325" y="35455"/>
                  <a:pt x="88140" y="35772"/>
                </a:cubicBezTo>
                <a:cubicBezTo>
                  <a:pt x="83994" y="34267"/>
                  <a:pt x="79637" y="33474"/>
                  <a:pt x="75228" y="33474"/>
                </a:cubicBezTo>
                <a:cubicBezTo>
                  <a:pt x="74937" y="30253"/>
                  <a:pt x="74673" y="27058"/>
                  <a:pt x="74409" y="23837"/>
                </a:cubicBezTo>
                <a:lnTo>
                  <a:pt x="73907" y="17843"/>
                </a:lnTo>
                <a:cubicBezTo>
                  <a:pt x="75201" y="17473"/>
                  <a:pt x="76390" y="16839"/>
                  <a:pt x="77446" y="16021"/>
                </a:cubicBezTo>
                <a:cubicBezTo>
                  <a:pt x="78608" y="14991"/>
                  <a:pt x="79400" y="13592"/>
                  <a:pt x="79717" y="12086"/>
                </a:cubicBezTo>
                <a:cubicBezTo>
                  <a:pt x="79796" y="11611"/>
                  <a:pt x="79849" y="11162"/>
                  <a:pt x="79875" y="10687"/>
                </a:cubicBezTo>
                <a:cubicBezTo>
                  <a:pt x="80113" y="9261"/>
                  <a:pt x="80113" y="7809"/>
                  <a:pt x="79901" y="6383"/>
                </a:cubicBezTo>
                <a:cubicBezTo>
                  <a:pt x="79664" y="4587"/>
                  <a:pt x="78766" y="2950"/>
                  <a:pt x="77393" y="1788"/>
                </a:cubicBezTo>
                <a:cubicBezTo>
                  <a:pt x="75897" y="615"/>
                  <a:pt x="74083" y="0"/>
                  <a:pt x="7224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5"/>
          <p:cNvSpPr/>
          <p:nvPr/>
        </p:nvSpPr>
        <p:spPr>
          <a:xfrm rot="-7280868">
            <a:off x="8749408" y="1764570"/>
            <a:ext cx="297438" cy="265791"/>
          </a:xfrm>
          <a:custGeom>
            <a:avLst/>
            <a:gdLst/>
            <a:ahLst/>
            <a:cxnLst/>
            <a:rect l="l" t="t" r="r" b="b"/>
            <a:pathLst>
              <a:path w="9451" h="8446" extrusionOk="0">
                <a:moveTo>
                  <a:pt x="4726" y="1"/>
                </a:moveTo>
                <a:cubicBezTo>
                  <a:pt x="3911" y="1"/>
                  <a:pt x="3251" y="661"/>
                  <a:pt x="3251" y="1474"/>
                </a:cubicBezTo>
                <a:cubicBezTo>
                  <a:pt x="3251" y="1778"/>
                  <a:pt x="3343" y="2062"/>
                  <a:pt x="3503" y="2296"/>
                </a:cubicBezTo>
                <a:cubicBezTo>
                  <a:pt x="3299" y="2458"/>
                  <a:pt x="3113" y="2659"/>
                  <a:pt x="2953" y="2892"/>
                </a:cubicBezTo>
                <a:cubicBezTo>
                  <a:pt x="2359" y="2519"/>
                  <a:pt x="1766" y="2146"/>
                  <a:pt x="1172" y="1774"/>
                </a:cubicBezTo>
                <a:cubicBezTo>
                  <a:pt x="1125" y="1745"/>
                  <a:pt x="1080" y="1732"/>
                  <a:pt x="1037" y="1732"/>
                </a:cubicBezTo>
                <a:cubicBezTo>
                  <a:pt x="812" y="1732"/>
                  <a:pt x="666" y="2077"/>
                  <a:pt x="906" y="2228"/>
                </a:cubicBezTo>
                <a:cubicBezTo>
                  <a:pt x="1501" y="2602"/>
                  <a:pt x="2096" y="2974"/>
                  <a:pt x="2691" y="3348"/>
                </a:cubicBezTo>
                <a:cubicBezTo>
                  <a:pt x="2483" y="3785"/>
                  <a:pt x="2355" y="4293"/>
                  <a:pt x="2330" y="4840"/>
                </a:cubicBezTo>
                <a:cubicBezTo>
                  <a:pt x="1665" y="4771"/>
                  <a:pt x="1001" y="4701"/>
                  <a:pt x="337" y="4633"/>
                </a:cubicBezTo>
                <a:cubicBezTo>
                  <a:pt x="326" y="4631"/>
                  <a:pt x="315" y="4631"/>
                  <a:pt x="305" y="4631"/>
                </a:cubicBezTo>
                <a:cubicBezTo>
                  <a:pt x="1" y="4631"/>
                  <a:pt x="13" y="5124"/>
                  <a:pt x="337" y="5158"/>
                </a:cubicBezTo>
                <a:lnTo>
                  <a:pt x="2338" y="5367"/>
                </a:lnTo>
                <a:cubicBezTo>
                  <a:pt x="2374" y="5839"/>
                  <a:pt x="2490" y="6281"/>
                  <a:pt x="2663" y="6670"/>
                </a:cubicBezTo>
                <a:lnTo>
                  <a:pt x="1238" y="8001"/>
                </a:lnTo>
                <a:cubicBezTo>
                  <a:pt x="1045" y="8181"/>
                  <a:pt x="1227" y="8446"/>
                  <a:pt x="1434" y="8446"/>
                </a:cubicBezTo>
                <a:cubicBezTo>
                  <a:pt x="1494" y="8446"/>
                  <a:pt x="1555" y="8424"/>
                  <a:pt x="1610" y="8372"/>
                </a:cubicBezTo>
                <a:cubicBezTo>
                  <a:pt x="2049" y="7963"/>
                  <a:pt x="2488" y="7554"/>
                  <a:pt x="2927" y="7146"/>
                </a:cubicBezTo>
                <a:cubicBezTo>
                  <a:pt x="3366" y="7806"/>
                  <a:pt x="4010" y="8223"/>
                  <a:pt x="4726" y="8223"/>
                </a:cubicBezTo>
                <a:cubicBezTo>
                  <a:pt x="5442" y="8223"/>
                  <a:pt x="6084" y="7806"/>
                  <a:pt x="6525" y="7146"/>
                </a:cubicBezTo>
                <a:cubicBezTo>
                  <a:pt x="6963" y="7555"/>
                  <a:pt x="7401" y="7965"/>
                  <a:pt x="7841" y="8372"/>
                </a:cubicBezTo>
                <a:cubicBezTo>
                  <a:pt x="7896" y="8424"/>
                  <a:pt x="7957" y="8446"/>
                  <a:pt x="8017" y="8446"/>
                </a:cubicBezTo>
                <a:cubicBezTo>
                  <a:pt x="8224" y="8446"/>
                  <a:pt x="8407" y="8181"/>
                  <a:pt x="8214" y="8001"/>
                </a:cubicBezTo>
                <a:lnTo>
                  <a:pt x="6787" y="6671"/>
                </a:lnTo>
                <a:cubicBezTo>
                  <a:pt x="6963" y="6282"/>
                  <a:pt x="7077" y="5841"/>
                  <a:pt x="7114" y="5367"/>
                </a:cubicBezTo>
                <a:lnTo>
                  <a:pt x="9114" y="5158"/>
                </a:lnTo>
                <a:cubicBezTo>
                  <a:pt x="9438" y="5123"/>
                  <a:pt x="9451" y="4630"/>
                  <a:pt x="9146" y="4630"/>
                </a:cubicBezTo>
                <a:cubicBezTo>
                  <a:pt x="9136" y="4630"/>
                  <a:pt x="9125" y="4630"/>
                  <a:pt x="9114" y="4631"/>
                </a:cubicBezTo>
                <a:cubicBezTo>
                  <a:pt x="8450" y="4701"/>
                  <a:pt x="7785" y="4768"/>
                  <a:pt x="7121" y="4838"/>
                </a:cubicBezTo>
                <a:cubicBezTo>
                  <a:pt x="7096" y="4292"/>
                  <a:pt x="6967" y="3784"/>
                  <a:pt x="6760" y="3348"/>
                </a:cubicBezTo>
                <a:cubicBezTo>
                  <a:pt x="7356" y="2974"/>
                  <a:pt x="7951" y="2602"/>
                  <a:pt x="8546" y="2228"/>
                </a:cubicBezTo>
                <a:cubicBezTo>
                  <a:pt x="8786" y="2077"/>
                  <a:pt x="8640" y="1732"/>
                  <a:pt x="8415" y="1732"/>
                </a:cubicBezTo>
                <a:cubicBezTo>
                  <a:pt x="8372" y="1732"/>
                  <a:pt x="8326" y="1745"/>
                  <a:pt x="8279" y="1774"/>
                </a:cubicBezTo>
                <a:cubicBezTo>
                  <a:pt x="7685" y="2146"/>
                  <a:pt x="7091" y="2519"/>
                  <a:pt x="6498" y="2892"/>
                </a:cubicBezTo>
                <a:cubicBezTo>
                  <a:pt x="6337" y="2661"/>
                  <a:pt x="6154" y="2458"/>
                  <a:pt x="5948" y="2296"/>
                </a:cubicBezTo>
                <a:cubicBezTo>
                  <a:pt x="6107" y="2062"/>
                  <a:pt x="6200" y="1778"/>
                  <a:pt x="6200" y="1474"/>
                </a:cubicBezTo>
                <a:cubicBezTo>
                  <a:pt x="6200" y="661"/>
                  <a:pt x="5539" y="1"/>
                  <a:pt x="472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5"/>
          <p:cNvSpPr/>
          <p:nvPr/>
        </p:nvSpPr>
        <p:spPr>
          <a:xfrm rot="10800000">
            <a:off x="7186279" y="4806536"/>
            <a:ext cx="685866" cy="681183"/>
          </a:xfrm>
          <a:custGeom>
            <a:avLst/>
            <a:gdLst/>
            <a:ahLst/>
            <a:cxnLst/>
            <a:rect l="l" t="t" r="r" b="b"/>
            <a:pathLst>
              <a:path w="147498" h="146491" extrusionOk="0">
                <a:moveTo>
                  <a:pt x="72248" y="0"/>
                </a:moveTo>
                <a:cubicBezTo>
                  <a:pt x="71233" y="0"/>
                  <a:pt x="70212" y="188"/>
                  <a:pt x="69234" y="574"/>
                </a:cubicBezTo>
                <a:cubicBezTo>
                  <a:pt x="68389" y="759"/>
                  <a:pt x="67597" y="1102"/>
                  <a:pt x="66857" y="1551"/>
                </a:cubicBezTo>
                <a:cubicBezTo>
                  <a:pt x="63715" y="3584"/>
                  <a:pt x="62659" y="7360"/>
                  <a:pt x="63425" y="10898"/>
                </a:cubicBezTo>
                <a:cubicBezTo>
                  <a:pt x="63768" y="12403"/>
                  <a:pt x="64402" y="13829"/>
                  <a:pt x="65326" y="15097"/>
                </a:cubicBezTo>
                <a:cubicBezTo>
                  <a:pt x="65722" y="15730"/>
                  <a:pt x="66224" y="16311"/>
                  <a:pt x="66752" y="16839"/>
                </a:cubicBezTo>
                <a:cubicBezTo>
                  <a:pt x="67650" y="17684"/>
                  <a:pt x="68785" y="18239"/>
                  <a:pt x="70000" y="18344"/>
                </a:cubicBezTo>
                <a:lnTo>
                  <a:pt x="69155" y="32524"/>
                </a:lnTo>
                <a:cubicBezTo>
                  <a:pt x="69128" y="32999"/>
                  <a:pt x="69102" y="33448"/>
                  <a:pt x="69075" y="33923"/>
                </a:cubicBezTo>
                <a:cubicBezTo>
                  <a:pt x="64032" y="34716"/>
                  <a:pt x="59226" y="36537"/>
                  <a:pt x="54896" y="39257"/>
                </a:cubicBezTo>
                <a:lnTo>
                  <a:pt x="48796" y="30808"/>
                </a:lnTo>
                <a:lnTo>
                  <a:pt x="45285" y="25923"/>
                </a:lnTo>
                <a:cubicBezTo>
                  <a:pt x="46209" y="24946"/>
                  <a:pt x="46895" y="23784"/>
                  <a:pt x="47371" y="22543"/>
                </a:cubicBezTo>
                <a:cubicBezTo>
                  <a:pt x="47846" y="21038"/>
                  <a:pt x="47819" y="19453"/>
                  <a:pt x="47291" y="18001"/>
                </a:cubicBezTo>
                <a:cubicBezTo>
                  <a:pt x="47133" y="17552"/>
                  <a:pt x="46948" y="17130"/>
                  <a:pt x="46737" y="16707"/>
                </a:cubicBezTo>
                <a:cubicBezTo>
                  <a:pt x="46209" y="15361"/>
                  <a:pt x="45469" y="14120"/>
                  <a:pt x="44545" y="13011"/>
                </a:cubicBezTo>
                <a:cubicBezTo>
                  <a:pt x="43410" y="11585"/>
                  <a:pt x="41799" y="10634"/>
                  <a:pt x="40004" y="10370"/>
                </a:cubicBezTo>
                <a:cubicBezTo>
                  <a:pt x="39630" y="10320"/>
                  <a:pt x="39258" y="10295"/>
                  <a:pt x="38889" y="10295"/>
                </a:cubicBezTo>
                <a:cubicBezTo>
                  <a:pt x="36357" y="10295"/>
                  <a:pt x="33963" y="11458"/>
                  <a:pt x="32373" y="13486"/>
                </a:cubicBezTo>
                <a:cubicBezTo>
                  <a:pt x="31765" y="14093"/>
                  <a:pt x="31237" y="14806"/>
                  <a:pt x="30867" y="15572"/>
                </a:cubicBezTo>
                <a:cubicBezTo>
                  <a:pt x="29204" y="18925"/>
                  <a:pt x="30234" y="22728"/>
                  <a:pt x="32689" y="25342"/>
                </a:cubicBezTo>
                <a:cubicBezTo>
                  <a:pt x="33772" y="26477"/>
                  <a:pt x="35066" y="27375"/>
                  <a:pt x="36492" y="27982"/>
                </a:cubicBezTo>
                <a:cubicBezTo>
                  <a:pt x="37178" y="28326"/>
                  <a:pt x="37865" y="28590"/>
                  <a:pt x="38604" y="28748"/>
                </a:cubicBezTo>
                <a:cubicBezTo>
                  <a:pt x="39017" y="28849"/>
                  <a:pt x="39440" y="28899"/>
                  <a:pt x="39862" y="28899"/>
                </a:cubicBezTo>
                <a:cubicBezTo>
                  <a:pt x="40654" y="28899"/>
                  <a:pt x="41445" y="28723"/>
                  <a:pt x="42169" y="28378"/>
                </a:cubicBezTo>
                <a:lnTo>
                  <a:pt x="48744" y="41000"/>
                </a:lnTo>
                <a:lnTo>
                  <a:pt x="49800" y="43059"/>
                </a:lnTo>
                <a:cubicBezTo>
                  <a:pt x="46737" y="45779"/>
                  <a:pt x="44123" y="48974"/>
                  <a:pt x="42063" y="52512"/>
                </a:cubicBezTo>
                <a:lnTo>
                  <a:pt x="31871" y="47337"/>
                </a:lnTo>
                <a:lnTo>
                  <a:pt x="26511" y="44617"/>
                </a:lnTo>
                <a:cubicBezTo>
                  <a:pt x="26854" y="43324"/>
                  <a:pt x="26960" y="41977"/>
                  <a:pt x="26801" y="40657"/>
                </a:cubicBezTo>
                <a:cubicBezTo>
                  <a:pt x="26537" y="39125"/>
                  <a:pt x="25771" y="37726"/>
                  <a:pt x="24636" y="36643"/>
                </a:cubicBezTo>
                <a:cubicBezTo>
                  <a:pt x="24293" y="36326"/>
                  <a:pt x="23923" y="36036"/>
                  <a:pt x="23553" y="35798"/>
                </a:cubicBezTo>
                <a:cubicBezTo>
                  <a:pt x="22471" y="34848"/>
                  <a:pt x="21230" y="34082"/>
                  <a:pt x="19909" y="33501"/>
                </a:cubicBezTo>
                <a:cubicBezTo>
                  <a:pt x="18978" y="33087"/>
                  <a:pt x="17980" y="32880"/>
                  <a:pt x="16981" y="32880"/>
                </a:cubicBezTo>
                <a:cubicBezTo>
                  <a:pt x="16196" y="32880"/>
                  <a:pt x="15410" y="33008"/>
                  <a:pt x="14655" y="33263"/>
                </a:cubicBezTo>
                <a:cubicBezTo>
                  <a:pt x="11882" y="34267"/>
                  <a:pt x="9876" y="36643"/>
                  <a:pt x="9347" y="39521"/>
                </a:cubicBezTo>
                <a:cubicBezTo>
                  <a:pt x="9057" y="40366"/>
                  <a:pt x="8925" y="41211"/>
                  <a:pt x="8951" y="42083"/>
                </a:cubicBezTo>
                <a:cubicBezTo>
                  <a:pt x="9004" y="45806"/>
                  <a:pt x="11671" y="48710"/>
                  <a:pt x="15077" y="49898"/>
                </a:cubicBezTo>
                <a:cubicBezTo>
                  <a:pt x="16291" y="50332"/>
                  <a:pt x="17559" y="50534"/>
                  <a:pt x="18836" y="50534"/>
                </a:cubicBezTo>
                <a:cubicBezTo>
                  <a:pt x="19114" y="50534"/>
                  <a:pt x="19393" y="50525"/>
                  <a:pt x="19672" y="50506"/>
                </a:cubicBezTo>
                <a:cubicBezTo>
                  <a:pt x="20411" y="50506"/>
                  <a:pt x="21177" y="50400"/>
                  <a:pt x="21890" y="50215"/>
                </a:cubicBezTo>
                <a:cubicBezTo>
                  <a:pt x="23078" y="49898"/>
                  <a:pt x="24134" y="49212"/>
                  <a:pt x="24900" y="48235"/>
                </a:cubicBezTo>
                <a:lnTo>
                  <a:pt x="36518" y="56394"/>
                </a:lnTo>
                <a:lnTo>
                  <a:pt x="39317" y="58374"/>
                </a:lnTo>
                <a:cubicBezTo>
                  <a:pt x="37970" y="61992"/>
                  <a:pt x="37205" y="65821"/>
                  <a:pt x="37020" y="69702"/>
                </a:cubicBezTo>
                <a:lnTo>
                  <a:pt x="24477" y="69808"/>
                </a:lnTo>
                <a:lnTo>
                  <a:pt x="18457" y="69861"/>
                </a:lnTo>
                <a:cubicBezTo>
                  <a:pt x="18167" y="68540"/>
                  <a:pt x="17639" y="67299"/>
                  <a:pt x="16873" y="66217"/>
                </a:cubicBezTo>
                <a:cubicBezTo>
                  <a:pt x="15949" y="64976"/>
                  <a:pt x="14628" y="64078"/>
                  <a:pt x="13123" y="63655"/>
                </a:cubicBezTo>
                <a:cubicBezTo>
                  <a:pt x="12674" y="63523"/>
                  <a:pt x="12226" y="63418"/>
                  <a:pt x="11750" y="63365"/>
                </a:cubicBezTo>
                <a:cubicBezTo>
                  <a:pt x="10701" y="63127"/>
                  <a:pt x="9621" y="63008"/>
                  <a:pt x="8546" y="63008"/>
                </a:cubicBezTo>
                <a:cubicBezTo>
                  <a:pt x="8187" y="63008"/>
                  <a:pt x="7829" y="63022"/>
                  <a:pt x="7473" y="63048"/>
                </a:cubicBezTo>
                <a:cubicBezTo>
                  <a:pt x="5651" y="63154"/>
                  <a:pt x="3934" y="63946"/>
                  <a:pt x="2667" y="65240"/>
                </a:cubicBezTo>
                <a:cubicBezTo>
                  <a:pt x="687" y="67405"/>
                  <a:pt x="0" y="70468"/>
                  <a:pt x="845" y="73267"/>
                </a:cubicBezTo>
                <a:cubicBezTo>
                  <a:pt x="977" y="74138"/>
                  <a:pt x="1268" y="74957"/>
                  <a:pt x="1690" y="75722"/>
                </a:cubicBezTo>
                <a:cubicBezTo>
                  <a:pt x="3220" y="78554"/>
                  <a:pt x="6191" y="79944"/>
                  <a:pt x="9271" y="79944"/>
                </a:cubicBezTo>
                <a:cubicBezTo>
                  <a:pt x="9753" y="79944"/>
                  <a:pt x="10238" y="79910"/>
                  <a:pt x="10721" y="79842"/>
                </a:cubicBezTo>
                <a:cubicBezTo>
                  <a:pt x="12278" y="79630"/>
                  <a:pt x="13757" y="79076"/>
                  <a:pt x="15077" y="78257"/>
                </a:cubicBezTo>
                <a:cubicBezTo>
                  <a:pt x="15737" y="77888"/>
                  <a:pt x="16345" y="77465"/>
                  <a:pt x="16899" y="76963"/>
                </a:cubicBezTo>
                <a:cubicBezTo>
                  <a:pt x="17823" y="76145"/>
                  <a:pt x="18457" y="75036"/>
                  <a:pt x="18668" y="73821"/>
                </a:cubicBezTo>
                <a:lnTo>
                  <a:pt x="32742" y="75722"/>
                </a:lnTo>
                <a:lnTo>
                  <a:pt x="37231" y="76330"/>
                </a:lnTo>
                <a:cubicBezTo>
                  <a:pt x="37680" y="79947"/>
                  <a:pt x="38657" y="83512"/>
                  <a:pt x="40136" y="86865"/>
                </a:cubicBezTo>
                <a:lnTo>
                  <a:pt x="39687" y="87103"/>
                </a:lnTo>
                <a:lnTo>
                  <a:pt x="28227" y="93176"/>
                </a:lnTo>
                <a:lnTo>
                  <a:pt x="22920" y="96002"/>
                </a:lnTo>
                <a:cubicBezTo>
                  <a:pt x="22075" y="94945"/>
                  <a:pt x="21018" y="94100"/>
                  <a:pt x="19857" y="93467"/>
                </a:cubicBezTo>
                <a:cubicBezTo>
                  <a:pt x="18885" y="93017"/>
                  <a:pt x="17839" y="92788"/>
                  <a:pt x="16796" y="92788"/>
                </a:cubicBezTo>
                <a:cubicBezTo>
                  <a:pt x="16308" y="92788"/>
                  <a:pt x="15821" y="92838"/>
                  <a:pt x="15341" y="92939"/>
                </a:cubicBezTo>
                <a:cubicBezTo>
                  <a:pt x="14866" y="93018"/>
                  <a:pt x="14417" y="93150"/>
                  <a:pt x="13968" y="93308"/>
                </a:cubicBezTo>
                <a:cubicBezTo>
                  <a:pt x="12569" y="93678"/>
                  <a:pt x="11249" y="94232"/>
                  <a:pt x="10008" y="94998"/>
                </a:cubicBezTo>
                <a:cubicBezTo>
                  <a:pt x="8450" y="95922"/>
                  <a:pt x="7314" y="97401"/>
                  <a:pt x="6813" y="99170"/>
                </a:cubicBezTo>
                <a:cubicBezTo>
                  <a:pt x="6020" y="101995"/>
                  <a:pt x="6813" y="105032"/>
                  <a:pt x="8872" y="107118"/>
                </a:cubicBezTo>
                <a:cubicBezTo>
                  <a:pt x="9374" y="107831"/>
                  <a:pt x="10008" y="108438"/>
                  <a:pt x="10747" y="108914"/>
                </a:cubicBezTo>
                <a:cubicBezTo>
                  <a:pt x="12093" y="109830"/>
                  <a:pt x="13603" y="110247"/>
                  <a:pt x="15123" y="110247"/>
                </a:cubicBezTo>
                <a:cubicBezTo>
                  <a:pt x="17062" y="110247"/>
                  <a:pt x="19018" y="109569"/>
                  <a:pt x="20675" y="108385"/>
                </a:cubicBezTo>
                <a:cubicBezTo>
                  <a:pt x="21943" y="107488"/>
                  <a:pt x="22999" y="106326"/>
                  <a:pt x="23791" y="105006"/>
                </a:cubicBezTo>
                <a:cubicBezTo>
                  <a:pt x="24213" y="104372"/>
                  <a:pt x="24557" y="103712"/>
                  <a:pt x="24821" y="103025"/>
                </a:cubicBezTo>
                <a:cubicBezTo>
                  <a:pt x="25270" y="101863"/>
                  <a:pt x="25322" y="100596"/>
                  <a:pt x="24953" y="99434"/>
                </a:cubicBezTo>
                <a:lnTo>
                  <a:pt x="38314" y="94628"/>
                </a:lnTo>
                <a:lnTo>
                  <a:pt x="43383" y="92780"/>
                </a:lnTo>
                <a:cubicBezTo>
                  <a:pt x="45337" y="95711"/>
                  <a:pt x="47661" y="98325"/>
                  <a:pt x="50328" y="100622"/>
                </a:cubicBezTo>
                <a:cubicBezTo>
                  <a:pt x="50117" y="100913"/>
                  <a:pt x="49905" y="101203"/>
                  <a:pt x="49694" y="101520"/>
                </a:cubicBezTo>
                <a:lnTo>
                  <a:pt x="42327" y="112161"/>
                </a:lnTo>
                <a:lnTo>
                  <a:pt x="38921" y="117125"/>
                </a:lnTo>
                <a:cubicBezTo>
                  <a:pt x="37680" y="116597"/>
                  <a:pt x="36360" y="116307"/>
                  <a:pt x="35039" y="116307"/>
                </a:cubicBezTo>
                <a:cubicBezTo>
                  <a:pt x="33482" y="116360"/>
                  <a:pt x="31976" y="116914"/>
                  <a:pt x="30788" y="117891"/>
                </a:cubicBezTo>
                <a:cubicBezTo>
                  <a:pt x="30419" y="118182"/>
                  <a:pt x="30075" y="118499"/>
                  <a:pt x="29758" y="118868"/>
                </a:cubicBezTo>
                <a:cubicBezTo>
                  <a:pt x="28676" y="119819"/>
                  <a:pt x="27752" y="120928"/>
                  <a:pt x="27012" y="122169"/>
                </a:cubicBezTo>
                <a:cubicBezTo>
                  <a:pt x="26062" y="123700"/>
                  <a:pt x="25718" y="125549"/>
                  <a:pt x="26062" y="127344"/>
                </a:cubicBezTo>
                <a:cubicBezTo>
                  <a:pt x="26669" y="130222"/>
                  <a:pt x="28781" y="132546"/>
                  <a:pt x="31580" y="133444"/>
                </a:cubicBezTo>
                <a:cubicBezTo>
                  <a:pt x="32346" y="133840"/>
                  <a:pt x="33191" y="134077"/>
                  <a:pt x="34062" y="134183"/>
                </a:cubicBezTo>
                <a:cubicBezTo>
                  <a:pt x="34376" y="134221"/>
                  <a:pt x="34687" y="134240"/>
                  <a:pt x="34993" y="134240"/>
                </a:cubicBezTo>
                <a:cubicBezTo>
                  <a:pt x="38295" y="134240"/>
                  <a:pt x="41122" y="132090"/>
                  <a:pt x="42644" y="129166"/>
                </a:cubicBezTo>
                <a:cubicBezTo>
                  <a:pt x="43331" y="127767"/>
                  <a:pt x="43753" y="126262"/>
                  <a:pt x="43832" y="124704"/>
                </a:cubicBezTo>
                <a:cubicBezTo>
                  <a:pt x="43938" y="123938"/>
                  <a:pt x="43938" y="123199"/>
                  <a:pt x="43832" y="122433"/>
                </a:cubicBezTo>
                <a:cubicBezTo>
                  <a:pt x="43700" y="121218"/>
                  <a:pt x="43146" y="120083"/>
                  <a:pt x="42301" y="119211"/>
                </a:cubicBezTo>
                <a:cubicBezTo>
                  <a:pt x="45522" y="115752"/>
                  <a:pt x="48744" y="112267"/>
                  <a:pt x="51965" y="108808"/>
                </a:cubicBezTo>
                <a:lnTo>
                  <a:pt x="55899" y="104557"/>
                </a:lnTo>
                <a:cubicBezTo>
                  <a:pt x="58857" y="106299"/>
                  <a:pt x="62078" y="107620"/>
                  <a:pt x="65405" y="108517"/>
                </a:cubicBezTo>
                <a:lnTo>
                  <a:pt x="65273" y="109679"/>
                </a:lnTo>
                <a:lnTo>
                  <a:pt x="63636" y="122539"/>
                </a:lnTo>
                <a:lnTo>
                  <a:pt x="62870" y="128506"/>
                </a:lnTo>
                <a:cubicBezTo>
                  <a:pt x="61524" y="128585"/>
                  <a:pt x="60230" y="128955"/>
                  <a:pt x="59015" y="129562"/>
                </a:cubicBezTo>
                <a:cubicBezTo>
                  <a:pt x="57668" y="130328"/>
                  <a:pt x="56612" y="131516"/>
                  <a:pt x="55979" y="132942"/>
                </a:cubicBezTo>
                <a:cubicBezTo>
                  <a:pt x="55794" y="133365"/>
                  <a:pt x="55635" y="133813"/>
                  <a:pt x="55530" y="134262"/>
                </a:cubicBezTo>
                <a:cubicBezTo>
                  <a:pt x="55002" y="135609"/>
                  <a:pt x="54711" y="137008"/>
                  <a:pt x="54605" y="138461"/>
                </a:cubicBezTo>
                <a:cubicBezTo>
                  <a:pt x="54473" y="140256"/>
                  <a:pt x="55028" y="142078"/>
                  <a:pt x="56163" y="143504"/>
                </a:cubicBezTo>
                <a:cubicBezTo>
                  <a:pt x="57751" y="145404"/>
                  <a:pt x="60095" y="146491"/>
                  <a:pt x="62540" y="146491"/>
                </a:cubicBezTo>
                <a:cubicBezTo>
                  <a:pt x="62982" y="146491"/>
                  <a:pt x="63428" y="146455"/>
                  <a:pt x="63874" y="146382"/>
                </a:cubicBezTo>
                <a:cubicBezTo>
                  <a:pt x="64719" y="146356"/>
                  <a:pt x="65590" y="146197"/>
                  <a:pt x="66408" y="145881"/>
                </a:cubicBezTo>
                <a:cubicBezTo>
                  <a:pt x="69894" y="144560"/>
                  <a:pt x="71716" y="141075"/>
                  <a:pt x="71689" y="137484"/>
                </a:cubicBezTo>
                <a:cubicBezTo>
                  <a:pt x="71663" y="135926"/>
                  <a:pt x="71346" y="134368"/>
                  <a:pt x="70686" y="132968"/>
                </a:cubicBezTo>
                <a:cubicBezTo>
                  <a:pt x="70422" y="132256"/>
                  <a:pt x="70079" y="131569"/>
                  <a:pt x="69656" y="130962"/>
                </a:cubicBezTo>
                <a:cubicBezTo>
                  <a:pt x="68970" y="129932"/>
                  <a:pt x="67966" y="129166"/>
                  <a:pt x="66805" y="128796"/>
                </a:cubicBezTo>
                <a:cubicBezTo>
                  <a:pt x="68046" y="124228"/>
                  <a:pt x="69313" y="119687"/>
                  <a:pt x="70554" y="115119"/>
                </a:cubicBezTo>
                <a:lnTo>
                  <a:pt x="72112" y="109626"/>
                </a:lnTo>
                <a:cubicBezTo>
                  <a:pt x="73089" y="109706"/>
                  <a:pt x="74066" y="109759"/>
                  <a:pt x="75096" y="109759"/>
                </a:cubicBezTo>
                <a:cubicBezTo>
                  <a:pt x="77578" y="109759"/>
                  <a:pt x="80060" y="109494"/>
                  <a:pt x="82515" y="109019"/>
                </a:cubicBezTo>
                <a:lnTo>
                  <a:pt x="82806" y="109759"/>
                </a:lnTo>
                <a:lnTo>
                  <a:pt x="87295" y="121931"/>
                </a:lnTo>
                <a:lnTo>
                  <a:pt x="89354" y="127582"/>
                </a:lnTo>
                <a:cubicBezTo>
                  <a:pt x="88219" y="128268"/>
                  <a:pt x="87242" y="129193"/>
                  <a:pt x="86450" y="130275"/>
                </a:cubicBezTo>
                <a:cubicBezTo>
                  <a:pt x="85605" y="131569"/>
                  <a:pt x="85182" y="133127"/>
                  <a:pt x="85314" y="134658"/>
                </a:cubicBezTo>
                <a:cubicBezTo>
                  <a:pt x="85341" y="135134"/>
                  <a:pt x="85394" y="135609"/>
                  <a:pt x="85499" y="136058"/>
                </a:cubicBezTo>
                <a:cubicBezTo>
                  <a:pt x="85658" y="137484"/>
                  <a:pt x="86027" y="138883"/>
                  <a:pt x="86635" y="140203"/>
                </a:cubicBezTo>
                <a:cubicBezTo>
                  <a:pt x="87321" y="141867"/>
                  <a:pt x="88641" y="143214"/>
                  <a:pt x="90305" y="143979"/>
                </a:cubicBezTo>
                <a:cubicBezTo>
                  <a:pt x="91345" y="144413"/>
                  <a:pt x="92442" y="144628"/>
                  <a:pt x="93533" y="144628"/>
                </a:cubicBezTo>
                <a:cubicBezTo>
                  <a:pt x="95295" y="144628"/>
                  <a:pt x="97039" y="144069"/>
                  <a:pt x="98490" y="142976"/>
                </a:cubicBezTo>
                <a:cubicBezTo>
                  <a:pt x="99256" y="142553"/>
                  <a:pt x="99943" y="142025"/>
                  <a:pt x="100524" y="141365"/>
                </a:cubicBezTo>
                <a:cubicBezTo>
                  <a:pt x="103006" y="138593"/>
                  <a:pt x="103006" y="134658"/>
                  <a:pt x="101342" y="131463"/>
                </a:cubicBezTo>
                <a:cubicBezTo>
                  <a:pt x="100603" y="130090"/>
                  <a:pt x="99599" y="128876"/>
                  <a:pt x="98385" y="127925"/>
                </a:cubicBezTo>
                <a:cubicBezTo>
                  <a:pt x="97830" y="127423"/>
                  <a:pt x="97197" y="126975"/>
                  <a:pt x="96536" y="126631"/>
                </a:cubicBezTo>
                <a:cubicBezTo>
                  <a:pt x="95727" y="126177"/>
                  <a:pt x="94828" y="125944"/>
                  <a:pt x="93918" y="125944"/>
                </a:cubicBezTo>
                <a:cubicBezTo>
                  <a:pt x="93612" y="125944"/>
                  <a:pt x="93304" y="125971"/>
                  <a:pt x="92998" y="126024"/>
                </a:cubicBezTo>
                <a:lnTo>
                  <a:pt x="90041" y="112135"/>
                </a:lnTo>
                <a:cubicBezTo>
                  <a:pt x="89671" y="110471"/>
                  <a:pt x="89328" y="108808"/>
                  <a:pt x="88958" y="107144"/>
                </a:cubicBezTo>
                <a:cubicBezTo>
                  <a:pt x="92365" y="105824"/>
                  <a:pt x="95533" y="104002"/>
                  <a:pt x="98411" y="101784"/>
                </a:cubicBezTo>
                <a:lnTo>
                  <a:pt x="107996" y="110498"/>
                </a:lnTo>
                <a:lnTo>
                  <a:pt x="112432" y="114538"/>
                </a:lnTo>
                <a:cubicBezTo>
                  <a:pt x="111746" y="115700"/>
                  <a:pt x="111297" y="116967"/>
                  <a:pt x="111112" y="118287"/>
                </a:cubicBezTo>
                <a:cubicBezTo>
                  <a:pt x="110954" y="119845"/>
                  <a:pt x="111297" y="121377"/>
                  <a:pt x="112115" y="122723"/>
                </a:cubicBezTo>
                <a:cubicBezTo>
                  <a:pt x="112353" y="123119"/>
                  <a:pt x="112643" y="123489"/>
                  <a:pt x="112934" y="123859"/>
                </a:cubicBezTo>
                <a:cubicBezTo>
                  <a:pt x="113726" y="125047"/>
                  <a:pt x="114729" y="126130"/>
                  <a:pt x="115838" y="127027"/>
                </a:cubicBezTo>
                <a:cubicBezTo>
                  <a:pt x="117130" y="128099"/>
                  <a:pt x="118758" y="128677"/>
                  <a:pt x="120433" y="128677"/>
                </a:cubicBezTo>
                <a:cubicBezTo>
                  <a:pt x="120574" y="128677"/>
                  <a:pt x="120714" y="128673"/>
                  <a:pt x="120855" y="128664"/>
                </a:cubicBezTo>
                <a:cubicBezTo>
                  <a:pt x="123786" y="128453"/>
                  <a:pt x="126374" y="126684"/>
                  <a:pt x="127641" y="124017"/>
                </a:cubicBezTo>
                <a:cubicBezTo>
                  <a:pt x="128143" y="123304"/>
                  <a:pt x="128486" y="122512"/>
                  <a:pt x="128698" y="121667"/>
                </a:cubicBezTo>
                <a:cubicBezTo>
                  <a:pt x="129648" y="118076"/>
                  <a:pt x="127853" y="114564"/>
                  <a:pt x="124869" y="112505"/>
                </a:cubicBezTo>
                <a:cubicBezTo>
                  <a:pt x="123602" y="111607"/>
                  <a:pt x="122149" y="111000"/>
                  <a:pt x="120618" y="110709"/>
                </a:cubicBezTo>
                <a:cubicBezTo>
                  <a:pt x="119878" y="110524"/>
                  <a:pt x="119139" y="110419"/>
                  <a:pt x="118400" y="110392"/>
                </a:cubicBezTo>
                <a:cubicBezTo>
                  <a:pt x="118361" y="110391"/>
                  <a:pt x="118322" y="110391"/>
                  <a:pt x="118283" y="110391"/>
                </a:cubicBezTo>
                <a:cubicBezTo>
                  <a:pt x="117083" y="110391"/>
                  <a:pt x="115913" y="110785"/>
                  <a:pt x="114967" y="111501"/>
                </a:cubicBezTo>
                <a:lnTo>
                  <a:pt x="105963" y="100543"/>
                </a:lnTo>
                <a:lnTo>
                  <a:pt x="103296" y="97295"/>
                </a:lnTo>
                <a:cubicBezTo>
                  <a:pt x="105884" y="94470"/>
                  <a:pt x="108023" y="91249"/>
                  <a:pt x="109660" y="87763"/>
                </a:cubicBezTo>
                <a:lnTo>
                  <a:pt x="121119" y="90826"/>
                </a:lnTo>
                <a:lnTo>
                  <a:pt x="126929" y="92358"/>
                </a:lnTo>
                <a:cubicBezTo>
                  <a:pt x="126849" y="93704"/>
                  <a:pt x="127034" y="95025"/>
                  <a:pt x="127483" y="96292"/>
                </a:cubicBezTo>
                <a:cubicBezTo>
                  <a:pt x="128038" y="97744"/>
                  <a:pt x="129067" y="98959"/>
                  <a:pt x="130414" y="99751"/>
                </a:cubicBezTo>
                <a:cubicBezTo>
                  <a:pt x="130810" y="100015"/>
                  <a:pt x="131233" y="100226"/>
                  <a:pt x="131655" y="100411"/>
                </a:cubicBezTo>
                <a:cubicBezTo>
                  <a:pt x="132922" y="101098"/>
                  <a:pt x="134296" y="101573"/>
                  <a:pt x="135695" y="101863"/>
                </a:cubicBezTo>
                <a:cubicBezTo>
                  <a:pt x="136204" y="101976"/>
                  <a:pt x="136718" y="102031"/>
                  <a:pt x="137228" y="102031"/>
                </a:cubicBezTo>
                <a:cubicBezTo>
                  <a:pt x="138516" y="102031"/>
                  <a:pt x="139781" y="101680"/>
                  <a:pt x="140897" y="101018"/>
                </a:cubicBezTo>
                <a:cubicBezTo>
                  <a:pt x="143405" y="99461"/>
                  <a:pt x="144884" y="96714"/>
                  <a:pt x="144805" y="93783"/>
                </a:cubicBezTo>
                <a:cubicBezTo>
                  <a:pt x="144884" y="92912"/>
                  <a:pt x="144857" y="92041"/>
                  <a:pt x="144646" y="91196"/>
                </a:cubicBezTo>
                <a:cubicBezTo>
                  <a:pt x="143828" y="87552"/>
                  <a:pt x="140606" y="85281"/>
                  <a:pt x="137015" y="84806"/>
                </a:cubicBezTo>
                <a:cubicBezTo>
                  <a:pt x="136541" y="84749"/>
                  <a:pt x="136062" y="84719"/>
                  <a:pt x="135582" y="84719"/>
                </a:cubicBezTo>
                <a:cubicBezTo>
                  <a:pt x="134511" y="84719"/>
                  <a:pt x="133434" y="84865"/>
                  <a:pt x="132394" y="85175"/>
                </a:cubicBezTo>
                <a:cubicBezTo>
                  <a:pt x="131655" y="85334"/>
                  <a:pt x="130942" y="85598"/>
                  <a:pt x="130282" y="85941"/>
                </a:cubicBezTo>
                <a:cubicBezTo>
                  <a:pt x="129173" y="86469"/>
                  <a:pt x="128275" y="87367"/>
                  <a:pt x="127747" y="88476"/>
                </a:cubicBezTo>
                <a:lnTo>
                  <a:pt x="114703" y="82905"/>
                </a:lnTo>
                <a:lnTo>
                  <a:pt x="111878" y="81690"/>
                </a:lnTo>
                <a:cubicBezTo>
                  <a:pt x="112776" y="78389"/>
                  <a:pt x="113224" y="75010"/>
                  <a:pt x="113224" y="71603"/>
                </a:cubicBezTo>
                <a:cubicBezTo>
                  <a:pt x="113224" y="70943"/>
                  <a:pt x="113198" y="70283"/>
                  <a:pt x="113172" y="69597"/>
                </a:cubicBezTo>
                <a:lnTo>
                  <a:pt x="123707" y="67273"/>
                </a:lnTo>
                <a:lnTo>
                  <a:pt x="129569" y="65979"/>
                </a:lnTo>
                <a:cubicBezTo>
                  <a:pt x="130124" y="67194"/>
                  <a:pt x="130889" y="68303"/>
                  <a:pt x="131866" y="69200"/>
                </a:cubicBezTo>
                <a:cubicBezTo>
                  <a:pt x="133028" y="70230"/>
                  <a:pt x="134507" y="70838"/>
                  <a:pt x="136065" y="70943"/>
                </a:cubicBezTo>
                <a:cubicBezTo>
                  <a:pt x="136302" y="70956"/>
                  <a:pt x="136533" y="70963"/>
                  <a:pt x="136764" y="70963"/>
                </a:cubicBezTo>
                <a:cubicBezTo>
                  <a:pt x="136995" y="70963"/>
                  <a:pt x="137226" y="70956"/>
                  <a:pt x="137464" y="70943"/>
                </a:cubicBezTo>
                <a:cubicBezTo>
                  <a:pt x="137555" y="70945"/>
                  <a:pt x="137645" y="70946"/>
                  <a:pt x="137735" y="70946"/>
                </a:cubicBezTo>
                <a:cubicBezTo>
                  <a:pt x="139094" y="70946"/>
                  <a:pt x="140429" y="70758"/>
                  <a:pt x="141742" y="70362"/>
                </a:cubicBezTo>
                <a:cubicBezTo>
                  <a:pt x="143484" y="69887"/>
                  <a:pt x="144990" y="68752"/>
                  <a:pt x="145966" y="67220"/>
                </a:cubicBezTo>
                <a:cubicBezTo>
                  <a:pt x="147472" y="64685"/>
                  <a:pt x="147498" y="61569"/>
                  <a:pt x="146072" y="58982"/>
                </a:cubicBezTo>
                <a:cubicBezTo>
                  <a:pt x="145755" y="58190"/>
                  <a:pt x="145306" y="57424"/>
                  <a:pt x="144752" y="56764"/>
                </a:cubicBezTo>
                <a:cubicBezTo>
                  <a:pt x="143127" y="54874"/>
                  <a:pt x="140852" y="54000"/>
                  <a:pt x="138504" y="54000"/>
                </a:cubicBezTo>
                <a:cubicBezTo>
                  <a:pt x="137342" y="54000"/>
                  <a:pt x="136163" y="54214"/>
                  <a:pt x="135035" y="54625"/>
                </a:cubicBezTo>
                <a:cubicBezTo>
                  <a:pt x="133583" y="55153"/>
                  <a:pt x="132236" y="55998"/>
                  <a:pt x="131127" y="57081"/>
                </a:cubicBezTo>
                <a:cubicBezTo>
                  <a:pt x="130546" y="57556"/>
                  <a:pt x="130044" y="58110"/>
                  <a:pt x="129595" y="58718"/>
                </a:cubicBezTo>
                <a:cubicBezTo>
                  <a:pt x="128856" y="59721"/>
                  <a:pt x="128486" y="60909"/>
                  <a:pt x="128539" y="62150"/>
                </a:cubicBezTo>
                <a:lnTo>
                  <a:pt x="114386" y="63206"/>
                </a:lnTo>
                <a:lnTo>
                  <a:pt x="112353" y="63365"/>
                </a:lnTo>
                <a:cubicBezTo>
                  <a:pt x="111429" y="59193"/>
                  <a:pt x="109818" y="55206"/>
                  <a:pt x="107574" y="51562"/>
                </a:cubicBezTo>
                <a:lnTo>
                  <a:pt x="115152" y="45198"/>
                </a:lnTo>
                <a:lnTo>
                  <a:pt x="119773" y="41343"/>
                </a:lnTo>
                <a:cubicBezTo>
                  <a:pt x="120829" y="42188"/>
                  <a:pt x="122017" y="42795"/>
                  <a:pt x="123311" y="43165"/>
                </a:cubicBezTo>
                <a:cubicBezTo>
                  <a:pt x="123866" y="43301"/>
                  <a:pt x="124431" y="43369"/>
                  <a:pt x="124995" y="43369"/>
                </a:cubicBezTo>
                <a:cubicBezTo>
                  <a:pt x="125962" y="43369"/>
                  <a:pt x="126926" y="43169"/>
                  <a:pt x="127826" y="42769"/>
                </a:cubicBezTo>
                <a:cubicBezTo>
                  <a:pt x="128249" y="42584"/>
                  <a:pt x="128671" y="42347"/>
                  <a:pt x="129067" y="42109"/>
                </a:cubicBezTo>
                <a:cubicBezTo>
                  <a:pt x="130361" y="41475"/>
                  <a:pt x="131549" y="40630"/>
                  <a:pt x="132579" y="39653"/>
                </a:cubicBezTo>
                <a:cubicBezTo>
                  <a:pt x="133926" y="38412"/>
                  <a:pt x="134744" y="36722"/>
                  <a:pt x="134903" y="34900"/>
                </a:cubicBezTo>
                <a:cubicBezTo>
                  <a:pt x="135061" y="31969"/>
                  <a:pt x="133635" y="29170"/>
                  <a:pt x="131180" y="27560"/>
                </a:cubicBezTo>
                <a:cubicBezTo>
                  <a:pt x="130546" y="26979"/>
                  <a:pt x="129780" y="26504"/>
                  <a:pt x="128988" y="26187"/>
                </a:cubicBezTo>
                <a:cubicBezTo>
                  <a:pt x="128024" y="25796"/>
                  <a:pt x="127040" y="25616"/>
                  <a:pt x="126071" y="25616"/>
                </a:cubicBezTo>
                <a:cubicBezTo>
                  <a:pt x="123564" y="25616"/>
                  <a:pt x="121148" y="26825"/>
                  <a:pt x="119377" y="28748"/>
                </a:cubicBezTo>
                <a:cubicBezTo>
                  <a:pt x="118321" y="29910"/>
                  <a:pt x="117528" y="31256"/>
                  <a:pt x="117027" y="32735"/>
                </a:cubicBezTo>
                <a:cubicBezTo>
                  <a:pt x="116736" y="33422"/>
                  <a:pt x="116551" y="34161"/>
                  <a:pt x="116419" y="34900"/>
                </a:cubicBezTo>
                <a:cubicBezTo>
                  <a:pt x="116235" y="36115"/>
                  <a:pt x="116472" y="37356"/>
                  <a:pt x="117080" y="38439"/>
                </a:cubicBezTo>
                <a:lnTo>
                  <a:pt x="105012" y="45885"/>
                </a:lnTo>
                <a:lnTo>
                  <a:pt x="103877" y="46598"/>
                </a:lnTo>
                <a:cubicBezTo>
                  <a:pt x="100999" y="43271"/>
                  <a:pt x="97566" y="40498"/>
                  <a:pt x="93738" y="38333"/>
                </a:cubicBezTo>
                <a:lnTo>
                  <a:pt x="97408" y="29567"/>
                </a:lnTo>
                <a:lnTo>
                  <a:pt x="99705" y="24021"/>
                </a:lnTo>
                <a:cubicBezTo>
                  <a:pt x="100365" y="24140"/>
                  <a:pt x="101032" y="24200"/>
                  <a:pt x="101695" y="24200"/>
                </a:cubicBezTo>
                <a:cubicBezTo>
                  <a:pt x="102359" y="24200"/>
                  <a:pt x="103019" y="24140"/>
                  <a:pt x="103666" y="24021"/>
                </a:cubicBezTo>
                <a:cubicBezTo>
                  <a:pt x="105171" y="23652"/>
                  <a:pt x="106518" y="22780"/>
                  <a:pt x="107495" y="21566"/>
                </a:cubicBezTo>
                <a:cubicBezTo>
                  <a:pt x="107785" y="21196"/>
                  <a:pt x="108049" y="20826"/>
                  <a:pt x="108287" y="20404"/>
                </a:cubicBezTo>
                <a:cubicBezTo>
                  <a:pt x="109132" y="19242"/>
                  <a:pt x="109818" y="17975"/>
                  <a:pt x="110267" y="16602"/>
                </a:cubicBezTo>
                <a:cubicBezTo>
                  <a:pt x="110901" y="14885"/>
                  <a:pt x="110848" y="13011"/>
                  <a:pt x="110135" y="11321"/>
                </a:cubicBezTo>
                <a:cubicBezTo>
                  <a:pt x="108920" y="8654"/>
                  <a:pt x="106386" y="6805"/>
                  <a:pt x="103481" y="6489"/>
                </a:cubicBezTo>
                <a:cubicBezTo>
                  <a:pt x="102882" y="6339"/>
                  <a:pt x="102270" y="6269"/>
                  <a:pt x="101655" y="6269"/>
                </a:cubicBezTo>
                <a:cubicBezTo>
                  <a:pt x="101401" y="6269"/>
                  <a:pt x="101147" y="6281"/>
                  <a:pt x="100893" y="6304"/>
                </a:cubicBezTo>
                <a:cubicBezTo>
                  <a:pt x="97197" y="6621"/>
                  <a:pt x="94477" y="9499"/>
                  <a:pt x="93553" y="12984"/>
                </a:cubicBezTo>
                <a:cubicBezTo>
                  <a:pt x="93157" y="14516"/>
                  <a:pt x="93051" y="16074"/>
                  <a:pt x="93315" y="17605"/>
                </a:cubicBezTo>
                <a:cubicBezTo>
                  <a:pt x="93368" y="18371"/>
                  <a:pt x="93526" y="19110"/>
                  <a:pt x="93764" y="19823"/>
                </a:cubicBezTo>
                <a:cubicBezTo>
                  <a:pt x="94160" y="20985"/>
                  <a:pt x="94926" y="21988"/>
                  <a:pt x="95956" y="22675"/>
                </a:cubicBezTo>
                <a:lnTo>
                  <a:pt x="88694" y="34848"/>
                </a:lnTo>
                <a:cubicBezTo>
                  <a:pt x="88509" y="35164"/>
                  <a:pt x="88325" y="35455"/>
                  <a:pt x="88140" y="35772"/>
                </a:cubicBezTo>
                <a:cubicBezTo>
                  <a:pt x="83994" y="34267"/>
                  <a:pt x="79637" y="33474"/>
                  <a:pt x="75228" y="33474"/>
                </a:cubicBezTo>
                <a:cubicBezTo>
                  <a:pt x="74937" y="30253"/>
                  <a:pt x="74673" y="27058"/>
                  <a:pt x="74409" y="23837"/>
                </a:cubicBezTo>
                <a:lnTo>
                  <a:pt x="73907" y="17843"/>
                </a:lnTo>
                <a:cubicBezTo>
                  <a:pt x="75201" y="17473"/>
                  <a:pt x="76390" y="16839"/>
                  <a:pt x="77446" y="16021"/>
                </a:cubicBezTo>
                <a:cubicBezTo>
                  <a:pt x="78608" y="14991"/>
                  <a:pt x="79400" y="13592"/>
                  <a:pt x="79717" y="12086"/>
                </a:cubicBezTo>
                <a:cubicBezTo>
                  <a:pt x="79796" y="11611"/>
                  <a:pt x="79849" y="11162"/>
                  <a:pt x="79875" y="10687"/>
                </a:cubicBezTo>
                <a:cubicBezTo>
                  <a:pt x="80113" y="9261"/>
                  <a:pt x="80113" y="7809"/>
                  <a:pt x="79901" y="6383"/>
                </a:cubicBezTo>
                <a:cubicBezTo>
                  <a:pt x="79664" y="4587"/>
                  <a:pt x="78766" y="2950"/>
                  <a:pt x="77393" y="1788"/>
                </a:cubicBezTo>
                <a:cubicBezTo>
                  <a:pt x="75897" y="615"/>
                  <a:pt x="74083" y="0"/>
                  <a:pt x="7224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5"/>
          <p:cNvSpPr/>
          <p:nvPr/>
        </p:nvSpPr>
        <p:spPr>
          <a:xfrm rot="10800000">
            <a:off x="860791" y="-372589"/>
            <a:ext cx="685866" cy="681183"/>
          </a:xfrm>
          <a:custGeom>
            <a:avLst/>
            <a:gdLst/>
            <a:ahLst/>
            <a:cxnLst/>
            <a:rect l="l" t="t" r="r" b="b"/>
            <a:pathLst>
              <a:path w="147498" h="146491" extrusionOk="0">
                <a:moveTo>
                  <a:pt x="72248" y="0"/>
                </a:moveTo>
                <a:cubicBezTo>
                  <a:pt x="71233" y="0"/>
                  <a:pt x="70212" y="188"/>
                  <a:pt x="69234" y="574"/>
                </a:cubicBezTo>
                <a:cubicBezTo>
                  <a:pt x="68389" y="759"/>
                  <a:pt x="67597" y="1102"/>
                  <a:pt x="66857" y="1551"/>
                </a:cubicBezTo>
                <a:cubicBezTo>
                  <a:pt x="63715" y="3584"/>
                  <a:pt x="62659" y="7360"/>
                  <a:pt x="63425" y="10898"/>
                </a:cubicBezTo>
                <a:cubicBezTo>
                  <a:pt x="63768" y="12403"/>
                  <a:pt x="64402" y="13829"/>
                  <a:pt x="65326" y="15097"/>
                </a:cubicBezTo>
                <a:cubicBezTo>
                  <a:pt x="65722" y="15730"/>
                  <a:pt x="66224" y="16311"/>
                  <a:pt x="66752" y="16839"/>
                </a:cubicBezTo>
                <a:cubicBezTo>
                  <a:pt x="67650" y="17684"/>
                  <a:pt x="68785" y="18239"/>
                  <a:pt x="70000" y="18344"/>
                </a:cubicBezTo>
                <a:lnTo>
                  <a:pt x="69155" y="32524"/>
                </a:lnTo>
                <a:cubicBezTo>
                  <a:pt x="69128" y="32999"/>
                  <a:pt x="69102" y="33448"/>
                  <a:pt x="69075" y="33923"/>
                </a:cubicBezTo>
                <a:cubicBezTo>
                  <a:pt x="64032" y="34716"/>
                  <a:pt x="59226" y="36537"/>
                  <a:pt x="54896" y="39257"/>
                </a:cubicBezTo>
                <a:lnTo>
                  <a:pt x="48796" y="30808"/>
                </a:lnTo>
                <a:lnTo>
                  <a:pt x="45285" y="25923"/>
                </a:lnTo>
                <a:cubicBezTo>
                  <a:pt x="46209" y="24946"/>
                  <a:pt x="46895" y="23784"/>
                  <a:pt x="47371" y="22543"/>
                </a:cubicBezTo>
                <a:cubicBezTo>
                  <a:pt x="47846" y="21038"/>
                  <a:pt x="47819" y="19453"/>
                  <a:pt x="47291" y="18001"/>
                </a:cubicBezTo>
                <a:cubicBezTo>
                  <a:pt x="47133" y="17552"/>
                  <a:pt x="46948" y="17130"/>
                  <a:pt x="46737" y="16707"/>
                </a:cubicBezTo>
                <a:cubicBezTo>
                  <a:pt x="46209" y="15361"/>
                  <a:pt x="45469" y="14120"/>
                  <a:pt x="44545" y="13011"/>
                </a:cubicBezTo>
                <a:cubicBezTo>
                  <a:pt x="43410" y="11585"/>
                  <a:pt x="41799" y="10634"/>
                  <a:pt x="40004" y="10370"/>
                </a:cubicBezTo>
                <a:cubicBezTo>
                  <a:pt x="39630" y="10320"/>
                  <a:pt x="39258" y="10295"/>
                  <a:pt x="38889" y="10295"/>
                </a:cubicBezTo>
                <a:cubicBezTo>
                  <a:pt x="36357" y="10295"/>
                  <a:pt x="33963" y="11458"/>
                  <a:pt x="32373" y="13486"/>
                </a:cubicBezTo>
                <a:cubicBezTo>
                  <a:pt x="31765" y="14093"/>
                  <a:pt x="31237" y="14806"/>
                  <a:pt x="30867" y="15572"/>
                </a:cubicBezTo>
                <a:cubicBezTo>
                  <a:pt x="29204" y="18925"/>
                  <a:pt x="30234" y="22728"/>
                  <a:pt x="32689" y="25342"/>
                </a:cubicBezTo>
                <a:cubicBezTo>
                  <a:pt x="33772" y="26477"/>
                  <a:pt x="35066" y="27375"/>
                  <a:pt x="36492" y="27982"/>
                </a:cubicBezTo>
                <a:cubicBezTo>
                  <a:pt x="37178" y="28326"/>
                  <a:pt x="37865" y="28590"/>
                  <a:pt x="38604" y="28748"/>
                </a:cubicBezTo>
                <a:cubicBezTo>
                  <a:pt x="39017" y="28849"/>
                  <a:pt x="39440" y="28899"/>
                  <a:pt x="39862" y="28899"/>
                </a:cubicBezTo>
                <a:cubicBezTo>
                  <a:pt x="40654" y="28899"/>
                  <a:pt x="41445" y="28723"/>
                  <a:pt x="42169" y="28378"/>
                </a:cubicBezTo>
                <a:lnTo>
                  <a:pt x="48744" y="41000"/>
                </a:lnTo>
                <a:lnTo>
                  <a:pt x="49800" y="43059"/>
                </a:lnTo>
                <a:cubicBezTo>
                  <a:pt x="46737" y="45779"/>
                  <a:pt x="44123" y="48974"/>
                  <a:pt x="42063" y="52512"/>
                </a:cubicBezTo>
                <a:lnTo>
                  <a:pt x="31871" y="47337"/>
                </a:lnTo>
                <a:lnTo>
                  <a:pt x="26511" y="44617"/>
                </a:lnTo>
                <a:cubicBezTo>
                  <a:pt x="26854" y="43324"/>
                  <a:pt x="26960" y="41977"/>
                  <a:pt x="26801" y="40657"/>
                </a:cubicBezTo>
                <a:cubicBezTo>
                  <a:pt x="26537" y="39125"/>
                  <a:pt x="25771" y="37726"/>
                  <a:pt x="24636" y="36643"/>
                </a:cubicBezTo>
                <a:cubicBezTo>
                  <a:pt x="24293" y="36326"/>
                  <a:pt x="23923" y="36036"/>
                  <a:pt x="23553" y="35798"/>
                </a:cubicBezTo>
                <a:cubicBezTo>
                  <a:pt x="22471" y="34848"/>
                  <a:pt x="21230" y="34082"/>
                  <a:pt x="19909" y="33501"/>
                </a:cubicBezTo>
                <a:cubicBezTo>
                  <a:pt x="18978" y="33087"/>
                  <a:pt x="17980" y="32880"/>
                  <a:pt x="16981" y="32880"/>
                </a:cubicBezTo>
                <a:cubicBezTo>
                  <a:pt x="16196" y="32880"/>
                  <a:pt x="15410" y="33008"/>
                  <a:pt x="14655" y="33263"/>
                </a:cubicBezTo>
                <a:cubicBezTo>
                  <a:pt x="11882" y="34267"/>
                  <a:pt x="9876" y="36643"/>
                  <a:pt x="9347" y="39521"/>
                </a:cubicBezTo>
                <a:cubicBezTo>
                  <a:pt x="9057" y="40366"/>
                  <a:pt x="8925" y="41211"/>
                  <a:pt x="8951" y="42083"/>
                </a:cubicBezTo>
                <a:cubicBezTo>
                  <a:pt x="9004" y="45806"/>
                  <a:pt x="11671" y="48710"/>
                  <a:pt x="15077" y="49898"/>
                </a:cubicBezTo>
                <a:cubicBezTo>
                  <a:pt x="16291" y="50332"/>
                  <a:pt x="17559" y="50534"/>
                  <a:pt x="18836" y="50534"/>
                </a:cubicBezTo>
                <a:cubicBezTo>
                  <a:pt x="19114" y="50534"/>
                  <a:pt x="19393" y="50525"/>
                  <a:pt x="19672" y="50506"/>
                </a:cubicBezTo>
                <a:cubicBezTo>
                  <a:pt x="20411" y="50506"/>
                  <a:pt x="21177" y="50400"/>
                  <a:pt x="21890" y="50215"/>
                </a:cubicBezTo>
                <a:cubicBezTo>
                  <a:pt x="23078" y="49898"/>
                  <a:pt x="24134" y="49212"/>
                  <a:pt x="24900" y="48235"/>
                </a:cubicBezTo>
                <a:lnTo>
                  <a:pt x="36518" y="56394"/>
                </a:lnTo>
                <a:lnTo>
                  <a:pt x="39317" y="58374"/>
                </a:lnTo>
                <a:cubicBezTo>
                  <a:pt x="37970" y="61992"/>
                  <a:pt x="37205" y="65821"/>
                  <a:pt x="37020" y="69702"/>
                </a:cubicBezTo>
                <a:lnTo>
                  <a:pt x="24477" y="69808"/>
                </a:lnTo>
                <a:lnTo>
                  <a:pt x="18457" y="69861"/>
                </a:lnTo>
                <a:cubicBezTo>
                  <a:pt x="18167" y="68540"/>
                  <a:pt x="17639" y="67299"/>
                  <a:pt x="16873" y="66217"/>
                </a:cubicBezTo>
                <a:cubicBezTo>
                  <a:pt x="15949" y="64976"/>
                  <a:pt x="14628" y="64078"/>
                  <a:pt x="13123" y="63655"/>
                </a:cubicBezTo>
                <a:cubicBezTo>
                  <a:pt x="12674" y="63523"/>
                  <a:pt x="12226" y="63418"/>
                  <a:pt x="11750" y="63365"/>
                </a:cubicBezTo>
                <a:cubicBezTo>
                  <a:pt x="10701" y="63127"/>
                  <a:pt x="9621" y="63008"/>
                  <a:pt x="8546" y="63008"/>
                </a:cubicBezTo>
                <a:cubicBezTo>
                  <a:pt x="8187" y="63008"/>
                  <a:pt x="7829" y="63022"/>
                  <a:pt x="7473" y="63048"/>
                </a:cubicBezTo>
                <a:cubicBezTo>
                  <a:pt x="5651" y="63154"/>
                  <a:pt x="3934" y="63946"/>
                  <a:pt x="2667" y="65240"/>
                </a:cubicBezTo>
                <a:cubicBezTo>
                  <a:pt x="687" y="67405"/>
                  <a:pt x="0" y="70468"/>
                  <a:pt x="845" y="73267"/>
                </a:cubicBezTo>
                <a:cubicBezTo>
                  <a:pt x="977" y="74138"/>
                  <a:pt x="1268" y="74957"/>
                  <a:pt x="1690" y="75722"/>
                </a:cubicBezTo>
                <a:cubicBezTo>
                  <a:pt x="3220" y="78554"/>
                  <a:pt x="6191" y="79944"/>
                  <a:pt x="9271" y="79944"/>
                </a:cubicBezTo>
                <a:cubicBezTo>
                  <a:pt x="9753" y="79944"/>
                  <a:pt x="10238" y="79910"/>
                  <a:pt x="10721" y="79842"/>
                </a:cubicBezTo>
                <a:cubicBezTo>
                  <a:pt x="12278" y="79630"/>
                  <a:pt x="13757" y="79076"/>
                  <a:pt x="15077" y="78257"/>
                </a:cubicBezTo>
                <a:cubicBezTo>
                  <a:pt x="15737" y="77888"/>
                  <a:pt x="16345" y="77465"/>
                  <a:pt x="16899" y="76963"/>
                </a:cubicBezTo>
                <a:cubicBezTo>
                  <a:pt x="17823" y="76145"/>
                  <a:pt x="18457" y="75036"/>
                  <a:pt x="18668" y="73821"/>
                </a:cubicBezTo>
                <a:lnTo>
                  <a:pt x="32742" y="75722"/>
                </a:lnTo>
                <a:lnTo>
                  <a:pt x="37231" y="76330"/>
                </a:lnTo>
                <a:cubicBezTo>
                  <a:pt x="37680" y="79947"/>
                  <a:pt x="38657" y="83512"/>
                  <a:pt x="40136" y="86865"/>
                </a:cubicBezTo>
                <a:lnTo>
                  <a:pt x="39687" y="87103"/>
                </a:lnTo>
                <a:lnTo>
                  <a:pt x="28227" y="93176"/>
                </a:lnTo>
                <a:lnTo>
                  <a:pt x="22920" y="96002"/>
                </a:lnTo>
                <a:cubicBezTo>
                  <a:pt x="22075" y="94945"/>
                  <a:pt x="21018" y="94100"/>
                  <a:pt x="19857" y="93467"/>
                </a:cubicBezTo>
                <a:cubicBezTo>
                  <a:pt x="18885" y="93017"/>
                  <a:pt x="17839" y="92788"/>
                  <a:pt x="16796" y="92788"/>
                </a:cubicBezTo>
                <a:cubicBezTo>
                  <a:pt x="16308" y="92788"/>
                  <a:pt x="15821" y="92838"/>
                  <a:pt x="15341" y="92939"/>
                </a:cubicBezTo>
                <a:cubicBezTo>
                  <a:pt x="14866" y="93018"/>
                  <a:pt x="14417" y="93150"/>
                  <a:pt x="13968" y="93308"/>
                </a:cubicBezTo>
                <a:cubicBezTo>
                  <a:pt x="12569" y="93678"/>
                  <a:pt x="11249" y="94232"/>
                  <a:pt x="10008" y="94998"/>
                </a:cubicBezTo>
                <a:cubicBezTo>
                  <a:pt x="8450" y="95922"/>
                  <a:pt x="7314" y="97401"/>
                  <a:pt x="6813" y="99170"/>
                </a:cubicBezTo>
                <a:cubicBezTo>
                  <a:pt x="6020" y="101995"/>
                  <a:pt x="6813" y="105032"/>
                  <a:pt x="8872" y="107118"/>
                </a:cubicBezTo>
                <a:cubicBezTo>
                  <a:pt x="9374" y="107831"/>
                  <a:pt x="10008" y="108438"/>
                  <a:pt x="10747" y="108914"/>
                </a:cubicBezTo>
                <a:cubicBezTo>
                  <a:pt x="12093" y="109830"/>
                  <a:pt x="13603" y="110247"/>
                  <a:pt x="15123" y="110247"/>
                </a:cubicBezTo>
                <a:cubicBezTo>
                  <a:pt x="17062" y="110247"/>
                  <a:pt x="19018" y="109569"/>
                  <a:pt x="20675" y="108385"/>
                </a:cubicBezTo>
                <a:cubicBezTo>
                  <a:pt x="21943" y="107488"/>
                  <a:pt x="22999" y="106326"/>
                  <a:pt x="23791" y="105006"/>
                </a:cubicBezTo>
                <a:cubicBezTo>
                  <a:pt x="24213" y="104372"/>
                  <a:pt x="24557" y="103712"/>
                  <a:pt x="24821" y="103025"/>
                </a:cubicBezTo>
                <a:cubicBezTo>
                  <a:pt x="25270" y="101863"/>
                  <a:pt x="25322" y="100596"/>
                  <a:pt x="24953" y="99434"/>
                </a:cubicBezTo>
                <a:lnTo>
                  <a:pt x="38314" y="94628"/>
                </a:lnTo>
                <a:lnTo>
                  <a:pt x="43383" y="92780"/>
                </a:lnTo>
                <a:cubicBezTo>
                  <a:pt x="45337" y="95711"/>
                  <a:pt x="47661" y="98325"/>
                  <a:pt x="50328" y="100622"/>
                </a:cubicBezTo>
                <a:cubicBezTo>
                  <a:pt x="50117" y="100913"/>
                  <a:pt x="49905" y="101203"/>
                  <a:pt x="49694" y="101520"/>
                </a:cubicBezTo>
                <a:lnTo>
                  <a:pt x="42327" y="112161"/>
                </a:lnTo>
                <a:lnTo>
                  <a:pt x="38921" y="117125"/>
                </a:lnTo>
                <a:cubicBezTo>
                  <a:pt x="37680" y="116597"/>
                  <a:pt x="36360" y="116307"/>
                  <a:pt x="35039" y="116307"/>
                </a:cubicBezTo>
                <a:cubicBezTo>
                  <a:pt x="33482" y="116360"/>
                  <a:pt x="31976" y="116914"/>
                  <a:pt x="30788" y="117891"/>
                </a:cubicBezTo>
                <a:cubicBezTo>
                  <a:pt x="30419" y="118182"/>
                  <a:pt x="30075" y="118499"/>
                  <a:pt x="29758" y="118868"/>
                </a:cubicBezTo>
                <a:cubicBezTo>
                  <a:pt x="28676" y="119819"/>
                  <a:pt x="27752" y="120928"/>
                  <a:pt x="27012" y="122169"/>
                </a:cubicBezTo>
                <a:cubicBezTo>
                  <a:pt x="26062" y="123700"/>
                  <a:pt x="25718" y="125549"/>
                  <a:pt x="26062" y="127344"/>
                </a:cubicBezTo>
                <a:cubicBezTo>
                  <a:pt x="26669" y="130222"/>
                  <a:pt x="28781" y="132546"/>
                  <a:pt x="31580" y="133444"/>
                </a:cubicBezTo>
                <a:cubicBezTo>
                  <a:pt x="32346" y="133840"/>
                  <a:pt x="33191" y="134077"/>
                  <a:pt x="34062" y="134183"/>
                </a:cubicBezTo>
                <a:cubicBezTo>
                  <a:pt x="34376" y="134221"/>
                  <a:pt x="34687" y="134240"/>
                  <a:pt x="34993" y="134240"/>
                </a:cubicBezTo>
                <a:cubicBezTo>
                  <a:pt x="38295" y="134240"/>
                  <a:pt x="41122" y="132090"/>
                  <a:pt x="42644" y="129166"/>
                </a:cubicBezTo>
                <a:cubicBezTo>
                  <a:pt x="43331" y="127767"/>
                  <a:pt x="43753" y="126262"/>
                  <a:pt x="43832" y="124704"/>
                </a:cubicBezTo>
                <a:cubicBezTo>
                  <a:pt x="43938" y="123938"/>
                  <a:pt x="43938" y="123199"/>
                  <a:pt x="43832" y="122433"/>
                </a:cubicBezTo>
                <a:cubicBezTo>
                  <a:pt x="43700" y="121218"/>
                  <a:pt x="43146" y="120083"/>
                  <a:pt x="42301" y="119211"/>
                </a:cubicBezTo>
                <a:cubicBezTo>
                  <a:pt x="45522" y="115752"/>
                  <a:pt x="48744" y="112267"/>
                  <a:pt x="51965" y="108808"/>
                </a:cubicBezTo>
                <a:lnTo>
                  <a:pt x="55899" y="104557"/>
                </a:lnTo>
                <a:cubicBezTo>
                  <a:pt x="58857" y="106299"/>
                  <a:pt x="62078" y="107620"/>
                  <a:pt x="65405" y="108517"/>
                </a:cubicBezTo>
                <a:lnTo>
                  <a:pt x="65273" y="109679"/>
                </a:lnTo>
                <a:lnTo>
                  <a:pt x="63636" y="122539"/>
                </a:lnTo>
                <a:lnTo>
                  <a:pt x="62870" y="128506"/>
                </a:lnTo>
                <a:cubicBezTo>
                  <a:pt x="61524" y="128585"/>
                  <a:pt x="60230" y="128955"/>
                  <a:pt x="59015" y="129562"/>
                </a:cubicBezTo>
                <a:cubicBezTo>
                  <a:pt x="57668" y="130328"/>
                  <a:pt x="56612" y="131516"/>
                  <a:pt x="55979" y="132942"/>
                </a:cubicBezTo>
                <a:cubicBezTo>
                  <a:pt x="55794" y="133365"/>
                  <a:pt x="55635" y="133813"/>
                  <a:pt x="55530" y="134262"/>
                </a:cubicBezTo>
                <a:cubicBezTo>
                  <a:pt x="55002" y="135609"/>
                  <a:pt x="54711" y="137008"/>
                  <a:pt x="54605" y="138461"/>
                </a:cubicBezTo>
                <a:cubicBezTo>
                  <a:pt x="54473" y="140256"/>
                  <a:pt x="55028" y="142078"/>
                  <a:pt x="56163" y="143504"/>
                </a:cubicBezTo>
                <a:cubicBezTo>
                  <a:pt x="57751" y="145404"/>
                  <a:pt x="60095" y="146491"/>
                  <a:pt x="62540" y="146491"/>
                </a:cubicBezTo>
                <a:cubicBezTo>
                  <a:pt x="62982" y="146491"/>
                  <a:pt x="63428" y="146455"/>
                  <a:pt x="63874" y="146382"/>
                </a:cubicBezTo>
                <a:cubicBezTo>
                  <a:pt x="64719" y="146356"/>
                  <a:pt x="65590" y="146197"/>
                  <a:pt x="66408" y="145881"/>
                </a:cubicBezTo>
                <a:cubicBezTo>
                  <a:pt x="69894" y="144560"/>
                  <a:pt x="71716" y="141075"/>
                  <a:pt x="71689" y="137484"/>
                </a:cubicBezTo>
                <a:cubicBezTo>
                  <a:pt x="71663" y="135926"/>
                  <a:pt x="71346" y="134368"/>
                  <a:pt x="70686" y="132968"/>
                </a:cubicBezTo>
                <a:cubicBezTo>
                  <a:pt x="70422" y="132256"/>
                  <a:pt x="70079" y="131569"/>
                  <a:pt x="69656" y="130962"/>
                </a:cubicBezTo>
                <a:cubicBezTo>
                  <a:pt x="68970" y="129932"/>
                  <a:pt x="67966" y="129166"/>
                  <a:pt x="66805" y="128796"/>
                </a:cubicBezTo>
                <a:cubicBezTo>
                  <a:pt x="68046" y="124228"/>
                  <a:pt x="69313" y="119687"/>
                  <a:pt x="70554" y="115119"/>
                </a:cubicBezTo>
                <a:lnTo>
                  <a:pt x="72112" y="109626"/>
                </a:lnTo>
                <a:cubicBezTo>
                  <a:pt x="73089" y="109706"/>
                  <a:pt x="74066" y="109759"/>
                  <a:pt x="75096" y="109759"/>
                </a:cubicBezTo>
                <a:cubicBezTo>
                  <a:pt x="77578" y="109759"/>
                  <a:pt x="80060" y="109494"/>
                  <a:pt x="82515" y="109019"/>
                </a:cubicBezTo>
                <a:lnTo>
                  <a:pt x="82806" y="109759"/>
                </a:lnTo>
                <a:lnTo>
                  <a:pt x="87295" y="121931"/>
                </a:lnTo>
                <a:lnTo>
                  <a:pt x="89354" y="127582"/>
                </a:lnTo>
                <a:cubicBezTo>
                  <a:pt x="88219" y="128268"/>
                  <a:pt x="87242" y="129193"/>
                  <a:pt x="86450" y="130275"/>
                </a:cubicBezTo>
                <a:cubicBezTo>
                  <a:pt x="85605" y="131569"/>
                  <a:pt x="85182" y="133127"/>
                  <a:pt x="85314" y="134658"/>
                </a:cubicBezTo>
                <a:cubicBezTo>
                  <a:pt x="85341" y="135134"/>
                  <a:pt x="85394" y="135609"/>
                  <a:pt x="85499" y="136058"/>
                </a:cubicBezTo>
                <a:cubicBezTo>
                  <a:pt x="85658" y="137484"/>
                  <a:pt x="86027" y="138883"/>
                  <a:pt x="86635" y="140203"/>
                </a:cubicBezTo>
                <a:cubicBezTo>
                  <a:pt x="87321" y="141867"/>
                  <a:pt x="88641" y="143214"/>
                  <a:pt x="90305" y="143979"/>
                </a:cubicBezTo>
                <a:cubicBezTo>
                  <a:pt x="91345" y="144413"/>
                  <a:pt x="92442" y="144628"/>
                  <a:pt x="93533" y="144628"/>
                </a:cubicBezTo>
                <a:cubicBezTo>
                  <a:pt x="95295" y="144628"/>
                  <a:pt x="97039" y="144069"/>
                  <a:pt x="98490" y="142976"/>
                </a:cubicBezTo>
                <a:cubicBezTo>
                  <a:pt x="99256" y="142553"/>
                  <a:pt x="99943" y="142025"/>
                  <a:pt x="100524" y="141365"/>
                </a:cubicBezTo>
                <a:cubicBezTo>
                  <a:pt x="103006" y="138593"/>
                  <a:pt x="103006" y="134658"/>
                  <a:pt x="101342" y="131463"/>
                </a:cubicBezTo>
                <a:cubicBezTo>
                  <a:pt x="100603" y="130090"/>
                  <a:pt x="99599" y="128876"/>
                  <a:pt x="98385" y="127925"/>
                </a:cubicBezTo>
                <a:cubicBezTo>
                  <a:pt x="97830" y="127423"/>
                  <a:pt x="97197" y="126975"/>
                  <a:pt x="96536" y="126631"/>
                </a:cubicBezTo>
                <a:cubicBezTo>
                  <a:pt x="95727" y="126177"/>
                  <a:pt x="94828" y="125944"/>
                  <a:pt x="93918" y="125944"/>
                </a:cubicBezTo>
                <a:cubicBezTo>
                  <a:pt x="93612" y="125944"/>
                  <a:pt x="93304" y="125971"/>
                  <a:pt x="92998" y="126024"/>
                </a:cubicBezTo>
                <a:lnTo>
                  <a:pt x="90041" y="112135"/>
                </a:lnTo>
                <a:cubicBezTo>
                  <a:pt x="89671" y="110471"/>
                  <a:pt x="89328" y="108808"/>
                  <a:pt x="88958" y="107144"/>
                </a:cubicBezTo>
                <a:cubicBezTo>
                  <a:pt x="92365" y="105824"/>
                  <a:pt x="95533" y="104002"/>
                  <a:pt x="98411" y="101784"/>
                </a:cubicBezTo>
                <a:lnTo>
                  <a:pt x="107996" y="110498"/>
                </a:lnTo>
                <a:lnTo>
                  <a:pt x="112432" y="114538"/>
                </a:lnTo>
                <a:cubicBezTo>
                  <a:pt x="111746" y="115700"/>
                  <a:pt x="111297" y="116967"/>
                  <a:pt x="111112" y="118287"/>
                </a:cubicBezTo>
                <a:cubicBezTo>
                  <a:pt x="110954" y="119845"/>
                  <a:pt x="111297" y="121377"/>
                  <a:pt x="112115" y="122723"/>
                </a:cubicBezTo>
                <a:cubicBezTo>
                  <a:pt x="112353" y="123119"/>
                  <a:pt x="112643" y="123489"/>
                  <a:pt x="112934" y="123859"/>
                </a:cubicBezTo>
                <a:cubicBezTo>
                  <a:pt x="113726" y="125047"/>
                  <a:pt x="114729" y="126130"/>
                  <a:pt x="115838" y="127027"/>
                </a:cubicBezTo>
                <a:cubicBezTo>
                  <a:pt x="117130" y="128099"/>
                  <a:pt x="118758" y="128677"/>
                  <a:pt x="120433" y="128677"/>
                </a:cubicBezTo>
                <a:cubicBezTo>
                  <a:pt x="120574" y="128677"/>
                  <a:pt x="120714" y="128673"/>
                  <a:pt x="120855" y="128664"/>
                </a:cubicBezTo>
                <a:cubicBezTo>
                  <a:pt x="123786" y="128453"/>
                  <a:pt x="126374" y="126684"/>
                  <a:pt x="127641" y="124017"/>
                </a:cubicBezTo>
                <a:cubicBezTo>
                  <a:pt x="128143" y="123304"/>
                  <a:pt x="128486" y="122512"/>
                  <a:pt x="128698" y="121667"/>
                </a:cubicBezTo>
                <a:cubicBezTo>
                  <a:pt x="129648" y="118076"/>
                  <a:pt x="127853" y="114564"/>
                  <a:pt x="124869" y="112505"/>
                </a:cubicBezTo>
                <a:cubicBezTo>
                  <a:pt x="123602" y="111607"/>
                  <a:pt x="122149" y="111000"/>
                  <a:pt x="120618" y="110709"/>
                </a:cubicBezTo>
                <a:cubicBezTo>
                  <a:pt x="119878" y="110524"/>
                  <a:pt x="119139" y="110419"/>
                  <a:pt x="118400" y="110392"/>
                </a:cubicBezTo>
                <a:cubicBezTo>
                  <a:pt x="118361" y="110391"/>
                  <a:pt x="118322" y="110391"/>
                  <a:pt x="118283" y="110391"/>
                </a:cubicBezTo>
                <a:cubicBezTo>
                  <a:pt x="117083" y="110391"/>
                  <a:pt x="115913" y="110785"/>
                  <a:pt x="114967" y="111501"/>
                </a:cubicBezTo>
                <a:lnTo>
                  <a:pt x="105963" y="100543"/>
                </a:lnTo>
                <a:lnTo>
                  <a:pt x="103296" y="97295"/>
                </a:lnTo>
                <a:cubicBezTo>
                  <a:pt x="105884" y="94470"/>
                  <a:pt x="108023" y="91249"/>
                  <a:pt x="109660" y="87763"/>
                </a:cubicBezTo>
                <a:lnTo>
                  <a:pt x="121119" y="90826"/>
                </a:lnTo>
                <a:lnTo>
                  <a:pt x="126929" y="92358"/>
                </a:lnTo>
                <a:cubicBezTo>
                  <a:pt x="126849" y="93704"/>
                  <a:pt x="127034" y="95025"/>
                  <a:pt x="127483" y="96292"/>
                </a:cubicBezTo>
                <a:cubicBezTo>
                  <a:pt x="128038" y="97744"/>
                  <a:pt x="129067" y="98959"/>
                  <a:pt x="130414" y="99751"/>
                </a:cubicBezTo>
                <a:cubicBezTo>
                  <a:pt x="130810" y="100015"/>
                  <a:pt x="131233" y="100226"/>
                  <a:pt x="131655" y="100411"/>
                </a:cubicBezTo>
                <a:cubicBezTo>
                  <a:pt x="132922" y="101098"/>
                  <a:pt x="134296" y="101573"/>
                  <a:pt x="135695" y="101863"/>
                </a:cubicBezTo>
                <a:cubicBezTo>
                  <a:pt x="136204" y="101976"/>
                  <a:pt x="136718" y="102031"/>
                  <a:pt x="137228" y="102031"/>
                </a:cubicBezTo>
                <a:cubicBezTo>
                  <a:pt x="138516" y="102031"/>
                  <a:pt x="139781" y="101680"/>
                  <a:pt x="140897" y="101018"/>
                </a:cubicBezTo>
                <a:cubicBezTo>
                  <a:pt x="143405" y="99461"/>
                  <a:pt x="144884" y="96714"/>
                  <a:pt x="144805" y="93783"/>
                </a:cubicBezTo>
                <a:cubicBezTo>
                  <a:pt x="144884" y="92912"/>
                  <a:pt x="144857" y="92041"/>
                  <a:pt x="144646" y="91196"/>
                </a:cubicBezTo>
                <a:cubicBezTo>
                  <a:pt x="143828" y="87552"/>
                  <a:pt x="140606" y="85281"/>
                  <a:pt x="137015" y="84806"/>
                </a:cubicBezTo>
                <a:cubicBezTo>
                  <a:pt x="136541" y="84749"/>
                  <a:pt x="136062" y="84719"/>
                  <a:pt x="135582" y="84719"/>
                </a:cubicBezTo>
                <a:cubicBezTo>
                  <a:pt x="134511" y="84719"/>
                  <a:pt x="133434" y="84865"/>
                  <a:pt x="132394" y="85175"/>
                </a:cubicBezTo>
                <a:cubicBezTo>
                  <a:pt x="131655" y="85334"/>
                  <a:pt x="130942" y="85598"/>
                  <a:pt x="130282" y="85941"/>
                </a:cubicBezTo>
                <a:cubicBezTo>
                  <a:pt x="129173" y="86469"/>
                  <a:pt x="128275" y="87367"/>
                  <a:pt x="127747" y="88476"/>
                </a:cubicBezTo>
                <a:lnTo>
                  <a:pt x="114703" y="82905"/>
                </a:lnTo>
                <a:lnTo>
                  <a:pt x="111878" y="81690"/>
                </a:lnTo>
                <a:cubicBezTo>
                  <a:pt x="112776" y="78389"/>
                  <a:pt x="113224" y="75010"/>
                  <a:pt x="113224" y="71603"/>
                </a:cubicBezTo>
                <a:cubicBezTo>
                  <a:pt x="113224" y="70943"/>
                  <a:pt x="113198" y="70283"/>
                  <a:pt x="113172" y="69597"/>
                </a:cubicBezTo>
                <a:lnTo>
                  <a:pt x="123707" y="67273"/>
                </a:lnTo>
                <a:lnTo>
                  <a:pt x="129569" y="65979"/>
                </a:lnTo>
                <a:cubicBezTo>
                  <a:pt x="130124" y="67194"/>
                  <a:pt x="130889" y="68303"/>
                  <a:pt x="131866" y="69200"/>
                </a:cubicBezTo>
                <a:cubicBezTo>
                  <a:pt x="133028" y="70230"/>
                  <a:pt x="134507" y="70838"/>
                  <a:pt x="136065" y="70943"/>
                </a:cubicBezTo>
                <a:cubicBezTo>
                  <a:pt x="136302" y="70956"/>
                  <a:pt x="136533" y="70963"/>
                  <a:pt x="136764" y="70963"/>
                </a:cubicBezTo>
                <a:cubicBezTo>
                  <a:pt x="136995" y="70963"/>
                  <a:pt x="137226" y="70956"/>
                  <a:pt x="137464" y="70943"/>
                </a:cubicBezTo>
                <a:cubicBezTo>
                  <a:pt x="137555" y="70945"/>
                  <a:pt x="137645" y="70946"/>
                  <a:pt x="137735" y="70946"/>
                </a:cubicBezTo>
                <a:cubicBezTo>
                  <a:pt x="139094" y="70946"/>
                  <a:pt x="140429" y="70758"/>
                  <a:pt x="141742" y="70362"/>
                </a:cubicBezTo>
                <a:cubicBezTo>
                  <a:pt x="143484" y="69887"/>
                  <a:pt x="144990" y="68752"/>
                  <a:pt x="145966" y="67220"/>
                </a:cubicBezTo>
                <a:cubicBezTo>
                  <a:pt x="147472" y="64685"/>
                  <a:pt x="147498" y="61569"/>
                  <a:pt x="146072" y="58982"/>
                </a:cubicBezTo>
                <a:cubicBezTo>
                  <a:pt x="145755" y="58190"/>
                  <a:pt x="145306" y="57424"/>
                  <a:pt x="144752" y="56764"/>
                </a:cubicBezTo>
                <a:cubicBezTo>
                  <a:pt x="143127" y="54874"/>
                  <a:pt x="140852" y="54000"/>
                  <a:pt x="138504" y="54000"/>
                </a:cubicBezTo>
                <a:cubicBezTo>
                  <a:pt x="137342" y="54000"/>
                  <a:pt x="136163" y="54214"/>
                  <a:pt x="135035" y="54625"/>
                </a:cubicBezTo>
                <a:cubicBezTo>
                  <a:pt x="133583" y="55153"/>
                  <a:pt x="132236" y="55998"/>
                  <a:pt x="131127" y="57081"/>
                </a:cubicBezTo>
                <a:cubicBezTo>
                  <a:pt x="130546" y="57556"/>
                  <a:pt x="130044" y="58110"/>
                  <a:pt x="129595" y="58718"/>
                </a:cubicBezTo>
                <a:cubicBezTo>
                  <a:pt x="128856" y="59721"/>
                  <a:pt x="128486" y="60909"/>
                  <a:pt x="128539" y="62150"/>
                </a:cubicBezTo>
                <a:lnTo>
                  <a:pt x="114386" y="63206"/>
                </a:lnTo>
                <a:lnTo>
                  <a:pt x="112353" y="63365"/>
                </a:lnTo>
                <a:cubicBezTo>
                  <a:pt x="111429" y="59193"/>
                  <a:pt x="109818" y="55206"/>
                  <a:pt x="107574" y="51562"/>
                </a:cubicBezTo>
                <a:lnTo>
                  <a:pt x="115152" y="45198"/>
                </a:lnTo>
                <a:lnTo>
                  <a:pt x="119773" y="41343"/>
                </a:lnTo>
                <a:cubicBezTo>
                  <a:pt x="120829" y="42188"/>
                  <a:pt x="122017" y="42795"/>
                  <a:pt x="123311" y="43165"/>
                </a:cubicBezTo>
                <a:cubicBezTo>
                  <a:pt x="123866" y="43301"/>
                  <a:pt x="124431" y="43369"/>
                  <a:pt x="124995" y="43369"/>
                </a:cubicBezTo>
                <a:cubicBezTo>
                  <a:pt x="125962" y="43369"/>
                  <a:pt x="126926" y="43169"/>
                  <a:pt x="127826" y="42769"/>
                </a:cubicBezTo>
                <a:cubicBezTo>
                  <a:pt x="128249" y="42584"/>
                  <a:pt x="128671" y="42347"/>
                  <a:pt x="129067" y="42109"/>
                </a:cubicBezTo>
                <a:cubicBezTo>
                  <a:pt x="130361" y="41475"/>
                  <a:pt x="131549" y="40630"/>
                  <a:pt x="132579" y="39653"/>
                </a:cubicBezTo>
                <a:cubicBezTo>
                  <a:pt x="133926" y="38412"/>
                  <a:pt x="134744" y="36722"/>
                  <a:pt x="134903" y="34900"/>
                </a:cubicBezTo>
                <a:cubicBezTo>
                  <a:pt x="135061" y="31969"/>
                  <a:pt x="133635" y="29170"/>
                  <a:pt x="131180" y="27560"/>
                </a:cubicBezTo>
                <a:cubicBezTo>
                  <a:pt x="130546" y="26979"/>
                  <a:pt x="129780" y="26504"/>
                  <a:pt x="128988" y="26187"/>
                </a:cubicBezTo>
                <a:cubicBezTo>
                  <a:pt x="128024" y="25796"/>
                  <a:pt x="127040" y="25616"/>
                  <a:pt x="126071" y="25616"/>
                </a:cubicBezTo>
                <a:cubicBezTo>
                  <a:pt x="123564" y="25616"/>
                  <a:pt x="121148" y="26825"/>
                  <a:pt x="119377" y="28748"/>
                </a:cubicBezTo>
                <a:cubicBezTo>
                  <a:pt x="118321" y="29910"/>
                  <a:pt x="117528" y="31256"/>
                  <a:pt x="117027" y="32735"/>
                </a:cubicBezTo>
                <a:cubicBezTo>
                  <a:pt x="116736" y="33422"/>
                  <a:pt x="116551" y="34161"/>
                  <a:pt x="116419" y="34900"/>
                </a:cubicBezTo>
                <a:cubicBezTo>
                  <a:pt x="116235" y="36115"/>
                  <a:pt x="116472" y="37356"/>
                  <a:pt x="117080" y="38439"/>
                </a:cubicBezTo>
                <a:lnTo>
                  <a:pt x="105012" y="45885"/>
                </a:lnTo>
                <a:lnTo>
                  <a:pt x="103877" y="46598"/>
                </a:lnTo>
                <a:cubicBezTo>
                  <a:pt x="100999" y="43271"/>
                  <a:pt x="97566" y="40498"/>
                  <a:pt x="93738" y="38333"/>
                </a:cubicBezTo>
                <a:lnTo>
                  <a:pt x="97408" y="29567"/>
                </a:lnTo>
                <a:lnTo>
                  <a:pt x="99705" y="24021"/>
                </a:lnTo>
                <a:cubicBezTo>
                  <a:pt x="100365" y="24140"/>
                  <a:pt x="101032" y="24200"/>
                  <a:pt x="101695" y="24200"/>
                </a:cubicBezTo>
                <a:cubicBezTo>
                  <a:pt x="102359" y="24200"/>
                  <a:pt x="103019" y="24140"/>
                  <a:pt x="103666" y="24021"/>
                </a:cubicBezTo>
                <a:cubicBezTo>
                  <a:pt x="105171" y="23652"/>
                  <a:pt x="106518" y="22780"/>
                  <a:pt x="107495" y="21566"/>
                </a:cubicBezTo>
                <a:cubicBezTo>
                  <a:pt x="107785" y="21196"/>
                  <a:pt x="108049" y="20826"/>
                  <a:pt x="108287" y="20404"/>
                </a:cubicBezTo>
                <a:cubicBezTo>
                  <a:pt x="109132" y="19242"/>
                  <a:pt x="109818" y="17975"/>
                  <a:pt x="110267" y="16602"/>
                </a:cubicBezTo>
                <a:cubicBezTo>
                  <a:pt x="110901" y="14885"/>
                  <a:pt x="110848" y="13011"/>
                  <a:pt x="110135" y="11321"/>
                </a:cubicBezTo>
                <a:cubicBezTo>
                  <a:pt x="108920" y="8654"/>
                  <a:pt x="106386" y="6805"/>
                  <a:pt x="103481" y="6489"/>
                </a:cubicBezTo>
                <a:cubicBezTo>
                  <a:pt x="102882" y="6339"/>
                  <a:pt x="102270" y="6269"/>
                  <a:pt x="101655" y="6269"/>
                </a:cubicBezTo>
                <a:cubicBezTo>
                  <a:pt x="101401" y="6269"/>
                  <a:pt x="101147" y="6281"/>
                  <a:pt x="100893" y="6304"/>
                </a:cubicBezTo>
                <a:cubicBezTo>
                  <a:pt x="97197" y="6621"/>
                  <a:pt x="94477" y="9499"/>
                  <a:pt x="93553" y="12984"/>
                </a:cubicBezTo>
                <a:cubicBezTo>
                  <a:pt x="93157" y="14516"/>
                  <a:pt x="93051" y="16074"/>
                  <a:pt x="93315" y="17605"/>
                </a:cubicBezTo>
                <a:cubicBezTo>
                  <a:pt x="93368" y="18371"/>
                  <a:pt x="93526" y="19110"/>
                  <a:pt x="93764" y="19823"/>
                </a:cubicBezTo>
                <a:cubicBezTo>
                  <a:pt x="94160" y="20985"/>
                  <a:pt x="94926" y="21988"/>
                  <a:pt x="95956" y="22675"/>
                </a:cubicBezTo>
                <a:lnTo>
                  <a:pt x="88694" y="34848"/>
                </a:lnTo>
                <a:cubicBezTo>
                  <a:pt x="88509" y="35164"/>
                  <a:pt x="88325" y="35455"/>
                  <a:pt x="88140" y="35772"/>
                </a:cubicBezTo>
                <a:cubicBezTo>
                  <a:pt x="83994" y="34267"/>
                  <a:pt x="79637" y="33474"/>
                  <a:pt x="75228" y="33474"/>
                </a:cubicBezTo>
                <a:cubicBezTo>
                  <a:pt x="74937" y="30253"/>
                  <a:pt x="74673" y="27058"/>
                  <a:pt x="74409" y="23837"/>
                </a:cubicBezTo>
                <a:lnTo>
                  <a:pt x="73907" y="17843"/>
                </a:lnTo>
                <a:cubicBezTo>
                  <a:pt x="75201" y="17473"/>
                  <a:pt x="76390" y="16839"/>
                  <a:pt x="77446" y="16021"/>
                </a:cubicBezTo>
                <a:cubicBezTo>
                  <a:pt x="78608" y="14991"/>
                  <a:pt x="79400" y="13592"/>
                  <a:pt x="79717" y="12086"/>
                </a:cubicBezTo>
                <a:cubicBezTo>
                  <a:pt x="79796" y="11611"/>
                  <a:pt x="79849" y="11162"/>
                  <a:pt x="79875" y="10687"/>
                </a:cubicBezTo>
                <a:cubicBezTo>
                  <a:pt x="80113" y="9261"/>
                  <a:pt x="80113" y="7809"/>
                  <a:pt x="79901" y="6383"/>
                </a:cubicBezTo>
                <a:cubicBezTo>
                  <a:pt x="79664" y="4587"/>
                  <a:pt x="78766" y="2950"/>
                  <a:pt x="77393" y="1788"/>
                </a:cubicBezTo>
                <a:cubicBezTo>
                  <a:pt x="75897" y="615"/>
                  <a:pt x="74083" y="0"/>
                  <a:pt x="7224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5"/>
          <p:cNvSpPr/>
          <p:nvPr/>
        </p:nvSpPr>
        <p:spPr>
          <a:xfrm rot="6616135">
            <a:off x="218552" y="3447802"/>
            <a:ext cx="297435" cy="265799"/>
          </a:xfrm>
          <a:custGeom>
            <a:avLst/>
            <a:gdLst/>
            <a:ahLst/>
            <a:cxnLst/>
            <a:rect l="l" t="t" r="r" b="b"/>
            <a:pathLst>
              <a:path w="9451" h="8446" extrusionOk="0">
                <a:moveTo>
                  <a:pt x="4726" y="1"/>
                </a:moveTo>
                <a:cubicBezTo>
                  <a:pt x="3911" y="1"/>
                  <a:pt x="3251" y="661"/>
                  <a:pt x="3251" y="1474"/>
                </a:cubicBezTo>
                <a:cubicBezTo>
                  <a:pt x="3251" y="1778"/>
                  <a:pt x="3343" y="2062"/>
                  <a:pt x="3503" y="2296"/>
                </a:cubicBezTo>
                <a:cubicBezTo>
                  <a:pt x="3299" y="2458"/>
                  <a:pt x="3113" y="2659"/>
                  <a:pt x="2953" y="2892"/>
                </a:cubicBezTo>
                <a:cubicBezTo>
                  <a:pt x="2359" y="2519"/>
                  <a:pt x="1766" y="2146"/>
                  <a:pt x="1172" y="1774"/>
                </a:cubicBezTo>
                <a:cubicBezTo>
                  <a:pt x="1125" y="1745"/>
                  <a:pt x="1080" y="1732"/>
                  <a:pt x="1037" y="1732"/>
                </a:cubicBezTo>
                <a:cubicBezTo>
                  <a:pt x="812" y="1732"/>
                  <a:pt x="666" y="2077"/>
                  <a:pt x="906" y="2228"/>
                </a:cubicBezTo>
                <a:cubicBezTo>
                  <a:pt x="1501" y="2602"/>
                  <a:pt x="2096" y="2974"/>
                  <a:pt x="2691" y="3348"/>
                </a:cubicBezTo>
                <a:cubicBezTo>
                  <a:pt x="2483" y="3785"/>
                  <a:pt x="2355" y="4293"/>
                  <a:pt x="2330" y="4840"/>
                </a:cubicBezTo>
                <a:cubicBezTo>
                  <a:pt x="1665" y="4771"/>
                  <a:pt x="1001" y="4701"/>
                  <a:pt x="337" y="4633"/>
                </a:cubicBezTo>
                <a:cubicBezTo>
                  <a:pt x="326" y="4631"/>
                  <a:pt x="315" y="4631"/>
                  <a:pt x="305" y="4631"/>
                </a:cubicBezTo>
                <a:cubicBezTo>
                  <a:pt x="1" y="4631"/>
                  <a:pt x="13" y="5124"/>
                  <a:pt x="337" y="5158"/>
                </a:cubicBezTo>
                <a:lnTo>
                  <a:pt x="2338" y="5367"/>
                </a:lnTo>
                <a:cubicBezTo>
                  <a:pt x="2374" y="5839"/>
                  <a:pt x="2490" y="6281"/>
                  <a:pt x="2663" y="6670"/>
                </a:cubicBezTo>
                <a:lnTo>
                  <a:pt x="1238" y="8001"/>
                </a:lnTo>
                <a:cubicBezTo>
                  <a:pt x="1045" y="8181"/>
                  <a:pt x="1227" y="8446"/>
                  <a:pt x="1434" y="8446"/>
                </a:cubicBezTo>
                <a:cubicBezTo>
                  <a:pt x="1494" y="8446"/>
                  <a:pt x="1555" y="8424"/>
                  <a:pt x="1610" y="8372"/>
                </a:cubicBezTo>
                <a:cubicBezTo>
                  <a:pt x="2049" y="7963"/>
                  <a:pt x="2488" y="7554"/>
                  <a:pt x="2927" y="7146"/>
                </a:cubicBezTo>
                <a:cubicBezTo>
                  <a:pt x="3366" y="7806"/>
                  <a:pt x="4010" y="8223"/>
                  <a:pt x="4726" y="8223"/>
                </a:cubicBezTo>
                <a:cubicBezTo>
                  <a:pt x="5442" y="8223"/>
                  <a:pt x="6084" y="7806"/>
                  <a:pt x="6525" y="7146"/>
                </a:cubicBezTo>
                <a:cubicBezTo>
                  <a:pt x="6963" y="7555"/>
                  <a:pt x="7401" y="7965"/>
                  <a:pt x="7841" y="8372"/>
                </a:cubicBezTo>
                <a:cubicBezTo>
                  <a:pt x="7896" y="8424"/>
                  <a:pt x="7957" y="8446"/>
                  <a:pt x="8017" y="8446"/>
                </a:cubicBezTo>
                <a:cubicBezTo>
                  <a:pt x="8224" y="8446"/>
                  <a:pt x="8407" y="8181"/>
                  <a:pt x="8214" y="8001"/>
                </a:cubicBezTo>
                <a:lnTo>
                  <a:pt x="6787" y="6671"/>
                </a:lnTo>
                <a:cubicBezTo>
                  <a:pt x="6963" y="6282"/>
                  <a:pt x="7077" y="5841"/>
                  <a:pt x="7114" y="5367"/>
                </a:cubicBezTo>
                <a:lnTo>
                  <a:pt x="9114" y="5158"/>
                </a:lnTo>
                <a:cubicBezTo>
                  <a:pt x="9438" y="5123"/>
                  <a:pt x="9451" y="4630"/>
                  <a:pt x="9146" y="4630"/>
                </a:cubicBezTo>
                <a:cubicBezTo>
                  <a:pt x="9136" y="4630"/>
                  <a:pt x="9125" y="4630"/>
                  <a:pt x="9114" y="4631"/>
                </a:cubicBezTo>
                <a:cubicBezTo>
                  <a:pt x="8450" y="4701"/>
                  <a:pt x="7785" y="4768"/>
                  <a:pt x="7121" y="4838"/>
                </a:cubicBezTo>
                <a:cubicBezTo>
                  <a:pt x="7096" y="4292"/>
                  <a:pt x="6967" y="3784"/>
                  <a:pt x="6760" y="3348"/>
                </a:cubicBezTo>
                <a:cubicBezTo>
                  <a:pt x="7356" y="2974"/>
                  <a:pt x="7951" y="2602"/>
                  <a:pt x="8546" y="2228"/>
                </a:cubicBezTo>
                <a:cubicBezTo>
                  <a:pt x="8786" y="2077"/>
                  <a:pt x="8640" y="1732"/>
                  <a:pt x="8415" y="1732"/>
                </a:cubicBezTo>
                <a:cubicBezTo>
                  <a:pt x="8372" y="1732"/>
                  <a:pt x="8326" y="1745"/>
                  <a:pt x="8279" y="1774"/>
                </a:cubicBezTo>
                <a:cubicBezTo>
                  <a:pt x="7685" y="2146"/>
                  <a:pt x="7091" y="2519"/>
                  <a:pt x="6498" y="2892"/>
                </a:cubicBezTo>
                <a:cubicBezTo>
                  <a:pt x="6337" y="2661"/>
                  <a:pt x="6154" y="2458"/>
                  <a:pt x="5948" y="2296"/>
                </a:cubicBezTo>
                <a:cubicBezTo>
                  <a:pt x="6107" y="2062"/>
                  <a:pt x="6200" y="1778"/>
                  <a:pt x="6200" y="1474"/>
                </a:cubicBezTo>
                <a:cubicBezTo>
                  <a:pt x="6200" y="661"/>
                  <a:pt x="5539" y="1"/>
                  <a:pt x="472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7"/>
          <p:cNvSpPr txBox="1">
            <a:spLocks noGrp="1"/>
          </p:cNvSpPr>
          <p:nvPr>
            <p:ph type="title"/>
          </p:nvPr>
        </p:nvSpPr>
        <p:spPr>
          <a:xfrm>
            <a:off x="1016700" y="810563"/>
            <a:ext cx="3852000" cy="1021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7"/>
          <p:cNvSpPr txBox="1">
            <a:spLocks noGrp="1"/>
          </p:cNvSpPr>
          <p:nvPr>
            <p:ph type="body" idx="1"/>
          </p:nvPr>
        </p:nvSpPr>
        <p:spPr>
          <a:xfrm>
            <a:off x="1017900" y="2089538"/>
            <a:ext cx="3849600" cy="215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Montserrat Medium"/>
              <a:buChar char="●"/>
              <a:defRPr sz="1300"/>
            </a:lvl1pPr>
            <a:lvl2pPr marL="914400" lvl="1" indent="-3111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Montserrat Medium"/>
              <a:buChar char="○"/>
              <a:defRPr sz="1300"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marL="1371600" lvl="2" indent="-3111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Montserrat Medium"/>
              <a:buChar char="■"/>
              <a:defRPr sz="1300"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marL="1828800" lvl="3" indent="-3111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Montserrat Medium"/>
              <a:buChar char="●"/>
              <a:defRPr sz="1300"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marL="2286000" lvl="4" indent="-3111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Montserrat Medium"/>
              <a:buChar char="○"/>
              <a:defRPr sz="1300"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marL="2743200" lvl="5" indent="-3111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Montserrat Medium"/>
              <a:buChar char="■"/>
              <a:defRPr sz="1300"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marL="3200400" lvl="6" indent="-3111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Montserrat Medium"/>
              <a:buChar char="●"/>
              <a:defRPr sz="1300"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marL="3657600" lvl="7" indent="-3111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Montserrat Medium"/>
              <a:buChar char="○"/>
              <a:defRPr sz="1300"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marL="4114800" lvl="8" indent="-3111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Montserrat Medium"/>
              <a:buChar char="■"/>
              <a:defRPr sz="1300"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78" name="Google Shape;78;p7"/>
          <p:cNvSpPr>
            <a:spLocks noGrp="1"/>
          </p:cNvSpPr>
          <p:nvPr>
            <p:ph type="pic" idx="2"/>
          </p:nvPr>
        </p:nvSpPr>
        <p:spPr>
          <a:xfrm>
            <a:off x="5031900" y="1312238"/>
            <a:ext cx="3095400" cy="3020700"/>
          </a:xfrm>
          <a:prstGeom prst="ellipse">
            <a:avLst/>
          </a:prstGeom>
          <a:noFill/>
          <a:ln>
            <a:noFill/>
          </a:ln>
        </p:spPr>
      </p:sp>
      <p:sp>
        <p:nvSpPr>
          <p:cNvPr id="79" name="Google Shape;79;p7"/>
          <p:cNvSpPr/>
          <p:nvPr/>
        </p:nvSpPr>
        <p:spPr>
          <a:xfrm rot="10800000" flipH="1">
            <a:off x="51277" y="4291382"/>
            <a:ext cx="4407850" cy="1041925"/>
          </a:xfrm>
          <a:custGeom>
            <a:avLst/>
            <a:gdLst/>
            <a:ahLst/>
            <a:cxnLst/>
            <a:rect l="l" t="t" r="r" b="b"/>
            <a:pathLst>
              <a:path w="176314" h="41677" extrusionOk="0">
                <a:moveTo>
                  <a:pt x="1" y="0"/>
                </a:moveTo>
                <a:lnTo>
                  <a:pt x="1" y="26973"/>
                </a:lnTo>
                <a:cubicBezTo>
                  <a:pt x="1" y="26973"/>
                  <a:pt x="7504" y="41676"/>
                  <a:pt x="29031" y="41676"/>
                </a:cubicBezTo>
                <a:cubicBezTo>
                  <a:pt x="34143" y="41676"/>
                  <a:pt x="40047" y="40847"/>
                  <a:pt x="46829" y="38794"/>
                </a:cubicBezTo>
                <a:cubicBezTo>
                  <a:pt x="77849" y="29407"/>
                  <a:pt x="87280" y="14815"/>
                  <a:pt x="111927" y="14815"/>
                </a:cubicBezTo>
                <a:cubicBezTo>
                  <a:pt x="115359" y="14815"/>
                  <a:pt x="119085" y="15098"/>
                  <a:pt x="123205" y="15717"/>
                </a:cubicBezTo>
                <a:cubicBezTo>
                  <a:pt x="126869" y="16267"/>
                  <a:pt x="130363" y="16513"/>
                  <a:pt x="133681" y="16513"/>
                </a:cubicBezTo>
                <a:cubicBezTo>
                  <a:pt x="160908" y="16513"/>
                  <a:pt x="176314" y="0"/>
                  <a:pt x="17631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7"/>
          <p:cNvSpPr/>
          <p:nvPr/>
        </p:nvSpPr>
        <p:spPr>
          <a:xfrm rot="10800000" flipH="1">
            <a:off x="-190511" y="4266257"/>
            <a:ext cx="3698175" cy="1055475"/>
          </a:xfrm>
          <a:custGeom>
            <a:avLst/>
            <a:gdLst/>
            <a:ahLst/>
            <a:cxnLst/>
            <a:rect l="l" t="t" r="r" b="b"/>
            <a:pathLst>
              <a:path w="147927" h="42219" extrusionOk="0">
                <a:moveTo>
                  <a:pt x="1" y="0"/>
                </a:moveTo>
                <a:lnTo>
                  <a:pt x="1" y="27326"/>
                </a:lnTo>
                <a:cubicBezTo>
                  <a:pt x="1" y="27326"/>
                  <a:pt x="6296" y="42219"/>
                  <a:pt x="24357" y="42219"/>
                </a:cubicBezTo>
                <a:cubicBezTo>
                  <a:pt x="28646" y="42219"/>
                  <a:pt x="33599" y="41379"/>
                  <a:pt x="39290" y="39299"/>
                </a:cubicBezTo>
                <a:cubicBezTo>
                  <a:pt x="65317" y="29790"/>
                  <a:pt x="73228" y="15009"/>
                  <a:pt x="93908" y="15009"/>
                </a:cubicBezTo>
                <a:cubicBezTo>
                  <a:pt x="96787" y="15009"/>
                  <a:pt x="99913" y="15295"/>
                  <a:pt x="103370" y="15922"/>
                </a:cubicBezTo>
                <a:cubicBezTo>
                  <a:pt x="106443" y="16479"/>
                  <a:pt x="109374" y="16728"/>
                  <a:pt x="112158" y="16728"/>
                </a:cubicBezTo>
                <a:cubicBezTo>
                  <a:pt x="135001" y="16728"/>
                  <a:pt x="147927" y="0"/>
                  <a:pt x="14792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7"/>
          <p:cNvSpPr/>
          <p:nvPr/>
        </p:nvSpPr>
        <p:spPr>
          <a:xfrm rot="-5400000">
            <a:off x="7254027" y="1830470"/>
            <a:ext cx="3275400" cy="504525"/>
          </a:xfrm>
          <a:custGeom>
            <a:avLst/>
            <a:gdLst/>
            <a:ahLst/>
            <a:cxnLst/>
            <a:rect l="l" t="t" r="r" b="b"/>
            <a:pathLst>
              <a:path w="131016" h="20181" extrusionOk="0">
                <a:moveTo>
                  <a:pt x="25838" y="1"/>
                </a:moveTo>
                <a:cubicBezTo>
                  <a:pt x="6842" y="1"/>
                  <a:pt x="0" y="20178"/>
                  <a:pt x="0" y="20178"/>
                </a:cubicBezTo>
                <a:lnTo>
                  <a:pt x="0" y="20181"/>
                </a:lnTo>
                <a:lnTo>
                  <a:pt x="131016" y="20181"/>
                </a:lnTo>
                <a:cubicBezTo>
                  <a:pt x="131016" y="20181"/>
                  <a:pt x="122212" y="8215"/>
                  <a:pt x="108815" y="8215"/>
                </a:cubicBezTo>
                <a:cubicBezTo>
                  <a:pt x="105950" y="8215"/>
                  <a:pt x="102875" y="8763"/>
                  <a:pt x="99631" y="10091"/>
                </a:cubicBezTo>
                <a:cubicBezTo>
                  <a:pt x="93778" y="12488"/>
                  <a:pt x="87492" y="14982"/>
                  <a:pt x="78789" y="14982"/>
                </a:cubicBezTo>
                <a:cubicBezTo>
                  <a:pt x="69901" y="14982"/>
                  <a:pt x="58491" y="12380"/>
                  <a:pt x="42447" y="4415"/>
                </a:cubicBezTo>
                <a:cubicBezTo>
                  <a:pt x="36095" y="1262"/>
                  <a:pt x="30587" y="1"/>
                  <a:pt x="2583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7"/>
          <p:cNvSpPr/>
          <p:nvPr/>
        </p:nvSpPr>
        <p:spPr>
          <a:xfrm rot="-5400000">
            <a:off x="7492477" y="2324770"/>
            <a:ext cx="2862100" cy="440825"/>
          </a:xfrm>
          <a:custGeom>
            <a:avLst/>
            <a:gdLst/>
            <a:ahLst/>
            <a:cxnLst/>
            <a:rect l="l" t="t" r="r" b="b"/>
            <a:pathLst>
              <a:path w="114484" h="17633" extrusionOk="0">
                <a:moveTo>
                  <a:pt x="22578" y="1"/>
                </a:moveTo>
                <a:cubicBezTo>
                  <a:pt x="5980" y="1"/>
                  <a:pt x="1" y="17632"/>
                  <a:pt x="1" y="17632"/>
                </a:cubicBezTo>
                <a:lnTo>
                  <a:pt x="114484" y="17632"/>
                </a:lnTo>
                <a:cubicBezTo>
                  <a:pt x="114484" y="17632"/>
                  <a:pt x="106791" y="7178"/>
                  <a:pt x="95085" y="7178"/>
                </a:cubicBezTo>
                <a:cubicBezTo>
                  <a:pt x="92581" y="7178"/>
                  <a:pt x="89894" y="7656"/>
                  <a:pt x="87059" y="8817"/>
                </a:cubicBezTo>
                <a:cubicBezTo>
                  <a:pt x="81944" y="10911"/>
                  <a:pt x="76451" y="13091"/>
                  <a:pt x="68846" y="13091"/>
                </a:cubicBezTo>
                <a:cubicBezTo>
                  <a:pt x="61079" y="13091"/>
                  <a:pt x="51110" y="10817"/>
                  <a:pt x="37090" y="3858"/>
                </a:cubicBezTo>
                <a:cubicBezTo>
                  <a:pt x="31541" y="1103"/>
                  <a:pt x="26727" y="1"/>
                  <a:pt x="22578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7"/>
          <p:cNvSpPr/>
          <p:nvPr/>
        </p:nvSpPr>
        <p:spPr>
          <a:xfrm>
            <a:off x="8171742" y="787675"/>
            <a:ext cx="518052" cy="586760"/>
          </a:xfrm>
          <a:custGeom>
            <a:avLst/>
            <a:gdLst/>
            <a:ahLst/>
            <a:cxnLst/>
            <a:rect l="l" t="t" r="r" b="b"/>
            <a:pathLst>
              <a:path w="28689" h="32494" extrusionOk="0">
                <a:moveTo>
                  <a:pt x="0" y="0"/>
                </a:moveTo>
                <a:lnTo>
                  <a:pt x="0" y="32493"/>
                </a:lnTo>
                <a:lnTo>
                  <a:pt x="28689" y="32493"/>
                </a:lnTo>
                <a:lnTo>
                  <a:pt x="28689" y="6980"/>
                </a:lnTo>
                <a:lnTo>
                  <a:pt x="2223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4" name="Google Shape;84;p7"/>
          <p:cNvGrpSpPr/>
          <p:nvPr/>
        </p:nvGrpSpPr>
        <p:grpSpPr>
          <a:xfrm>
            <a:off x="8228121" y="873959"/>
            <a:ext cx="414931" cy="423659"/>
            <a:chOff x="6828518" y="2499460"/>
            <a:chExt cx="494142" cy="504536"/>
          </a:xfrm>
        </p:grpSpPr>
        <p:sp>
          <p:nvSpPr>
            <p:cNvPr id="85" name="Google Shape;85;p7"/>
            <p:cNvSpPr/>
            <p:nvPr/>
          </p:nvSpPr>
          <p:spPr>
            <a:xfrm>
              <a:off x="6828518" y="2499460"/>
              <a:ext cx="346360" cy="19613"/>
            </a:xfrm>
            <a:custGeom>
              <a:avLst/>
              <a:gdLst/>
              <a:ahLst/>
              <a:cxnLst/>
              <a:rect l="l" t="t" r="r" b="b"/>
              <a:pathLst>
                <a:path w="16106" h="912" extrusionOk="0">
                  <a:moveTo>
                    <a:pt x="0" y="1"/>
                  </a:moveTo>
                  <a:lnTo>
                    <a:pt x="0" y="912"/>
                  </a:lnTo>
                  <a:lnTo>
                    <a:pt x="16105" y="912"/>
                  </a:lnTo>
                  <a:lnTo>
                    <a:pt x="1610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7"/>
            <p:cNvSpPr/>
            <p:nvPr/>
          </p:nvSpPr>
          <p:spPr>
            <a:xfrm>
              <a:off x="6828518" y="2568729"/>
              <a:ext cx="346360" cy="19634"/>
            </a:xfrm>
            <a:custGeom>
              <a:avLst/>
              <a:gdLst/>
              <a:ahLst/>
              <a:cxnLst/>
              <a:rect l="l" t="t" r="r" b="b"/>
              <a:pathLst>
                <a:path w="16106" h="913" extrusionOk="0">
                  <a:moveTo>
                    <a:pt x="0" y="0"/>
                  </a:moveTo>
                  <a:lnTo>
                    <a:pt x="0" y="913"/>
                  </a:lnTo>
                  <a:lnTo>
                    <a:pt x="16105" y="913"/>
                  </a:lnTo>
                  <a:lnTo>
                    <a:pt x="161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7"/>
            <p:cNvSpPr/>
            <p:nvPr/>
          </p:nvSpPr>
          <p:spPr>
            <a:xfrm>
              <a:off x="6828518" y="2637998"/>
              <a:ext cx="494142" cy="19634"/>
            </a:xfrm>
            <a:custGeom>
              <a:avLst/>
              <a:gdLst/>
              <a:ahLst/>
              <a:cxnLst/>
              <a:rect l="l" t="t" r="r" b="b"/>
              <a:pathLst>
                <a:path w="22978" h="913" extrusionOk="0">
                  <a:moveTo>
                    <a:pt x="0" y="0"/>
                  </a:moveTo>
                  <a:lnTo>
                    <a:pt x="0" y="912"/>
                  </a:lnTo>
                  <a:lnTo>
                    <a:pt x="22977" y="912"/>
                  </a:lnTo>
                  <a:lnTo>
                    <a:pt x="229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7"/>
            <p:cNvSpPr/>
            <p:nvPr/>
          </p:nvSpPr>
          <p:spPr>
            <a:xfrm>
              <a:off x="6828518" y="2707266"/>
              <a:ext cx="494142" cy="19656"/>
            </a:xfrm>
            <a:custGeom>
              <a:avLst/>
              <a:gdLst/>
              <a:ahLst/>
              <a:cxnLst/>
              <a:rect l="l" t="t" r="r" b="b"/>
              <a:pathLst>
                <a:path w="22978" h="914" extrusionOk="0">
                  <a:moveTo>
                    <a:pt x="0" y="1"/>
                  </a:moveTo>
                  <a:lnTo>
                    <a:pt x="0" y="913"/>
                  </a:lnTo>
                  <a:lnTo>
                    <a:pt x="22977" y="913"/>
                  </a:lnTo>
                  <a:lnTo>
                    <a:pt x="2297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7"/>
            <p:cNvSpPr/>
            <p:nvPr/>
          </p:nvSpPr>
          <p:spPr>
            <a:xfrm>
              <a:off x="6828518" y="2776557"/>
              <a:ext cx="494142" cy="19634"/>
            </a:xfrm>
            <a:custGeom>
              <a:avLst/>
              <a:gdLst/>
              <a:ahLst/>
              <a:cxnLst/>
              <a:rect l="l" t="t" r="r" b="b"/>
              <a:pathLst>
                <a:path w="22978" h="913" extrusionOk="0">
                  <a:moveTo>
                    <a:pt x="0" y="1"/>
                  </a:moveTo>
                  <a:lnTo>
                    <a:pt x="0" y="913"/>
                  </a:lnTo>
                  <a:lnTo>
                    <a:pt x="22977" y="913"/>
                  </a:lnTo>
                  <a:lnTo>
                    <a:pt x="2297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7"/>
            <p:cNvSpPr/>
            <p:nvPr/>
          </p:nvSpPr>
          <p:spPr>
            <a:xfrm>
              <a:off x="6828518" y="2845825"/>
              <a:ext cx="494142" cy="19634"/>
            </a:xfrm>
            <a:custGeom>
              <a:avLst/>
              <a:gdLst/>
              <a:ahLst/>
              <a:cxnLst/>
              <a:rect l="l" t="t" r="r" b="b"/>
              <a:pathLst>
                <a:path w="22978" h="913" extrusionOk="0">
                  <a:moveTo>
                    <a:pt x="0" y="0"/>
                  </a:moveTo>
                  <a:lnTo>
                    <a:pt x="0" y="912"/>
                  </a:lnTo>
                  <a:lnTo>
                    <a:pt x="22977" y="912"/>
                  </a:lnTo>
                  <a:lnTo>
                    <a:pt x="229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7"/>
            <p:cNvSpPr/>
            <p:nvPr/>
          </p:nvSpPr>
          <p:spPr>
            <a:xfrm>
              <a:off x="6828518" y="2915073"/>
              <a:ext cx="494142" cy="19634"/>
            </a:xfrm>
            <a:custGeom>
              <a:avLst/>
              <a:gdLst/>
              <a:ahLst/>
              <a:cxnLst/>
              <a:rect l="l" t="t" r="r" b="b"/>
              <a:pathLst>
                <a:path w="22978" h="913" extrusionOk="0">
                  <a:moveTo>
                    <a:pt x="0" y="1"/>
                  </a:moveTo>
                  <a:lnTo>
                    <a:pt x="0" y="913"/>
                  </a:lnTo>
                  <a:lnTo>
                    <a:pt x="22977" y="913"/>
                  </a:lnTo>
                  <a:lnTo>
                    <a:pt x="2297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7"/>
            <p:cNvSpPr/>
            <p:nvPr/>
          </p:nvSpPr>
          <p:spPr>
            <a:xfrm>
              <a:off x="6828518" y="2984363"/>
              <a:ext cx="494142" cy="19634"/>
            </a:xfrm>
            <a:custGeom>
              <a:avLst/>
              <a:gdLst/>
              <a:ahLst/>
              <a:cxnLst/>
              <a:rect l="l" t="t" r="r" b="b"/>
              <a:pathLst>
                <a:path w="22978" h="913" extrusionOk="0">
                  <a:moveTo>
                    <a:pt x="0" y="1"/>
                  </a:moveTo>
                  <a:lnTo>
                    <a:pt x="0" y="913"/>
                  </a:lnTo>
                  <a:lnTo>
                    <a:pt x="22977" y="913"/>
                  </a:lnTo>
                  <a:lnTo>
                    <a:pt x="2297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3" name="Google Shape;93;p7"/>
          <p:cNvSpPr/>
          <p:nvPr/>
        </p:nvSpPr>
        <p:spPr>
          <a:xfrm rot="10800000">
            <a:off x="8816766" y="3158036"/>
            <a:ext cx="685866" cy="681183"/>
          </a:xfrm>
          <a:custGeom>
            <a:avLst/>
            <a:gdLst/>
            <a:ahLst/>
            <a:cxnLst/>
            <a:rect l="l" t="t" r="r" b="b"/>
            <a:pathLst>
              <a:path w="147498" h="146491" extrusionOk="0">
                <a:moveTo>
                  <a:pt x="72248" y="0"/>
                </a:moveTo>
                <a:cubicBezTo>
                  <a:pt x="71233" y="0"/>
                  <a:pt x="70212" y="188"/>
                  <a:pt x="69234" y="574"/>
                </a:cubicBezTo>
                <a:cubicBezTo>
                  <a:pt x="68389" y="759"/>
                  <a:pt x="67597" y="1102"/>
                  <a:pt x="66857" y="1551"/>
                </a:cubicBezTo>
                <a:cubicBezTo>
                  <a:pt x="63715" y="3584"/>
                  <a:pt x="62659" y="7360"/>
                  <a:pt x="63425" y="10898"/>
                </a:cubicBezTo>
                <a:cubicBezTo>
                  <a:pt x="63768" y="12403"/>
                  <a:pt x="64402" y="13829"/>
                  <a:pt x="65326" y="15097"/>
                </a:cubicBezTo>
                <a:cubicBezTo>
                  <a:pt x="65722" y="15730"/>
                  <a:pt x="66224" y="16311"/>
                  <a:pt x="66752" y="16839"/>
                </a:cubicBezTo>
                <a:cubicBezTo>
                  <a:pt x="67650" y="17684"/>
                  <a:pt x="68785" y="18239"/>
                  <a:pt x="70000" y="18344"/>
                </a:cubicBezTo>
                <a:lnTo>
                  <a:pt x="69155" y="32524"/>
                </a:lnTo>
                <a:cubicBezTo>
                  <a:pt x="69128" y="32999"/>
                  <a:pt x="69102" y="33448"/>
                  <a:pt x="69075" y="33923"/>
                </a:cubicBezTo>
                <a:cubicBezTo>
                  <a:pt x="64032" y="34716"/>
                  <a:pt x="59226" y="36537"/>
                  <a:pt x="54896" y="39257"/>
                </a:cubicBezTo>
                <a:lnTo>
                  <a:pt x="48796" y="30808"/>
                </a:lnTo>
                <a:lnTo>
                  <a:pt x="45285" y="25923"/>
                </a:lnTo>
                <a:cubicBezTo>
                  <a:pt x="46209" y="24946"/>
                  <a:pt x="46895" y="23784"/>
                  <a:pt x="47371" y="22543"/>
                </a:cubicBezTo>
                <a:cubicBezTo>
                  <a:pt x="47846" y="21038"/>
                  <a:pt x="47819" y="19453"/>
                  <a:pt x="47291" y="18001"/>
                </a:cubicBezTo>
                <a:cubicBezTo>
                  <a:pt x="47133" y="17552"/>
                  <a:pt x="46948" y="17130"/>
                  <a:pt x="46737" y="16707"/>
                </a:cubicBezTo>
                <a:cubicBezTo>
                  <a:pt x="46209" y="15361"/>
                  <a:pt x="45469" y="14120"/>
                  <a:pt x="44545" y="13011"/>
                </a:cubicBezTo>
                <a:cubicBezTo>
                  <a:pt x="43410" y="11585"/>
                  <a:pt x="41799" y="10634"/>
                  <a:pt x="40004" y="10370"/>
                </a:cubicBezTo>
                <a:cubicBezTo>
                  <a:pt x="39630" y="10320"/>
                  <a:pt x="39258" y="10295"/>
                  <a:pt x="38889" y="10295"/>
                </a:cubicBezTo>
                <a:cubicBezTo>
                  <a:pt x="36357" y="10295"/>
                  <a:pt x="33963" y="11458"/>
                  <a:pt x="32373" y="13486"/>
                </a:cubicBezTo>
                <a:cubicBezTo>
                  <a:pt x="31765" y="14093"/>
                  <a:pt x="31237" y="14806"/>
                  <a:pt x="30867" y="15572"/>
                </a:cubicBezTo>
                <a:cubicBezTo>
                  <a:pt x="29204" y="18925"/>
                  <a:pt x="30234" y="22728"/>
                  <a:pt x="32689" y="25342"/>
                </a:cubicBezTo>
                <a:cubicBezTo>
                  <a:pt x="33772" y="26477"/>
                  <a:pt x="35066" y="27375"/>
                  <a:pt x="36492" y="27982"/>
                </a:cubicBezTo>
                <a:cubicBezTo>
                  <a:pt x="37178" y="28326"/>
                  <a:pt x="37865" y="28590"/>
                  <a:pt x="38604" y="28748"/>
                </a:cubicBezTo>
                <a:cubicBezTo>
                  <a:pt x="39017" y="28849"/>
                  <a:pt x="39440" y="28899"/>
                  <a:pt x="39862" y="28899"/>
                </a:cubicBezTo>
                <a:cubicBezTo>
                  <a:pt x="40654" y="28899"/>
                  <a:pt x="41445" y="28723"/>
                  <a:pt x="42169" y="28378"/>
                </a:cubicBezTo>
                <a:lnTo>
                  <a:pt x="48744" y="41000"/>
                </a:lnTo>
                <a:lnTo>
                  <a:pt x="49800" y="43059"/>
                </a:lnTo>
                <a:cubicBezTo>
                  <a:pt x="46737" y="45779"/>
                  <a:pt x="44123" y="48974"/>
                  <a:pt x="42063" y="52512"/>
                </a:cubicBezTo>
                <a:lnTo>
                  <a:pt x="31871" y="47337"/>
                </a:lnTo>
                <a:lnTo>
                  <a:pt x="26511" y="44617"/>
                </a:lnTo>
                <a:cubicBezTo>
                  <a:pt x="26854" y="43324"/>
                  <a:pt x="26960" y="41977"/>
                  <a:pt x="26801" y="40657"/>
                </a:cubicBezTo>
                <a:cubicBezTo>
                  <a:pt x="26537" y="39125"/>
                  <a:pt x="25771" y="37726"/>
                  <a:pt x="24636" y="36643"/>
                </a:cubicBezTo>
                <a:cubicBezTo>
                  <a:pt x="24293" y="36326"/>
                  <a:pt x="23923" y="36036"/>
                  <a:pt x="23553" y="35798"/>
                </a:cubicBezTo>
                <a:cubicBezTo>
                  <a:pt x="22471" y="34848"/>
                  <a:pt x="21230" y="34082"/>
                  <a:pt x="19909" y="33501"/>
                </a:cubicBezTo>
                <a:cubicBezTo>
                  <a:pt x="18978" y="33087"/>
                  <a:pt x="17980" y="32880"/>
                  <a:pt x="16981" y="32880"/>
                </a:cubicBezTo>
                <a:cubicBezTo>
                  <a:pt x="16196" y="32880"/>
                  <a:pt x="15410" y="33008"/>
                  <a:pt x="14655" y="33263"/>
                </a:cubicBezTo>
                <a:cubicBezTo>
                  <a:pt x="11882" y="34267"/>
                  <a:pt x="9876" y="36643"/>
                  <a:pt x="9347" y="39521"/>
                </a:cubicBezTo>
                <a:cubicBezTo>
                  <a:pt x="9057" y="40366"/>
                  <a:pt x="8925" y="41211"/>
                  <a:pt x="8951" y="42083"/>
                </a:cubicBezTo>
                <a:cubicBezTo>
                  <a:pt x="9004" y="45806"/>
                  <a:pt x="11671" y="48710"/>
                  <a:pt x="15077" y="49898"/>
                </a:cubicBezTo>
                <a:cubicBezTo>
                  <a:pt x="16291" y="50332"/>
                  <a:pt x="17559" y="50534"/>
                  <a:pt x="18836" y="50534"/>
                </a:cubicBezTo>
                <a:cubicBezTo>
                  <a:pt x="19114" y="50534"/>
                  <a:pt x="19393" y="50525"/>
                  <a:pt x="19672" y="50506"/>
                </a:cubicBezTo>
                <a:cubicBezTo>
                  <a:pt x="20411" y="50506"/>
                  <a:pt x="21177" y="50400"/>
                  <a:pt x="21890" y="50215"/>
                </a:cubicBezTo>
                <a:cubicBezTo>
                  <a:pt x="23078" y="49898"/>
                  <a:pt x="24134" y="49212"/>
                  <a:pt x="24900" y="48235"/>
                </a:cubicBezTo>
                <a:lnTo>
                  <a:pt x="36518" y="56394"/>
                </a:lnTo>
                <a:lnTo>
                  <a:pt x="39317" y="58374"/>
                </a:lnTo>
                <a:cubicBezTo>
                  <a:pt x="37970" y="61992"/>
                  <a:pt x="37205" y="65821"/>
                  <a:pt x="37020" y="69702"/>
                </a:cubicBezTo>
                <a:lnTo>
                  <a:pt x="24477" y="69808"/>
                </a:lnTo>
                <a:lnTo>
                  <a:pt x="18457" y="69861"/>
                </a:lnTo>
                <a:cubicBezTo>
                  <a:pt x="18167" y="68540"/>
                  <a:pt x="17639" y="67299"/>
                  <a:pt x="16873" y="66217"/>
                </a:cubicBezTo>
                <a:cubicBezTo>
                  <a:pt x="15949" y="64976"/>
                  <a:pt x="14628" y="64078"/>
                  <a:pt x="13123" y="63655"/>
                </a:cubicBezTo>
                <a:cubicBezTo>
                  <a:pt x="12674" y="63523"/>
                  <a:pt x="12226" y="63418"/>
                  <a:pt x="11750" y="63365"/>
                </a:cubicBezTo>
                <a:cubicBezTo>
                  <a:pt x="10701" y="63127"/>
                  <a:pt x="9621" y="63008"/>
                  <a:pt x="8546" y="63008"/>
                </a:cubicBezTo>
                <a:cubicBezTo>
                  <a:pt x="8187" y="63008"/>
                  <a:pt x="7829" y="63022"/>
                  <a:pt x="7473" y="63048"/>
                </a:cubicBezTo>
                <a:cubicBezTo>
                  <a:pt x="5651" y="63154"/>
                  <a:pt x="3934" y="63946"/>
                  <a:pt x="2667" y="65240"/>
                </a:cubicBezTo>
                <a:cubicBezTo>
                  <a:pt x="687" y="67405"/>
                  <a:pt x="0" y="70468"/>
                  <a:pt x="845" y="73267"/>
                </a:cubicBezTo>
                <a:cubicBezTo>
                  <a:pt x="977" y="74138"/>
                  <a:pt x="1268" y="74957"/>
                  <a:pt x="1690" y="75722"/>
                </a:cubicBezTo>
                <a:cubicBezTo>
                  <a:pt x="3220" y="78554"/>
                  <a:pt x="6191" y="79944"/>
                  <a:pt x="9271" y="79944"/>
                </a:cubicBezTo>
                <a:cubicBezTo>
                  <a:pt x="9753" y="79944"/>
                  <a:pt x="10238" y="79910"/>
                  <a:pt x="10721" y="79842"/>
                </a:cubicBezTo>
                <a:cubicBezTo>
                  <a:pt x="12278" y="79630"/>
                  <a:pt x="13757" y="79076"/>
                  <a:pt x="15077" y="78257"/>
                </a:cubicBezTo>
                <a:cubicBezTo>
                  <a:pt x="15737" y="77888"/>
                  <a:pt x="16345" y="77465"/>
                  <a:pt x="16899" y="76963"/>
                </a:cubicBezTo>
                <a:cubicBezTo>
                  <a:pt x="17823" y="76145"/>
                  <a:pt x="18457" y="75036"/>
                  <a:pt x="18668" y="73821"/>
                </a:cubicBezTo>
                <a:lnTo>
                  <a:pt x="32742" y="75722"/>
                </a:lnTo>
                <a:lnTo>
                  <a:pt x="37231" y="76330"/>
                </a:lnTo>
                <a:cubicBezTo>
                  <a:pt x="37680" y="79947"/>
                  <a:pt x="38657" y="83512"/>
                  <a:pt x="40136" y="86865"/>
                </a:cubicBezTo>
                <a:lnTo>
                  <a:pt x="39687" y="87103"/>
                </a:lnTo>
                <a:lnTo>
                  <a:pt x="28227" y="93176"/>
                </a:lnTo>
                <a:lnTo>
                  <a:pt x="22920" y="96002"/>
                </a:lnTo>
                <a:cubicBezTo>
                  <a:pt x="22075" y="94945"/>
                  <a:pt x="21018" y="94100"/>
                  <a:pt x="19857" y="93467"/>
                </a:cubicBezTo>
                <a:cubicBezTo>
                  <a:pt x="18885" y="93017"/>
                  <a:pt x="17839" y="92788"/>
                  <a:pt x="16796" y="92788"/>
                </a:cubicBezTo>
                <a:cubicBezTo>
                  <a:pt x="16308" y="92788"/>
                  <a:pt x="15821" y="92838"/>
                  <a:pt x="15341" y="92939"/>
                </a:cubicBezTo>
                <a:cubicBezTo>
                  <a:pt x="14866" y="93018"/>
                  <a:pt x="14417" y="93150"/>
                  <a:pt x="13968" y="93308"/>
                </a:cubicBezTo>
                <a:cubicBezTo>
                  <a:pt x="12569" y="93678"/>
                  <a:pt x="11249" y="94232"/>
                  <a:pt x="10008" y="94998"/>
                </a:cubicBezTo>
                <a:cubicBezTo>
                  <a:pt x="8450" y="95922"/>
                  <a:pt x="7314" y="97401"/>
                  <a:pt x="6813" y="99170"/>
                </a:cubicBezTo>
                <a:cubicBezTo>
                  <a:pt x="6020" y="101995"/>
                  <a:pt x="6813" y="105032"/>
                  <a:pt x="8872" y="107118"/>
                </a:cubicBezTo>
                <a:cubicBezTo>
                  <a:pt x="9374" y="107831"/>
                  <a:pt x="10008" y="108438"/>
                  <a:pt x="10747" y="108914"/>
                </a:cubicBezTo>
                <a:cubicBezTo>
                  <a:pt x="12093" y="109830"/>
                  <a:pt x="13603" y="110247"/>
                  <a:pt x="15123" y="110247"/>
                </a:cubicBezTo>
                <a:cubicBezTo>
                  <a:pt x="17062" y="110247"/>
                  <a:pt x="19018" y="109569"/>
                  <a:pt x="20675" y="108385"/>
                </a:cubicBezTo>
                <a:cubicBezTo>
                  <a:pt x="21943" y="107488"/>
                  <a:pt x="22999" y="106326"/>
                  <a:pt x="23791" y="105006"/>
                </a:cubicBezTo>
                <a:cubicBezTo>
                  <a:pt x="24213" y="104372"/>
                  <a:pt x="24557" y="103712"/>
                  <a:pt x="24821" y="103025"/>
                </a:cubicBezTo>
                <a:cubicBezTo>
                  <a:pt x="25270" y="101863"/>
                  <a:pt x="25322" y="100596"/>
                  <a:pt x="24953" y="99434"/>
                </a:cubicBezTo>
                <a:lnTo>
                  <a:pt x="38314" y="94628"/>
                </a:lnTo>
                <a:lnTo>
                  <a:pt x="43383" y="92780"/>
                </a:lnTo>
                <a:cubicBezTo>
                  <a:pt x="45337" y="95711"/>
                  <a:pt x="47661" y="98325"/>
                  <a:pt x="50328" y="100622"/>
                </a:cubicBezTo>
                <a:cubicBezTo>
                  <a:pt x="50117" y="100913"/>
                  <a:pt x="49905" y="101203"/>
                  <a:pt x="49694" y="101520"/>
                </a:cubicBezTo>
                <a:lnTo>
                  <a:pt x="42327" y="112161"/>
                </a:lnTo>
                <a:lnTo>
                  <a:pt x="38921" y="117125"/>
                </a:lnTo>
                <a:cubicBezTo>
                  <a:pt x="37680" y="116597"/>
                  <a:pt x="36360" y="116307"/>
                  <a:pt x="35039" y="116307"/>
                </a:cubicBezTo>
                <a:cubicBezTo>
                  <a:pt x="33482" y="116360"/>
                  <a:pt x="31976" y="116914"/>
                  <a:pt x="30788" y="117891"/>
                </a:cubicBezTo>
                <a:cubicBezTo>
                  <a:pt x="30419" y="118182"/>
                  <a:pt x="30075" y="118499"/>
                  <a:pt x="29758" y="118868"/>
                </a:cubicBezTo>
                <a:cubicBezTo>
                  <a:pt x="28676" y="119819"/>
                  <a:pt x="27752" y="120928"/>
                  <a:pt x="27012" y="122169"/>
                </a:cubicBezTo>
                <a:cubicBezTo>
                  <a:pt x="26062" y="123700"/>
                  <a:pt x="25718" y="125549"/>
                  <a:pt x="26062" y="127344"/>
                </a:cubicBezTo>
                <a:cubicBezTo>
                  <a:pt x="26669" y="130222"/>
                  <a:pt x="28781" y="132546"/>
                  <a:pt x="31580" y="133444"/>
                </a:cubicBezTo>
                <a:cubicBezTo>
                  <a:pt x="32346" y="133840"/>
                  <a:pt x="33191" y="134077"/>
                  <a:pt x="34062" y="134183"/>
                </a:cubicBezTo>
                <a:cubicBezTo>
                  <a:pt x="34376" y="134221"/>
                  <a:pt x="34687" y="134240"/>
                  <a:pt x="34993" y="134240"/>
                </a:cubicBezTo>
                <a:cubicBezTo>
                  <a:pt x="38295" y="134240"/>
                  <a:pt x="41122" y="132090"/>
                  <a:pt x="42644" y="129166"/>
                </a:cubicBezTo>
                <a:cubicBezTo>
                  <a:pt x="43331" y="127767"/>
                  <a:pt x="43753" y="126262"/>
                  <a:pt x="43832" y="124704"/>
                </a:cubicBezTo>
                <a:cubicBezTo>
                  <a:pt x="43938" y="123938"/>
                  <a:pt x="43938" y="123199"/>
                  <a:pt x="43832" y="122433"/>
                </a:cubicBezTo>
                <a:cubicBezTo>
                  <a:pt x="43700" y="121218"/>
                  <a:pt x="43146" y="120083"/>
                  <a:pt x="42301" y="119211"/>
                </a:cubicBezTo>
                <a:cubicBezTo>
                  <a:pt x="45522" y="115752"/>
                  <a:pt x="48744" y="112267"/>
                  <a:pt x="51965" y="108808"/>
                </a:cubicBezTo>
                <a:lnTo>
                  <a:pt x="55899" y="104557"/>
                </a:lnTo>
                <a:cubicBezTo>
                  <a:pt x="58857" y="106299"/>
                  <a:pt x="62078" y="107620"/>
                  <a:pt x="65405" y="108517"/>
                </a:cubicBezTo>
                <a:lnTo>
                  <a:pt x="65273" y="109679"/>
                </a:lnTo>
                <a:lnTo>
                  <a:pt x="63636" y="122539"/>
                </a:lnTo>
                <a:lnTo>
                  <a:pt x="62870" y="128506"/>
                </a:lnTo>
                <a:cubicBezTo>
                  <a:pt x="61524" y="128585"/>
                  <a:pt x="60230" y="128955"/>
                  <a:pt x="59015" y="129562"/>
                </a:cubicBezTo>
                <a:cubicBezTo>
                  <a:pt x="57668" y="130328"/>
                  <a:pt x="56612" y="131516"/>
                  <a:pt x="55979" y="132942"/>
                </a:cubicBezTo>
                <a:cubicBezTo>
                  <a:pt x="55794" y="133365"/>
                  <a:pt x="55635" y="133813"/>
                  <a:pt x="55530" y="134262"/>
                </a:cubicBezTo>
                <a:cubicBezTo>
                  <a:pt x="55002" y="135609"/>
                  <a:pt x="54711" y="137008"/>
                  <a:pt x="54605" y="138461"/>
                </a:cubicBezTo>
                <a:cubicBezTo>
                  <a:pt x="54473" y="140256"/>
                  <a:pt x="55028" y="142078"/>
                  <a:pt x="56163" y="143504"/>
                </a:cubicBezTo>
                <a:cubicBezTo>
                  <a:pt x="57751" y="145404"/>
                  <a:pt x="60095" y="146491"/>
                  <a:pt x="62540" y="146491"/>
                </a:cubicBezTo>
                <a:cubicBezTo>
                  <a:pt x="62982" y="146491"/>
                  <a:pt x="63428" y="146455"/>
                  <a:pt x="63874" y="146382"/>
                </a:cubicBezTo>
                <a:cubicBezTo>
                  <a:pt x="64719" y="146356"/>
                  <a:pt x="65590" y="146197"/>
                  <a:pt x="66408" y="145881"/>
                </a:cubicBezTo>
                <a:cubicBezTo>
                  <a:pt x="69894" y="144560"/>
                  <a:pt x="71716" y="141075"/>
                  <a:pt x="71689" y="137484"/>
                </a:cubicBezTo>
                <a:cubicBezTo>
                  <a:pt x="71663" y="135926"/>
                  <a:pt x="71346" y="134368"/>
                  <a:pt x="70686" y="132968"/>
                </a:cubicBezTo>
                <a:cubicBezTo>
                  <a:pt x="70422" y="132256"/>
                  <a:pt x="70079" y="131569"/>
                  <a:pt x="69656" y="130962"/>
                </a:cubicBezTo>
                <a:cubicBezTo>
                  <a:pt x="68970" y="129932"/>
                  <a:pt x="67966" y="129166"/>
                  <a:pt x="66805" y="128796"/>
                </a:cubicBezTo>
                <a:cubicBezTo>
                  <a:pt x="68046" y="124228"/>
                  <a:pt x="69313" y="119687"/>
                  <a:pt x="70554" y="115119"/>
                </a:cubicBezTo>
                <a:lnTo>
                  <a:pt x="72112" y="109626"/>
                </a:lnTo>
                <a:cubicBezTo>
                  <a:pt x="73089" y="109706"/>
                  <a:pt x="74066" y="109759"/>
                  <a:pt x="75096" y="109759"/>
                </a:cubicBezTo>
                <a:cubicBezTo>
                  <a:pt x="77578" y="109759"/>
                  <a:pt x="80060" y="109494"/>
                  <a:pt x="82515" y="109019"/>
                </a:cubicBezTo>
                <a:lnTo>
                  <a:pt x="82806" y="109759"/>
                </a:lnTo>
                <a:lnTo>
                  <a:pt x="87295" y="121931"/>
                </a:lnTo>
                <a:lnTo>
                  <a:pt x="89354" y="127582"/>
                </a:lnTo>
                <a:cubicBezTo>
                  <a:pt x="88219" y="128268"/>
                  <a:pt x="87242" y="129193"/>
                  <a:pt x="86450" y="130275"/>
                </a:cubicBezTo>
                <a:cubicBezTo>
                  <a:pt x="85605" y="131569"/>
                  <a:pt x="85182" y="133127"/>
                  <a:pt x="85314" y="134658"/>
                </a:cubicBezTo>
                <a:cubicBezTo>
                  <a:pt x="85341" y="135134"/>
                  <a:pt x="85394" y="135609"/>
                  <a:pt x="85499" y="136058"/>
                </a:cubicBezTo>
                <a:cubicBezTo>
                  <a:pt x="85658" y="137484"/>
                  <a:pt x="86027" y="138883"/>
                  <a:pt x="86635" y="140203"/>
                </a:cubicBezTo>
                <a:cubicBezTo>
                  <a:pt x="87321" y="141867"/>
                  <a:pt x="88641" y="143214"/>
                  <a:pt x="90305" y="143979"/>
                </a:cubicBezTo>
                <a:cubicBezTo>
                  <a:pt x="91345" y="144413"/>
                  <a:pt x="92442" y="144628"/>
                  <a:pt x="93533" y="144628"/>
                </a:cubicBezTo>
                <a:cubicBezTo>
                  <a:pt x="95295" y="144628"/>
                  <a:pt x="97039" y="144069"/>
                  <a:pt x="98490" y="142976"/>
                </a:cubicBezTo>
                <a:cubicBezTo>
                  <a:pt x="99256" y="142553"/>
                  <a:pt x="99943" y="142025"/>
                  <a:pt x="100524" y="141365"/>
                </a:cubicBezTo>
                <a:cubicBezTo>
                  <a:pt x="103006" y="138593"/>
                  <a:pt x="103006" y="134658"/>
                  <a:pt x="101342" y="131463"/>
                </a:cubicBezTo>
                <a:cubicBezTo>
                  <a:pt x="100603" y="130090"/>
                  <a:pt x="99599" y="128876"/>
                  <a:pt x="98385" y="127925"/>
                </a:cubicBezTo>
                <a:cubicBezTo>
                  <a:pt x="97830" y="127423"/>
                  <a:pt x="97197" y="126975"/>
                  <a:pt x="96536" y="126631"/>
                </a:cubicBezTo>
                <a:cubicBezTo>
                  <a:pt x="95727" y="126177"/>
                  <a:pt x="94828" y="125944"/>
                  <a:pt x="93918" y="125944"/>
                </a:cubicBezTo>
                <a:cubicBezTo>
                  <a:pt x="93612" y="125944"/>
                  <a:pt x="93304" y="125971"/>
                  <a:pt x="92998" y="126024"/>
                </a:cubicBezTo>
                <a:lnTo>
                  <a:pt x="90041" y="112135"/>
                </a:lnTo>
                <a:cubicBezTo>
                  <a:pt x="89671" y="110471"/>
                  <a:pt x="89328" y="108808"/>
                  <a:pt x="88958" y="107144"/>
                </a:cubicBezTo>
                <a:cubicBezTo>
                  <a:pt x="92365" y="105824"/>
                  <a:pt x="95533" y="104002"/>
                  <a:pt x="98411" y="101784"/>
                </a:cubicBezTo>
                <a:lnTo>
                  <a:pt x="107996" y="110498"/>
                </a:lnTo>
                <a:lnTo>
                  <a:pt x="112432" y="114538"/>
                </a:lnTo>
                <a:cubicBezTo>
                  <a:pt x="111746" y="115700"/>
                  <a:pt x="111297" y="116967"/>
                  <a:pt x="111112" y="118287"/>
                </a:cubicBezTo>
                <a:cubicBezTo>
                  <a:pt x="110954" y="119845"/>
                  <a:pt x="111297" y="121377"/>
                  <a:pt x="112115" y="122723"/>
                </a:cubicBezTo>
                <a:cubicBezTo>
                  <a:pt x="112353" y="123119"/>
                  <a:pt x="112643" y="123489"/>
                  <a:pt x="112934" y="123859"/>
                </a:cubicBezTo>
                <a:cubicBezTo>
                  <a:pt x="113726" y="125047"/>
                  <a:pt x="114729" y="126130"/>
                  <a:pt x="115838" y="127027"/>
                </a:cubicBezTo>
                <a:cubicBezTo>
                  <a:pt x="117130" y="128099"/>
                  <a:pt x="118758" y="128677"/>
                  <a:pt x="120433" y="128677"/>
                </a:cubicBezTo>
                <a:cubicBezTo>
                  <a:pt x="120574" y="128677"/>
                  <a:pt x="120714" y="128673"/>
                  <a:pt x="120855" y="128664"/>
                </a:cubicBezTo>
                <a:cubicBezTo>
                  <a:pt x="123786" y="128453"/>
                  <a:pt x="126374" y="126684"/>
                  <a:pt x="127641" y="124017"/>
                </a:cubicBezTo>
                <a:cubicBezTo>
                  <a:pt x="128143" y="123304"/>
                  <a:pt x="128486" y="122512"/>
                  <a:pt x="128698" y="121667"/>
                </a:cubicBezTo>
                <a:cubicBezTo>
                  <a:pt x="129648" y="118076"/>
                  <a:pt x="127853" y="114564"/>
                  <a:pt x="124869" y="112505"/>
                </a:cubicBezTo>
                <a:cubicBezTo>
                  <a:pt x="123602" y="111607"/>
                  <a:pt x="122149" y="111000"/>
                  <a:pt x="120618" y="110709"/>
                </a:cubicBezTo>
                <a:cubicBezTo>
                  <a:pt x="119878" y="110524"/>
                  <a:pt x="119139" y="110419"/>
                  <a:pt x="118400" y="110392"/>
                </a:cubicBezTo>
                <a:cubicBezTo>
                  <a:pt x="118361" y="110391"/>
                  <a:pt x="118322" y="110391"/>
                  <a:pt x="118283" y="110391"/>
                </a:cubicBezTo>
                <a:cubicBezTo>
                  <a:pt x="117083" y="110391"/>
                  <a:pt x="115913" y="110785"/>
                  <a:pt x="114967" y="111501"/>
                </a:cubicBezTo>
                <a:lnTo>
                  <a:pt x="105963" y="100543"/>
                </a:lnTo>
                <a:lnTo>
                  <a:pt x="103296" y="97295"/>
                </a:lnTo>
                <a:cubicBezTo>
                  <a:pt x="105884" y="94470"/>
                  <a:pt x="108023" y="91249"/>
                  <a:pt x="109660" y="87763"/>
                </a:cubicBezTo>
                <a:lnTo>
                  <a:pt x="121119" y="90826"/>
                </a:lnTo>
                <a:lnTo>
                  <a:pt x="126929" y="92358"/>
                </a:lnTo>
                <a:cubicBezTo>
                  <a:pt x="126849" y="93704"/>
                  <a:pt x="127034" y="95025"/>
                  <a:pt x="127483" y="96292"/>
                </a:cubicBezTo>
                <a:cubicBezTo>
                  <a:pt x="128038" y="97744"/>
                  <a:pt x="129067" y="98959"/>
                  <a:pt x="130414" y="99751"/>
                </a:cubicBezTo>
                <a:cubicBezTo>
                  <a:pt x="130810" y="100015"/>
                  <a:pt x="131233" y="100226"/>
                  <a:pt x="131655" y="100411"/>
                </a:cubicBezTo>
                <a:cubicBezTo>
                  <a:pt x="132922" y="101098"/>
                  <a:pt x="134296" y="101573"/>
                  <a:pt x="135695" y="101863"/>
                </a:cubicBezTo>
                <a:cubicBezTo>
                  <a:pt x="136204" y="101976"/>
                  <a:pt x="136718" y="102031"/>
                  <a:pt x="137228" y="102031"/>
                </a:cubicBezTo>
                <a:cubicBezTo>
                  <a:pt x="138516" y="102031"/>
                  <a:pt x="139781" y="101680"/>
                  <a:pt x="140897" y="101018"/>
                </a:cubicBezTo>
                <a:cubicBezTo>
                  <a:pt x="143405" y="99461"/>
                  <a:pt x="144884" y="96714"/>
                  <a:pt x="144805" y="93783"/>
                </a:cubicBezTo>
                <a:cubicBezTo>
                  <a:pt x="144884" y="92912"/>
                  <a:pt x="144857" y="92041"/>
                  <a:pt x="144646" y="91196"/>
                </a:cubicBezTo>
                <a:cubicBezTo>
                  <a:pt x="143828" y="87552"/>
                  <a:pt x="140606" y="85281"/>
                  <a:pt x="137015" y="84806"/>
                </a:cubicBezTo>
                <a:cubicBezTo>
                  <a:pt x="136541" y="84749"/>
                  <a:pt x="136062" y="84719"/>
                  <a:pt x="135582" y="84719"/>
                </a:cubicBezTo>
                <a:cubicBezTo>
                  <a:pt x="134511" y="84719"/>
                  <a:pt x="133434" y="84865"/>
                  <a:pt x="132394" y="85175"/>
                </a:cubicBezTo>
                <a:cubicBezTo>
                  <a:pt x="131655" y="85334"/>
                  <a:pt x="130942" y="85598"/>
                  <a:pt x="130282" y="85941"/>
                </a:cubicBezTo>
                <a:cubicBezTo>
                  <a:pt x="129173" y="86469"/>
                  <a:pt x="128275" y="87367"/>
                  <a:pt x="127747" y="88476"/>
                </a:cubicBezTo>
                <a:lnTo>
                  <a:pt x="114703" y="82905"/>
                </a:lnTo>
                <a:lnTo>
                  <a:pt x="111878" y="81690"/>
                </a:lnTo>
                <a:cubicBezTo>
                  <a:pt x="112776" y="78389"/>
                  <a:pt x="113224" y="75010"/>
                  <a:pt x="113224" y="71603"/>
                </a:cubicBezTo>
                <a:cubicBezTo>
                  <a:pt x="113224" y="70943"/>
                  <a:pt x="113198" y="70283"/>
                  <a:pt x="113172" y="69597"/>
                </a:cubicBezTo>
                <a:lnTo>
                  <a:pt x="123707" y="67273"/>
                </a:lnTo>
                <a:lnTo>
                  <a:pt x="129569" y="65979"/>
                </a:lnTo>
                <a:cubicBezTo>
                  <a:pt x="130124" y="67194"/>
                  <a:pt x="130889" y="68303"/>
                  <a:pt x="131866" y="69200"/>
                </a:cubicBezTo>
                <a:cubicBezTo>
                  <a:pt x="133028" y="70230"/>
                  <a:pt x="134507" y="70838"/>
                  <a:pt x="136065" y="70943"/>
                </a:cubicBezTo>
                <a:cubicBezTo>
                  <a:pt x="136302" y="70956"/>
                  <a:pt x="136533" y="70963"/>
                  <a:pt x="136764" y="70963"/>
                </a:cubicBezTo>
                <a:cubicBezTo>
                  <a:pt x="136995" y="70963"/>
                  <a:pt x="137226" y="70956"/>
                  <a:pt x="137464" y="70943"/>
                </a:cubicBezTo>
                <a:cubicBezTo>
                  <a:pt x="137555" y="70945"/>
                  <a:pt x="137645" y="70946"/>
                  <a:pt x="137735" y="70946"/>
                </a:cubicBezTo>
                <a:cubicBezTo>
                  <a:pt x="139094" y="70946"/>
                  <a:pt x="140429" y="70758"/>
                  <a:pt x="141742" y="70362"/>
                </a:cubicBezTo>
                <a:cubicBezTo>
                  <a:pt x="143484" y="69887"/>
                  <a:pt x="144990" y="68752"/>
                  <a:pt x="145966" y="67220"/>
                </a:cubicBezTo>
                <a:cubicBezTo>
                  <a:pt x="147472" y="64685"/>
                  <a:pt x="147498" y="61569"/>
                  <a:pt x="146072" y="58982"/>
                </a:cubicBezTo>
                <a:cubicBezTo>
                  <a:pt x="145755" y="58190"/>
                  <a:pt x="145306" y="57424"/>
                  <a:pt x="144752" y="56764"/>
                </a:cubicBezTo>
                <a:cubicBezTo>
                  <a:pt x="143127" y="54874"/>
                  <a:pt x="140852" y="54000"/>
                  <a:pt x="138504" y="54000"/>
                </a:cubicBezTo>
                <a:cubicBezTo>
                  <a:pt x="137342" y="54000"/>
                  <a:pt x="136163" y="54214"/>
                  <a:pt x="135035" y="54625"/>
                </a:cubicBezTo>
                <a:cubicBezTo>
                  <a:pt x="133583" y="55153"/>
                  <a:pt x="132236" y="55998"/>
                  <a:pt x="131127" y="57081"/>
                </a:cubicBezTo>
                <a:cubicBezTo>
                  <a:pt x="130546" y="57556"/>
                  <a:pt x="130044" y="58110"/>
                  <a:pt x="129595" y="58718"/>
                </a:cubicBezTo>
                <a:cubicBezTo>
                  <a:pt x="128856" y="59721"/>
                  <a:pt x="128486" y="60909"/>
                  <a:pt x="128539" y="62150"/>
                </a:cubicBezTo>
                <a:lnTo>
                  <a:pt x="114386" y="63206"/>
                </a:lnTo>
                <a:lnTo>
                  <a:pt x="112353" y="63365"/>
                </a:lnTo>
                <a:cubicBezTo>
                  <a:pt x="111429" y="59193"/>
                  <a:pt x="109818" y="55206"/>
                  <a:pt x="107574" y="51562"/>
                </a:cubicBezTo>
                <a:lnTo>
                  <a:pt x="115152" y="45198"/>
                </a:lnTo>
                <a:lnTo>
                  <a:pt x="119773" y="41343"/>
                </a:lnTo>
                <a:cubicBezTo>
                  <a:pt x="120829" y="42188"/>
                  <a:pt x="122017" y="42795"/>
                  <a:pt x="123311" y="43165"/>
                </a:cubicBezTo>
                <a:cubicBezTo>
                  <a:pt x="123866" y="43301"/>
                  <a:pt x="124431" y="43369"/>
                  <a:pt x="124995" y="43369"/>
                </a:cubicBezTo>
                <a:cubicBezTo>
                  <a:pt x="125962" y="43369"/>
                  <a:pt x="126926" y="43169"/>
                  <a:pt x="127826" y="42769"/>
                </a:cubicBezTo>
                <a:cubicBezTo>
                  <a:pt x="128249" y="42584"/>
                  <a:pt x="128671" y="42347"/>
                  <a:pt x="129067" y="42109"/>
                </a:cubicBezTo>
                <a:cubicBezTo>
                  <a:pt x="130361" y="41475"/>
                  <a:pt x="131549" y="40630"/>
                  <a:pt x="132579" y="39653"/>
                </a:cubicBezTo>
                <a:cubicBezTo>
                  <a:pt x="133926" y="38412"/>
                  <a:pt x="134744" y="36722"/>
                  <a:pt x="134903" y="34900"/>
                </a:cubicBezTo>
                <a:cubicBezTo>
                  <a:pt x="135061" y="31969"/>
                  <a:pt x="133635" y="29170"/>
                  <a:pt x="131180" y="27560"/>
                </a:cubicBezTo>
                <a:cubicBezTo>
                  <a:pt x="130546" y="26979"/>
                  <a:pt x="129780" y="26504"/>
                  <a:pt x="128988" y="26187"/>
                </a:cubicBezTo>
                <a:cubicBezTo>
                  <a:pt x="128024" y="25796"/>
                  <a:pt x="127040" y="25616"/>
                  <a:pt x="126071" y="25616"/>
                </a:cubicBezTo>
                <a:cubicBezTo>
                  <a:pt x="123564" y="25616"/>
                  <a:pt x="121148" y="26825"/>
                  <a:pt x="119377" y="28748"/>
                </a:cubicBezTo>
                <a:cubicBezTo>
                  <a:pt x="118321" y="29910"/>
                  <a:pt x="117528" y="31256"/>
                  <a:pt x="117027" y="32735"/>
                </a:cubicBezTo>
                <a:cubicBezTo>
                  <a:pt x="116736" y="33422"/>
                  <a:pt x="116551" y="34161"/>
                  <a:pt x="116419" y="34900"/>
                </a:cubicBezTo>
                <a:cubicBezTo>
                  <a:pt x="116235" y="36115"/>
                  <a:pt x="116472" y="37356"/>
                  <a:pt x="117080" y="38439"/>
                </a:cubicBezTo>
                <a:lnTo>
                  <a:pt x="105012" y="45885"/>
                </a:lnTo>
                <a:lnTo>
                  <a:pt x="103877" y="46598"/>
                </a:lnTo>
                <a:cubicBezTo>
                  <a:pt x="100999" y="43271"/>
                  <a:pt x="97566" y="40498"/>
                  <a:pt x="93738" y="38333"/>
                </a:cubicBezTo>
                <a:lnTo>
                  <a:pt x="97408" y="29567"/>
                </a:lnTo>
                <a:lnTo>
                  <a:pt x="99705" y="24021"/>
                </a:lnTo>
                <a:cubicBezTo>
                  <a:pt x="100365" y="24140"/>
                  <a:pt x="101032" y="24200"/>
                  <a:pt x="101695" y="24200"/>
                </a:cubicBezTo>
                <a:cubicBezTo>
                  <a:pt x="102359" y="24200"/>
                  <a:pt x="103019" y="24140"/>
                  <a:pt x="103666" y="24021"/>
                </a:cubicBezTo>
                <a:cubicBezTo>
                  <a:pt x="105171" y="23652"/>
                  <a:pt x="106518" y="22780"/>
                  <a:pt x="107495" y="21566"/>
                </a:cubicBezTo>
                <a:cubicBezTo>
                  <a:pt x="107785" y="21196"/>
                  <a:pt x="108049" y="20826"/>
                  <a:pt x="108287" y="20404"/>
                </a:cubicBezTo>
                <a:cubicBezTo>
                  <a:pt x="109132" y="19242"/>
                  <a:pt x="109818" y="17975"/>
                  <a:pt x="110267" y="16602"/>
                </a:cubicBezTo>
                <a:cubicBezTo>
                  <a:pt x="110901" y="14885"/>
                  <a:pt x="110848" y="13011"/>
                  <a:pt x="110135" y="11321"/>
                </a:cubicBezTo>
                <a:cubicBezTo>
                  <a:pt x="108920" y="8654"/>
                  <a:pt x="106386" y="6805"/>
                  <a:pt x="103481" y="6489"/>
                </a:cubicBezTo>
                <a:cubicBezTo>
                  <a:pt x="102882" y="6339"/>
                  <a:pt x="102270" y="6269"/>
                  <a:pt x="101655" y="6269"/>
                </a:cubicBezTo>
                <a:cubicBezTo>
                  <a:pt x="101401" y="6269"/>
                  <a:pt x="101147" y="6281"/>
                  <a:pt x="100893" y="6304"/>
                </a:cubicBezTo>
                <a:cubicBezTo>
                  <a:pt x="97197" y="6621"/>
                  <a:pt x="94477" y="9499"/>
                  <a:pt x="93553" y="12984"/>
                </a:cubicBezTo>
                <a:cubicBezTo>
                  <a:pt x="93157" y="14516"/>
                  <a:pt x="93051" y="16074"/>
                  <a:pt x="93315" y="17605"/>
                </a:cubicBezTo>
                <a:cubicBezTo>
                  <a:pt x="93368" y="18371"/>
                  <a:pt x="93526" y="19110"/>
                  <a:pt x="93764" y="19823"/>
                </a:cubicBezTo>
                <a:cubicBezTo>
                  <a:pt x="94160" y="20985"/>
                  <a:pt x="94926" y="21988"/>
                  <a:pt x="95956" y="22675"/>
                </a:cubicBezTo>
                <a:lnTo>
                  <a:pt x="88694" y="34848"/>
                </a:lnTo>
                <a:cubicBezTo>
                  <a:pt x="88509" y="35164"/>
                  <a:pt x="88325" y="35455"/>
                  <a:pt x="88140" y="35772"/>
                </a:cubicBezTo>
                <a:cubicBezTo>
                  <a:pt x="83994" y="34267"/>
                  <a:pt x="79637" y="33474"/>
                  <a:pt x="75228" y="33474"/>
                </a:cubicBezTo>
                <a:cubicBezTo>
                  <a:pt x="74937" y="30253"/>
                  <a:pt x="74673" y="27058"/>
                  <a:pt x="74409" y="23837"/>
                </a:cubicBezTo>
                <a:lnTo>
                  <a:pt x="73907" y="17843"/>
                </a:lnTo>
                <a:cubicBezTo>
                  <a:pt x="75201" y="17473"/>
                  <a:pt x="76390" y="16839"/>
                  <a:pt x="77446" y="16021"/>
                </a:cubicBezTo>
                <a:cubicBezTo>
                  <a:pt x="78608" y="14991"/>
                  <a:pt x="79400" y="13592"/>
                  <a:pt x="79717" y="12086"/>
                </a:cubicBezTo>
                <a:cubicBezTo>
                  <a:pt x="79796" y="11611"/>
                  <a:pt x="79849" y="11162"/>
                  <a:pt x="79875" y="10687"/>
                </a:cubicBezTo>
                <a:cubicBezTo>
                  <a:pt x="80113" y="9261"/>
                  <a:pt x="80113" y="7809"/>
                  <a:pt x="79901" y="6383"/>
                </a:cubicBezTo>
                <a:cubicBezTo>
                  <a:pt x="79664" y="4587"/>
                  <a:pt x="78766" y="2950"/>
                  <a:pt x="77393" y="1788"/>
                </a:cubicBezTo>
                <a:cubicBezTo>
                  <a:pt x="75897" y="615"/>
                  <a:pt x="74083" y="0"/>
                  <a:pt x="7224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7"/>
          <p:cNvSpPr/>
          <p:nvPr/>
        </p:nvSpPr>
        <p:spPr>
          <a:xfrm rot="-7280868">
            <a:off x="8477183" y="1284683"/>
            <a:ext cx="297438" cy="265791"/>
          </a:xfrm>
          <a:custGeom>
            <a:avLst/>
            <a:gdLst/>
            <a:ahLst/>
            <a:cxnLst/>
            <a:rect l="l" t="t" r="r" b="b"/>
            <a:pathLst>
              <a:path w="9451" h="8446" extrusionOk="0">
                <a:moveTo>
                  <a:pt x="4726" y="1"/>
                </a:moveTo>
                <a:cubicBezTo>
                  <a:pt x="3911" y="1"/>
                  <a:pt x="3251" y="661"/>
                  <a:pt x="3251" y="1474"/>
                </a:cubicBezTo>
                <a:cubicBezTo>
                  <a:pt x="3251" y="1778"/>
                  <a:pt x="3343" y="2062"/>
                  <a:pt x="3503" y="2296"/>
                </a:cubicBezTo>
                <a:cubicBezTo>
                  <a:pt x="3299" y="2458"/>
                  <a:pt x="3113" y="2659"/>
                  <a:pt x="2953" y="2892"/>
                </a:cubicBezTo>
                <a:cubicBezTo>
                  <a:pt x="2359" y="2519"/>
                  <a:pt x="1766" y="2146"/>
                  <a:pt x="1172" y="1774"/>
                </a:cubicBezTo>
                <a:cubicBezTo>
                  <a:pt x="1125" y="1745"/>
                  <a:pt x="1080" y="1732"/>
                  <a:pt x="1037" y="1732"/>
                </a:cubicBezTo>
                <a:cubicBezTo>
                  <a:pt x="812" y="1732"/>
                  <a:pt x="666" y="2077"/>
                  <a:pt x="906" y="2228"/>
                </a:cubicBezTo>
                <a:cubicBezTo>
                  <a:pt x="1501" y="2602"/>
                  <a:pt x="2096" y="2974"/>
                  <a:pt x="2691" y="3348"/>
                </a:cubicBezTo>
                <a:cubicBezTo>
                  <a:pt x="2483" y="3785"/>
                  <a:pt x="2355" y="4293"/>
                  <a:pt x="2330" y="4840"/>
                </a:cubicBezTo>
                <a:cubicBezTo>
                  <a:pt x="1665" y="4771"/>
                  <a:pt x="1001" y="4701"/>
                  <a:pt x="337" y="4633"/>
                </a:cubicBezTo>
                <a:cubicBezTo>
                  <a:pt x="326" y="4631"/>
                  <a:pt x="315" y="4631"/>
                  <a:pt x="305" y="4631"/>
                </a:cubicBezTo>
                <a:cubicBezTo>
                  <a:pt x="1" y="4631"/>
                  <a:pt x="13" y="5124"/>
                  <a:pt x="337" y="5158"/>
                </a:cubicBezTo>
                <a:lnTo>
                  <a:pt x="2338" y="5367"/>
                </a:lnTo>
                <a:cubicBezTo>
                  <a:pt x="2374" y="5839"/>
                  <a:pt x="2490" y="6281"/>
                  <a:pt x="2663" y="6670"/>
                </a:cubicBezTo>
                <a:lnTo>
                  <a:pt x="1238" y="8001"/>
                </a:lnTo>
                <a:cubicBezTo>
                  <a:pt x="1045" y="8181"/>
                  <a:pt x="1227" y="8446"/>
                  <a:pt x="1434" y="8446"/>
                </a:cubicBezTo>
                <a:cubicBezTo>
                  <a:pt x="1494" y="8446"/>
                  <a:pt x="1555" y="8424"/>
                  <a:pt x="1610" y="8372"/>
                </a:cubicBezTo>
                <a:cubicBezTo>
                  <a:pt x="2049" y="7963"/>
                  <a:pt x="2488" y="7554"/>
                  <a:pt x="2927" y="7146"/>
                </a:cubicBezTo>
                <a:cubicBezTo>
                  <a:pt x="3366" y="7806"/>
                  <a:pt x="4010" y="8223"/>
                  <a:pt x="4726" y="8223"/>
                </a:cubicBezTo>
                <a:cubicBezTo>
                  <a:pt x="5442" y="8223"/>
                  <a:pt x="6084" y="7806"/>
                  <a:pt x="6525" y="7146"/>
                </a:cubicBezTo>
                <a:cubicBezTo>
                  <a:pt x="6963" y="7555"/>
                  <a:pt x="7401" y="7965"/>
                  <a:pt x="7841" y="8372"/>
                </a:cubicBezTo>
                <a:cubicBezTo>
                  <a:pt x="7896" y="8424"/>
                  <a:pt x="7957" y="8446"/>
                  <a:pt x="8017" y="8446"/>
                </a:cubicBezTo>
                <a:cubicBezTo>
                  <a:pt x="8224" y="8446"/>
                  <a:pt x="8407" y="8181"/>
                  <a:pt x="8214" y="8001"/>
                </a:cubicBezTo>
                <a:lnTo>
                  <a:pt x="6787" y="6671"/>
                </a:lnTo>
                <a:cubicBezTo>
                  <a:pt x="6963" y="6282"/>
                  <a:pt x="7077" y="5841"/>
                  <a:pt x="7114" y="5367"/>
                </a:cubicBezTo>
                <a:lnTo>
                  <a:pt x="9114" y="5158"/>
                </a:lnTo>
                <a:cubicBezTo>
                  <a:pt x="9438" y="5123"/>
                  <a:pt x="9451" y="4630"/>
                  <a:pt x="9146" y="4630"/>
                </a:cubicBezTo>
                <a:cubicBezTo>
                  <a:pt x="9136" y="4630"/>
                  <a:pt x="9125" y="4630"/>
                  <a:pt x="9114" y="4631"/>
                </a:cubicBezTo>
                <a:cubicBezTo>
                  <a:pt x="8450" y="4701"/>
                  <a:pt x="7785" y="4768"/>
                  <a:pt x="7121" y="4838"/>
                </a:cubicBezTo>
                <a:cubicBezTo>
                  <a:pt x="7096" y="4292"/>
                  <a:pt x="6967" y="3784"/>
                  <a:pt x="6760" y="3348"/>
                </a:cubicBezTo>
                <a:cubicBezTo>
                  <a:pt x="7356" y="2974"/>
                  <a:pt x="7951" y="2602"/>
                  <a:pt x="8546" y="2228"/>
                </a:cubicBezTo>
                <a:cubicBezTo>
                  <a:pt x="8786" y="2077"/>
                  <a:pt x="8640" y="1732"/>
                  <a:pt x="8415" y="1732"/>
                </a:cubicBezTo>
                <a:cubicBezTo>
                  <a:pt x="8372" y="1732"/>
                  <a:pt x="8326" y="1745"/>
                  <a:pt x="8279" y="1774"/>
                </a:cubicBezTo>
                <a:cubicBezTo>
                  <a:pt x="7685" y="2146"/>
                  <a:pt x="7091" y="2519"/>
                  <a:pt x="6498" y="2892"/>
                </a:cubicBezTo>
                <a:cubicBezTo>
                  <a:pt x="6337" y="2661"/>
                  <a:pt x="6154" y="2458"/>
                  <a:pt x="5948" y="2296"/>
                </a:cubicBezTo>
                <a:cubicBezTo>
                  <a:pt x="6107" y="2062"/>
                  <a:pt x="6200" y="1778"/>
                  <a:pt x="6200" y="1474"/>
                </a:cubicBezTo>
                <a:cubicBezTo>
                  <a:pt x="6200" y="661"/>
                  <a:pt x="5539" y="1"/>
                  <a:pt x="472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7"/>
          <p:cNvSpPr/>
          <p:nvPr/>
        </p:nvSpPr>
        <p:spPr>
          <a:xfrm rot="10800000">
            <a:off x="7523916" y="-284739"/>
            <a:ext cx="685866" cy="681183"/>
          </a:xfrm>
          <a:custGeom>
            <a:avLst/>
            <a:gdLst/>
            <a:ahLst/>
            <a:cxnLst/>
            <a:rect l="l" t="t" r="r" b="b"/>
            <a:pathLst>
              <a:path w="147498" h="146491" extrusionOk="0">
                <a:moveTo>
                  <a:pt x="72248" y="0"/>
                </a:moveTo>
                <a:cubicBezTo>
                  <a:pt x="71233" y="0"/>
                  <a:pt x="70212" y="188"/>
                  <a:pt x="69234" y="574"/>
                </a:cubicBezTo>
                <a:cubicBezTo>
                  <a:pt x="68389" y="759"/>
                  <a:pt x="67597" y="1102"/>
                  <a:pt x="66857" y="1551"/>
                </a:cubicBezTo>
                <a:cubicBezTo>
                  <a:pt x="63715" y="3584"/>
                  <a:pt x="62659" y="7360"/>
                  <a:pt x="63425" y="10898"/>
                </a:cubicBezTo>
                <a:cubicBezTo>
                  <a:pt x="63768" y="12403"/>
                  <a:pt x="64402" y="13829"/>
                  <a:pt x="65326" y="15097"/>
                </a:cubicBezTo>
                <a:cubicBezTo>
                  <a:pt x="65722" y="15730"/>
                  <a:pt x="66224" y="16311"/>
                  <a:pt x="66752" y="16839"/>
                </a:cubicBezTo>
                <a:cubicBezTo>
                  <a:pt x="67650" y="17684"/>
                  <a:pt x="68785" y="18239"/>
                  <a:pt x="70000" y="18344"/>
                </a:cubicBezTo>
                <a:lnTo>
                  <a:pt x="69155" y="32524"/>
                </a:lnTo>
                <a:cubicBezTo>
                  <a:pt x="69128" y="32999"/>
                  <a:pt x="69102" y="33448"/>
                  <a:pt x="69075" y="33923"/>
                </a:cubicBezTo>
                <a:cubicBezTo>
                  <a:pt x="64032" y="34716"/>
                  <a:pt x="59226" y="36537"/>
                  <a:pt x="54896" y="39257"/>
                </a:cubicBezTo>
                <a:lnTo>
                  <a:pt x="48796" y="30808"/>
                </a:lnTo>
                <a:lnTo>
                  <a:pt x="45285" y="25923"/>
                </a:lnTo>
                <a:cubicBezTo>
                  <a:pt x="46209" y="24946"/>
                  <a:pt x="46895" y="23784"/>
                  <a:pt x="47371" y="22543"/>
                </a:cubicBezTo>
                <a:cubicBezTo>
                  <a:pt x="47846" y="21038"/>
                  <a:pt x="47819" y="19453"/>
                  <a:pt x="47291" y="18001"/>
                </a:cubicBezTo>
                <a:cubicBezTo>
                  <a:pt x="47133" y="17552"/>
                  <a:pt x="46948" y="17130"/>
                  <a:pt x="46737" y="16707"/>
                </a:cubicBezTo>
                <a:cubicBezTo>
                  <a:pt x="46209" y="15361"/>
                  <a:pt x="45469" y="14120"/>
                  <a:pt x="44545" y="13011"/>
                </a:cubicBezTo>
                <a:cubicBezTo>
                  <a:pt x="43410" y="11585"/>
                  <a:pt x="41799" y="10634"/>
                  <a:pt x="40004" y="10370"/>
                </a:cubicBezTo>
                <a:cubicBezTo>
                  <a:pt x="39630" y="10320"/>
                  <a:pt x="39258" y="10295"/>
                  <a:pt x="38889" y="10295"/>
                </a:cubicBezTo>
                <a:cubicBezTo>
                  <a:pt x="36357" y="10295"/>
                  <a:pt x="33963" y="11458"/>
                  <a:pt x="32373" y="13486"/>
                </a:cubicBezTo>
                <a:cubicBezTo>
                  <a:pt x="31765" y="14093"/>
                  <a:pt x="31237" y="14806"/>
                  <a:pt x="30867" y="15572"/>
                </a:cubicBezTo>
                <a:cubicBezTo>
                  <a:pt x="29204" y="18925"/>
                  <a:pt x="30234" y="22728"/>
                  <a:pt x="32689" y="25342"/>
                </a:cubicBezTo>
                <a:cubicBezTo>
                  <a:pt x="33772" y="26477"/>
                  <a:pt x="35066" y="27375"/>
                  <a:pt x="36492" y="27982"/>
                </a:cubicBezTo>
                <a:cubicBezTo>
                  <a:pt x="37178" y="28326"/>
                  <a:pt x="37865" y="28590"/>
                  <a:pt x="38604" y="28748"/>
                </a:cubicBezTo>
                <a:cubicBezTo>
                  <a:pt x="39017" y="28849"/>
                  <a:pt x="39440" y="28899"/>
                  <a:pt x="39862" y="28899"/>
                </a:cubicBezTo>
                <a:cubicBezTo>
                  <a:pt x="40654" y="28899"/>
                  <a:pt x="41445" y="28723"/>
                  <a:pt x="42169" y="28378"/>
                </a:cubicBezTo>
                <a:lnTo>
                  <a:pt x="48744" y="41000"/>
                </a:lnTo>
                <a:lnTo>
                  <a:pt x="49800" y="43059"/>
                </a:lnTo>
                <a:cubicBezTo>
                  <a:pt x="46737" y="45779"/>
                  <a:pt x="44123" y="48974"/>
                  <a:pt x="42063" y="52512"/>
                </a:cubicBezTo>
                <a:lnTo>
                  <a:pt x="31871" y="47337"/>
                </a:lnTo>
                <a:lnTo>
                  <a:pt x="26511" y="44617"/>
                </a:lnTo>
                <a:cubicBezTo>
                  <a:pt x="26854" y="43324"/>
                  <a:pt x="26960" y="41977"/>
                  <a:pt x="26801" y="40657"/>
                </a:cubicBezTo>
                <a:cubicBezTo>
                  <a:pt x="26537" y="39125"/>
                  <a:pt x="25771" y="37726"/>
                  <a:pt x="24636" y="36643"/>
                </a:cubicBezTo>
                <a:cubicBezTo>
                  <a:pt x="24293" y="36326"/>
                  <a:pt x="23923" y="36036"/>
                  <a:pt x="23553" y="35798"/>
                </a:cubicBezTo>
                <a:cubicBezTo>
                  <a:pt x="22471" y="34848"/>
                  <a:pt x="21230" y="34082"/>
                  <a:pt x="19909" y="33501"/>
                </a:cubicBezTo>
                <a:cubicBezTo>
                  <a:pt x="18978" y="33087"/>
                  <a:pt x="17980" y="32880"/>
                  <a:pt x="16981" y="32880"/>
                </a:cubicBezTo>
                <a:cubicBezTo>
                  <a:pt x="16196" y="32880"/>
                  <a:pt x="15410" y="33008"/>
                  <a:pt x="14655" y="33263"/>
                </a:cubicBezTo>
                <a:cubicBezTo>
                  <a:pt x="11882" y="34267"/>
                  <a:pt x="9876" y="36643"/>
                  <a:pt x="9347" y="39521"/>
                </a:cubicBezTo>
                <a:cubicBezTo>
                  <a:pt x="9057" y="40366"/>
                  <a:pt x="8925" y="41211"/>
                  <a:pt x="8951" y="42083"/>
                </a:cubicBezTo>
                <a:cubicBezTo>
                  <a:pt x="9004" y="45806"/>
                  <a:pt x="11671" y="48710"/>
                  <a:pt x="15077" y="49898"/>
                </a:cubicBezTo>
                <a:cubicBezTo>
                  <a:pt x="16291" y="50332"/>
                  <a:pt x="17559" y="50534"/>
                  <a:pt x="18836" y="50534"/>
                </a:cubicBezTo>
                <a:cubicBezTo>
                  <a:pt x="19114" y="50534"/>
                  <a:pt x="19393" y="50525"/>
                  <a:pt x="19672" y="50506"/>
                </a:cubicBezTo>
                <a:cubicBezTo>
                  <a:pt x="20411" y="50506"/>
                  <a:pt x="21177" y="50400"/>
                  <a:pt x="21890" y="50215"/>
                </a:cubicBezTo>
                <a:cubicBezTo>
                  <a:pt x="23078" y="49898"/>
                  <a:pt x="24134" y="49212"/>
                  <a:pt x="24900" y="48235"/>
                </a:cubicBezTo>
                <a:lnTo>
                  <a:pt x="36518" y="56394"/>
                </a:lnTo>
                <a:lnTo>
                  <a:pt x="39317" y="58374"/>
                </a:lnTo>
                <a:cubicBezTo>
                  <a:pt x="37970" y="61992"/>
                  <a:pt x="37205" y="65821"/>
                  <a:pt x="37020" y="69702"/>
                </a:cubicBezTo>
                <a:lnTo>
                  <a:pt x="24477" y="69808"/>
                </a:lnTo>
                <a:lnTo>
                  <a:pt x="18457" y="69861"/>
                </a:lnTo>
                <a:cubicBezTo>
                  <a:pt x="18167" y="68540"/>
                  <a:pt x="17639" y="67299"/>
                  <a:pt x="16873" y="66217"/>
                </a:cubicBezTo>
                <a:cubicBezTo>
                  <a:pt x="15949" y="64976"/>
                  <a:pt x="14628" y="64078"/>
                  <a:pt x="13123" y="63655"/>
                </a:cubicBezTo>
                <a:cubicBezTo>
                  <a:pt x="12674" y="63523"/>
                  <a:pt x="12226" y="63418"/>
                  <a:pt x="11750" y="63365"/>
                </a:cubicBezTo>
                <a:cubicBezTo>
                  <a:pt x="10701" y="63127"/>
                  <a:pt x="9621" y="63008"/>
                  <a:pt x="8546" y="63008"/>
                </a:cubicBezTo>
                <a:cubicBezTo>
                  <a:pt x="8187" y="63008"/>
                  <a:pt x="7829" y="63022"/>
                  <a:pt x="7473" y="63048"/>
                </a:cubicBezTo>
                <a:cubicBezTo>
                  <a:pt x="5651" y="63154"/>
                  <a:pt x="3934" y="63946"/>
                  <a:pt x="2667" y="65240"/>
                </a:cubicBezTo>
                <a:cubicBezTo>
                  <a:pt x="687" y="67405"/>
                  <a:pt x="0" y="70468"/>
                  <a:pt x="845" y="73267"/>
                </a:cubicBezTo>
                <a:cubicBezTo>
                  <a:pt x="977" y="74138"/>
                  <a:pt x="1268" y="74957"/>
                  <a:pt x="1690" y="75722"/>
                </a:cubicBezTo>
                <a:cubicBezTo>
                  <a:pt x="3220" y="78554"/>
                  <a:pt x="6191" y="79944"/>
                  <a:pt x="9271" y="79944"/>
                </a:cubicBezTo>
                <a:cubicBezTo>
                  <a:pt x="9753" y="79944"/>
                  <a:pt x="10238" y="79910"/>
                  <a:pt x="10721" y="79842"/>
                </a:cubicBezTo>
                <a:cubicBezTo>
                  <a:pt x="12278" y="79630"/>
                  <a:pt x="13757" y="79076"/>
                  <a:pt x="15077" y="78257"/>
                </a:cubicBezTo>
                <a:cubicBezTo>
                  <a:pt x="15737" y="77888"/>
                  <a:pt x="16345" y="77465"/>
                  <a:pt x="16899" y="76963"/>
                </a:cubicBezTo>
                <a:cubicBezTo>
                  <a:pt x="17823" y="76145"/>
                  <a:pt x="18457" y="75036"/>
                  <a:pt x="18668" y="73821"/>
                </a:cubicBezTo>
                <a:lnTo>
                  <a:pt x="32742" y="75722"/>
                </a:lnTo>
                <a:lnTo>
                  <a:pt x="37231" y="76330"/>
                </a:lnTo>
                <a:cubicBezTo>
                  <a:pt x="37680" y="79947"/>
                  <a:pt x="38657" y="83512"/>
                  <a:pt x="40136" y="86865"/>
                </a:cubicBezTo>
                <a:lnTo>
                  <a:pt x="39687" y="87103"/>
                </a:lnTo>
                <a:lnTo>
                  <a:pt x="28227" y="93176"/>
                </a:lnTo>
                <a:lnTo>
                  <a:pt x="22920" y="96002"/>
                </a:lnTo>
                <a:cubicBezTo>
                  <a:pt x="22075" y="94945"/>
                  <a:pt x="21018" y="94100"/>
                  <a:pt x="19857" y="93467"/>
                </a:cubicBezTo>
                <a:cubicBezTo>
                  <a:pt x="18885" y="93017"/>
                  <a:pt x="17839" y="92788"/>
                  <a:pt x="16796" y="92788"/>
                </a:cubicBezTo>
                <a:cubicBezTo>
                  <a:pt x="16308" y="92788"/>
                  <a:pt x="15821" y="92838"/>
                  <a:pt x="15341" y="92939"/>
                </a:cubicBezTo>
                <a:cubicBezTo>
                  <a:pt x="14866" y="93018"/>
                  <a:pt x="14417" y="93150"/>
                  <a:pt x="13968" y="93308"/>
                </a:cubicBezTo>
                <a:cubicBezTo>
                  <a:pt x="12569" y="93678"/>
                  <a:pt x="11249" y="94232"/>
                  <a:pt x="10008" y="94998"/>
                </a:cubicBezTo>
                <a:cubicBezTo>
                  <a:pt x="8450" y="95922"/>
                  <a:pt x="7314" y="97401"/>
                  <a:pt x="6813" y="99170"/>
                </a:cubicBezTo>
                <a:cubicBezTo>
                  <a:pt x="6020" y="101995"/>
                  <a:pt x="6813" y="105032"/>
                  <a:pt x="8872" y="107118"/>
                </a:cubicBezTo>
                <a:cubicBezTo>
                  <a:pt x="9374" y="107831"/>
                  <a:pt x="10008" y="108438"/>
                  <a:pt x="10747" y="108914"/>
                </a:cubicBezTo>
                <a:cubicBezTo>
                  <a:pt x="12093" y="109830"/>
                  <a:pt x="13603" y="110247"/>
                  <a:pt x="15123" y="110247"/>
                </a:cubicBezTo>
                <a:cubicBezTo>
                  <a:pt x="17062" y="110247"/>
                  <a:pt x="19018" y="109569"/>
                  <a:pt x="20675" y="108385"/>
                </a:cubicBezTo>
                <a:cubicBezTo>
                  <a:pt x="21943" y="107488"/>
                  <a:pt x="22999" y="106326"/>
                  <a:pt x="23791" y="105006"/>
                </a:cubicBezTo>
                <a:cubicBezTo>
                  <a:pt x="24213" y="104372"/>
                  <a:pt x="24557" y="103712"/>
                  <a:pt x="24821" y="103025"/>
                </a:cubicBezTo>
                <a:cubicBezTo>
                  <a:pt x="25270" y="101863"/>
                  <a:pt x="25322" y="100596"/>
                  <a:pt x="24953" y="99434"/>
                </a:cubicBezTo>
                <a:lnTo>
                  <a:pt x="38314" y="94628"/>
                </a:lnTo>
                <a:lnTo>
                  <a:pt x="43383" y="92780"/>
                </a:lnTo>
                <a:cubicBezTo>
                  <a:pt x="45337" y="95711"/>
                  <a:pt x="47661" y="98325"/>
                  <a:pt x="50328" y="100622"/>
                </a:cubicBezTo>
                <a:cubicBezTo>
                  <a:pt x="50117" y="100913"/>
                  <a:pt x="49905" y="101203"/>
                  <a:pt x="49694" y="101520"/>
                </a:cubicBezTo>
                <a:lnTo>
                  <a:pt x="42327" y="112161"/>
                </a:lnTo>
                <a:lnTo>
                  <a:pt x="38921" y="117125"/>
                </a:lnTo>
                <a:cubicBezTo>
                  <a:pt x="37680" y="116597"/>
                  <a:pt x="36360" y="116307"/>
                  <a:pt x="35039" y="116307"/>
                </a:cubicBezTo>
                <a:cubicBezTo>
                  <a:pt x="33482" y="116360"/>
                  <a:pt x="31976" y="116914"/>
                  <a:pt x="30788" y="117891"/>
                </a:cubicBezTo>
                <a:cubicBezTo>
                  <a:pt x="30419" y="118182"/>
                  <a:pt x="30075" y="118499"/>
                  <a:pt x="29758" y="118868"/>
                </a:cubicBezTo>
                <a:cubicBezTo>
                  <a:pt x="28676" y="119819"/>
                  <a:pt x="27752" y="120928"/>
                  <a:pt x="27012" y="122169"/>
                </a:cubicBezTo>
                <a:cubicBezTo>
                  <a:pt x="26062" y="123700"/>
                  <a:pt x="25718" y="125549"/>
                  <a:pt x="26062" y="127344"/>
                </a:cubicBezTo>
                <a:cubicBezTo>
                  <a:pt x="26669" y="130222"/>
                  <a:pt x="28781" y="132546"/>
                  <a:pt x="31580" y="133444"/>
                </a:cubicBezTo>
                <a:cubicBezTo>
                  <a:pt x="32346" y="133840"/>
                  <a:pt x="33191" y="134077"/>
                  <a:pt x="34062" y="134183"/>
                </a:cubicBezTo>
                <a:cubicBezTo>
                  <a:pt x="34376" y="134221"/>
                  <a:pt x="34687" y="134240"/>
                  <a:pt x="34993" y="134240"/>
                </a:cubicBezTo>
                <a:cubicBezTo>
                  <a:pt x="38295" y="134240"/>
                  <a:pt x="41122" y="132090"/>
                  <a:pt x="42644" y="129166"/>
                </a:cubicBezTo>
                <a:cubicBezTo>
                  <a:pt x="43331" y="127767"/>
                  <a:pt x="43753" y="126262"/>
                  <a:pt x="43832" y="124704"/>
                </a:cubicBezTo>
                <a:cubicBezTo>
                  <a:pt x="43938" y="123938"/>
                  <a:pt x="43938" y="123199"/>
                  <a:pt x="43832" y="122433"/>
                </a:cubicBezTo>
                <a:cubicBezTo>
                  <a:pt x="43700" y="121218"/>
                  <a:pt x="43146" y="120083"/>
                  <a:pt x="42301" y="119211"/>
                </a:cubicBezTo>
                <a:cubicBezTo>
                  <a:pt x="45522" y="115752"/>
                  <a:pt x="48744" y="112267"/>
                  <a:pt x="51965" y="108808"/>
                </a:cubicBezTo>
                <a:lnTo>
                  <a:pt x="55899" y="104557"/>
                </a:lnTo>
                <a:cubicBezTo>
                  <a:pt x="58857" y="106299"/>
                  <a:pt x="62078" y="107620"/>
                  <a:pt x="65405" y="108517"/>
                </a:cubicBezTo>
                <a:lnTo>
                  <a:pt x="65273" y="109679"/>
                </a:lnTo>
                <a:lnTo>
                  <a:pt x="63636" y="122539"/>
                </a:lnTo>
                <a:lnTo>
                  <a:pt x="62870" y="128506"/>
                </a:lnTo>
                <a:cubicBezTo>
                  <a:pt x="61524" y="128585"/>
                  <a:pt x="60230" y="128955"/>
                  <a:pt x="59015" y="129562"/>
                </a:cubicBezTo>
                <a:cubicBezTo>
                  <a:pt x="57668" y="130328"/>
                  <a:pt x="56612" y="131516"/>
                  <a:pt x="55979" y="132942"/>
                </a:cubicBezTo>
                <a:cubicBezTo>
                  <a:pt x="55794" y="133365"/>
                  <a:pt x="55635" y="133813"/>
                  <a:pt x="55530" y="134262"/>
                </a:cubicBezTo>
                <a:cubicBezTo>
                  <a:pt x="55002" y="135609"/>
                  <a:pt x="54711" y="137008"/>
                  <a:pt x="54605" y="138461"/>
                </a:cubicBezTo>
                <a:cubicBezTo>
                  <a:pt x="54473" y="140256"/>
                  <a:pt x="55028" y="142078"/>
                  <a:pt x="56163" y="143504"/>
                </a:cubicBezTo>
                <a:cubicBezTo>
                  <a:pt x="57751" y="145404"/>
                  <a:pt x="60095" y="146491"/>
                  <a:pt x="62540" y="146491"/>
                </a:cubicBezTo>
                <a:cubicBezTo>
                  <a:pt x="62982" y="146491"/>
                  <a:pt x="63428" y="146455"/>
                  <a:pt x="63874" y="146382"/>
                </a:cubicBezTo>
                <a:cubicBezTo>
                  <a:pt x="64719" y="146356"/>
                  <a:pt x="65590" y="146197"/>
                  <a:pt x="66408" y="145881"/>
                </a:cubicBezTo>
                <a:cubicBezTo>
                  <a:pt x="69894" y="144560"/>
                  <a:pt x="71716" y="141075"/>
                  <a:pt x="71689" y="137484"/>
                </a:cubicBezTo>
                <a:cubicBezTo>
                  <a:pt x="71663" y="135926"/>
                  <a:pt x="71346" y="134368"/>
                  <a:pt x="70686" y="132968"/>
                </a:cubicBezTo>
                <a:cubicBezTo>
                  <a:pt x="70422" y="132256"/>
                  <a:pt x="70079" y="131569"/>
                  <a:pt x="69656" y="130962"/>
                </a:cubicBezTo>
                <a:cubicBezTo>
                  <a:pt x="68970" y="129932"/>
                  <a:pt x="67966" y="129166"/>
                  <a:pt x="66805" y="128796"/>
                </a:cubicBezTo>
                <a:cubicBezTo>
                  <a:pt x="68046" y="124228"/>
                  <a:pt x="69313" y="119687"/>
                  <a:pt x="70554" y="115119"/>
                </a:cubicBezTo>
                <a:lnTo>
                  <a:pt x="72112" y="109626"/>
                </a:lnTo>
                <a:cubicBezTo>
                  <a:pt x="73089" y="109706"/>
                  <a:pt x="74066" y="109759"/>
                  <a:pt x="75096" y="109759"/>
                </a:cubicBezTo>
                <a:cubicBezTo>
                  <a:pt x="77578" y="109759"/>
                  <a:pt x="80060" y="109494"/>
                  <a:pt x="82515" y="109019"/>
                </a:cubicBezTo>
                <a:lnTo>
                  <a:pt x="82806" y="109759"/>
                </a:lnTo>
                <a:lnTo>
                  <a:pt x="87295" y="121931"/>
                </a:lnTo>
                <a:lnTo>
                  <a:pt x="89354" y="127582"/>
                </a:lnTo>
                <a:cubicBezTo>
                  <a:pt x="88219" y="128268"/>
                  <a:pt x="87242" y="129193"/>
                  <a:pt x="86450" y="130275"/>
                </a:cubicBezTo>
                <a:cubicBezTo>
                  <a:pt x="85605" y="131569"/>
                  <a:pt x="85182" y="133127"/>
                  <a:pt x="85314" y="134658"/>
                </a:cubicBezTo>
                <a:cubicBezTo>
                  <a:pt x="85341" y="135134"/>
                  <a:pt x="85394" y="135609"/>
                  <a:pt x="85499" y="136058"/>
                </a:cubicBezTo>
                <a:cubicBezTo>
                  <a:pt x="85658" y="137484"/>
                  <a:pt x="86027" y="138883"/>
                  <a:pt x="86635" y="140203"/>
                </a:cubicBezTo>
                <a:cubicBezTo>
                  <a:pt x="87321" y="141867"/>
                  <a:pt x="88641" y="143214"/>
                  <a:pt x="90305" y="143979"/>
                </a:cubicBezTo>
                <a:cubicBezTo>
                  <a:pt x="91345" y="144413"/>
                  <a:pt x="92442" y="144628"/>
                  <a:pt x="93533" y="144628"/>
                </a:cubicBezTo>
                <a:cubicBezTo>
                  <a:pt x="95295" y="144628"/>
                  <a:pt x="97039" y="144069"/>
                  <a:pt x="98490" y="142976"/>
                </a:cubicBezTo>
                <a:cubicBezTo>
                  <a:pt x="99256" y="142553"/>
                  <a:pt x="99943" y="142025"/>
                  <a:pt x="100524" y="141365"/>
                </a:cubicBezTo>
                <a:cubicBezTo>
                  <a:pt x="103006" y="138593"/>
                  <a:pt x="103006" y="134658"/>
                  <a:pt x="101342" y="131463"/>
                </a:cubicBezTo>
                <a:cubicBezTo>
                  <a:pt x="100603" y="130090"/>
                  <a:pt x="99599" y="128876"/>
                  <a:pt x="98385" y="127925"/>
                </a:cubicBezTo>
                <a:cubicBezTo>
                  <a:pt x="97830" y="127423"/>
                  <a:pt x="97197" y="126975"/>
                  <a:pt x="96536" y="126631"/>
                </a:cubicBezTo>
                <a:cubicBezTo>
                  <a:pt x="95727" y="126177"/>
                  <a:pt x="94828" y="125944"/>
                  <a:pt x="93918" y="125944"/>
                </a:cubicBezTo>
                <a:cubicBezTo>
                  <a:pt x="93612" y="125944"/>
                  <a:pt x="93304" y="125971"/>
                  <a:pt x="92998" y="126024"/>
                </a:cubicBezTo>
                <a:lnTo>
                  <a:pt x="90041" y="112135"/>
                </a:lnTo>
                <a:cubicBezTo>
                  <a:pt x="89671" y="110471"/>
                  <a:pt x="89328" y="108808"/>
                  <a:pt x="88958" y="107144"/>
                </a:cubicBezTo>
                <a:cubicBezTo>
                  <a:pt x="92365" y="105824"/>
                  <a:pt x="95533" y="104002"/>
                  <a:pt x="98411" y="101784"/>
                </a:cubicBezTo>
                <a:lnTo>
                  <a:pt x="107996" y="110498"/>
                </a:lnTo>
                <a:lnTo>
                  <a:pt x="112432" y="114538"/>
                </a:lnTo>
                <a:cubicBezTo>
                  <a:pt x="111746" y="115700"/>
                  <a:pt x="111297" y="116967"/>
                  <a:pt x="111112" y="118287"/>
                </a:cubicBezTo>
                <a:cubicBezTo>
                  <a:pt x="110954" y="119845"/>
                  <a:pt x="111297" y="121377"/>
                  <a:pt x="112115" y="122723"/>
                </a:cubicBezTo>
                <a:cubicBezTo>
                  <a:pt x="112353" y="123119"/>
                  <a:pt x="112643" y="123489"/>
                  <a:pt x="112934" y="123859"/>
                </a:cubicBezTo>
                <a:cubicBezTo>
                  <a:pt x="113726" y="125047"/>
                  <a:pt x="114729" y="126130"/>
                  <a:pt x="115838" y="127027"/>
                </a:cubicBezTo>
                <a:cubicBezTo>
                  <a:pt x="117130" y="128099"/>
                  <a:pt x="118758" y="128677"/>
                  <a:pt x="120433" y="128677"/>
                </a:cubicBezTo>
                <a:cubicBezTo>
                  <a:pt x="120574" y="128677"/>
                  <a:pt x="120714" y="128673"/>
                  <a:pt x="120855" y="128664"/>
                </a:cubicBezTo>
                <a:cubicBezTo>
                  <a:pt x="123786" y="128453"/>
                  <a:pt x="126374" y="126684"/>
                  <a:pt x="127641" y="124017"/>
                </a:cubicBezTo>
                <a:cubicBezTo>
                  <a:pt x="128143" y="123304"/>
                  <a:pt x="128486" y="122512"/>
                  <a:pt x="128698" y="121667"/>
                </a:cubicBezTo>
                <a:cubicBezTo>
                  <a:pt x="129648" y="118076"/>
                  <a:pt x="127853" y="114564"/>
                  <a:pt x="124869" y="112505"/>
                </a:cubicBezTo>
                <a:cubicBezTo>
                  <a:pt x="123602" y="111607"/>
                  <a:pt x="122149" y="111000"/>
                  <a:pt x="120618" y="110709"/>
                </a:cubicBezTo>
                <a:cubicBezTo>
                  <a:pt x="119878" y="110524"/>
                  <a:pt x="119139" y="110419"/>
                  <a:pt x="118400" y="110392"/>
                </a:cubicBezTo>
                <a:cubicBezTo>
                  <a:pt x="118361" y="110391"/>
                  <a:pt x="118322" y="110391"/>
                  <a:pt x="118283" y="110391"/>
                </a:cubicBezTo>
                <a:cubicBezTo>
                  <a:pt x="117083" y="110391"/>
                  <a:pt x="115913" y="110785"/>
                  <a:pt x="114967" y="111501"/>
                </a:cubicBezTo>
                <a:lnTo>
                  <a:pt x="105963" y="100543"/>
                </a:lnTo>
                <a:lnTo>
                  <a:pt x="103296" y="97295"/>
                </a:lnTo>
                <a:cubicBezTo>
                  <a:pt x="105884" y="94470"/>
                  <a:pt x="108023" y="91249"/>
                  <a:pt x="109660" y="87763"/>
                </a:cubicBezTo>
                <a:lnTo>
                  <a:pt x="121119" y="90826"/>
                </a:lnTo>
                <a:lnTo>
                  <a:pt x="126929" y="92358"/>
                </a:lnTo>
                <a:cubicBezTo>
                  <a:pt x="126849" y="93704"/>
                  <a:pt x="127034" y="95025"/>
                  <a:pt x="127483" y="96292"/>
                </a:cubicBezTo>
                <a:cubicBezTo>
                  <a:pt x="128038" y="97744"/>
                  <a:pt x="129067" y="98959"/>
                  <a:pt x="130414" y="99751"/>
                </a:cubicBezTo>
                <a:cubicBezTo>
                  <a:pt x="130810" y="100015"/>
                  <a:pt x="131233" y="100226"/>
                  <a:pt x="131655" y="100411"/>
                </a:cubicBezTo>
                <a:cubicBezTo>
                  <a:pt x="132922" y="101098"/>
                  <a:pt x="134296" y="101573"/>
                  <a:pt x="135695" y="101863"/>
                </a:cubicBezTo>
                <a:cubicBezTo>
                  <a:pt x="136204" y="101976"/>
                  <a:pt x="136718" y="102031"/>
                  <a:pt x="137228" y="102031"/>
                </a:cubicBezTo>
                <a:cubicBezTo>
                  <a:pt x="138516" y="102031"/>
                  <a:pt x="139781" y="101680"/>
                  <a:pt x="140897" y="101018"/>
                </a:cubicBezTo>
                <a:cubicBezTo>
                  <a:pt x="143405" y="99461"/>
                  <a:pt x="144884" y="96714"/>
                  <a:pt x="144805" y="93783"/>
                </a:cubicBezTo>
                <a:cubicBezTo>
                  <a:pt x="144884" y="92912"/>
                  <a:pt x="144857" y="92041"/>
                  <a:pt x="144646" y="91196"/>
                </a:cubicBezTo>
                <a:cubicBezTo>
                  <a:pt x="143828" y="87552"/>
                  <a:pt x="140606" y="85281"/>
                  <a:pt x="137015" y="84806"/>
                </a:cubicBezTo>
                <a:cubicBezTo>
                  <a:pt x="136541" y="84749"/>
                  <a:pt x="136062" y="84719"/>
                  <a:pt x="135582" y="84719"/>
                </a:cubicBezTo>
                <a:cubicBezTo>
                  <a:pt x="134511" y="84719"/>
                  <a:pt x="133434" y="84865"/>
                  <a:pt x="132394" y="85175"/>
                </a:cubicBezTo>
                <a:cubicBezTo>
                  <a:pt x="131655" y="85334"/>
                  <a:pt x="130942" y="85598"/>
                  <a:pt x="130282" y="85941"/>
                </a:cubicBezTo>
                <a:cubicBezTo>
                  <a:pt x="129173" y="86469"/>
                  <a:pt x="128275" y="87367"/>
                  <a:pt x="127747" y="88476"/>
                </a:cubicBezTo>
                <a:lnTo>
                  <a:pt x="114703" y="82905"/>
                </a:lnTo>
                <a:lnTo>
                  <a:pt x="111878" y="81690"/>
                </a:lnTo>
                <a:cubicBezTo>
                  <a:pt x="112776" y="78389"/>
                  <a:pt x="113224" y="75010"/>
                  <a:pt x="113224" y="71603"/>
                </a:cubicBezTo>
                <a:cubicBezTo>
                  <a:pt x="113224" y="70943"/>
                  <a:pt x="113198" y="70283"/>
                  <a:pt x="113172" y="69597"/>
                </a:cubicBezTo>
                <a:lnTo>
                  <a:pt x="123707" y="67273"/>
                </a:lnTo>
                <a:lnTo>
                  <a:pt x="129569" y="65979"/>
                </a:lnTo>
                <a:cubicBezTo>
                  <a:pt x="130124" y="67194"/>
                  <a:pt x="130889" y="68303"/>
                  <a:pt x="131866" y="69200"/>
                </a:cubicBezTo>
                <a:cubicBezTo>
                  <a:pt x="133028" y="70230"/>
                  <a:pt x="134507" y="70838"/>
                  <a:pt x="136065" y="70943"/>
                </a:cubicBezTo>
                <a:cubicBezTo>
                  <a:pt x="136302" y="70956"/>
                  <a:pt x="136533" y="70963"/>
                  <a:pt x="136764" y="70963"/>
                </a:cubicBezTo>
                <a:cubicBezTo>
                  <a:pt x="136995" y="70963"/>
                  <a:pt x="137226" y="70956"/>
                  <a:pt x="137464" y="70943"/>
                </a:cubicBezTo>
                <a:cubicBezTo>
                  <a:pt x="137555" y="70945"/>
                  <a:pt x="137645" y="70946"/>
                  <a:pt x="137735" y="70946"/>
                </a:cubicBezTo>
                <a:cubicBezTo>
                  <a:pt x="139094" y="70946"/>
                  <a:pt x="140429" y="70758"/>
                  <a:pt x="141742" y="70362"/>
                </a:cubicBezTo>
                <a:cubicBezTo>
                  <a:pt x="143484" y="69887"/>
                  <a:pt x="144990" y="68752"/>
                  <a:pt x="145966" y="67220"/>
                </a:cubicBezTo>
                <a:cubicBezTo>
                  <a:pt x="147472" y="64685"/>
                  <a:pt x="147498" y="61569"/>
                  <a:pt x="146072" y="58982"/>
                </a:cubicBezTo>
                <a:cubicBezTo>
                  <a:pt x="145755" y="58190"/>
                  <a:pt x="145306" y="57424"/>
                  <a:pt x="144752" y="56764"/>
                </a:cubicBezTo>
                <a:cubicBezTo>
                  <a:pt x="143127" y="54874"/>
                  <a:pt x="140852" y="54000"/>
                  <a:pt x="138504" y="54000"/>
                </a:cubicBezTo>
                <a:cubicBezTo>
                  <a:pt x="137342" y="54000"/>
                  <a:pt x="136163" y="54214"/>
                  <a:pt x="135035" y="54625"/>
                </a:cubicBezTo>
                <a:cubicBezTo>
                  <a:pt x="133583" y="55153"/>
                  <a:pt x="132236" y="55998"/>
                  <a:pt x="131127" y="57081"/>
                </a:cubicBezTo>
                <a:cubicBezTo>
                  <a:pt x="130546" y="57556"/>
                  <a:pt x="130044" y="58110"/>
                  <a:pt x="129595" y="58718"/>
                </a:cubicBezTo>
                <a:cubicBezTo>
                  <a:pt x="128856" y="59721"/>
                  <a:pt x="128486" y="60909"/>
                  <a:pt x="128539" y="62150"/>
                </a:cubicBezTo>
                <a:lnTo>
                  <a:pt x="114386" y="63206"/>
                </a:lnTo>
                <a:lnTo>
                  <a:pt x="112353" y="63365"/>
                </a:lnTo>
                <a:cubicBezTo>
                  <a:pt x="111429" y="59193"/>
                  <a:pt x="109818" y="55206"/>
                  <a:pt x="107574" y="51562"/>
                </a:cubicBezTo>
                <a:lnTo>
                  <a:pt x="115152" y="45198"/>
                </a:lnTo>
                <a:lnTo>
                  <a:pt x="119773" y="41343"/>
                </a:lnTo>
                <a:cubicBezTo>
                  <a:pt x="120829" y="42188"/>
                  <a:pt x="122017" y="42795"/>
                  <a:pt x="123311" y="43165"/>
                </a:cubicBezTo>
                <a:cubicBezTo>
                  <a:pt x="123866" y="43301"/>
                  <a:pt x="124431" y="43369"/>
                  <a:pt x="124995" y="43369"/>
                </a:cubicBezTo>
                <a:cubicBezTo>
                  <a:pt x="125962" y="43369"/>
                  <a:pt x="126926" y="43169"/>
                  <a:pt x="127826" y="42769"/>
                </a:cubicBezTo>
                <a:cubicBezTo>
                  <a:pt x="128249" y="42584"/>
                  <a:pt x="128671" y="42347"/>
                  <a:pt x="129067" y="42109"/>
                </a:cubicBezTo>
                <a:cubicBezTo>
                  <a:pt x="130361" y="41475"/>
                  <a:pt x="131549" y="40630"/>
                  <a:pt x="132579" y="39653"/>
                </a:cubicBezTo>
                <a:cubicBezTo>
                  <a:pt x="133926" y="38412"/>
                  <a:pt x="134744" y="36722"/>
                  <a:pt x="134903" y="34900"/>
                </a:cubicBezTo>
                <a:cubicBezTo>
                  <a:pt x="135061" y="31969"/>
                  <a:pt x="133635" y="29170"/>
                  <a:pt x="131180" y="27560"/>
                </a:cubicBezTo>
                <a:cubicBezTo>
                  <a:pt x="130546" y="26979"/>
                  <a:pt x="129780" y="26504"/>
                  <a:pt x="128988" y="26187"/>
                </a:cubicBezTo>
                <a:cubicBezTo>
                  <a:pt x="128024" y="25796"/>
                  <a:pt x="127040" y="25616"/>
                  <a:pt x="126071" y="25616"/>
                </a:cubicBezTo>
                <a:cubicBezTo>
                  <a:pt x="123564" y="25616"/>
                  <a:pt x="121148" y="26825"/>
                  <a:pt x="119377" y="28748"/>
                </a:cubicBezTo>
                <a:cubicBezTo>
                  <a:pt x="118321" y="29910"/>
                  <a:pt x="117528" y="31256"/>
                  <a:pt x="117027" y="32735"/>
                </a:cubicBezTo>
                <a:cubicBezTo>
                  <a:pt x="116736" y="33422"/>
                  <a:pt x="116551" y="34161"/>
                  <a:pt x="116419" y="34900"/>
                </a:cubicBezTo>
                <a:cubicBezTo>
                  <a:pt x="116235" y="36115"/>
                  <a:pt x="116472" y="37356"/>
                  <a:pt x="117080" y="38439"/>
                </a:cubicBezTo>
                <a:lnTo>
                  <a:pt x="105012" y="45885"/>
                </a:lnTo>
                <a:lnTo>
                  <a:pt x="103877" y="46598"/>
                </a:lnTo>
                <a:cubicBezTo>
                  <a:pt x="100999" y="43271"/>
                  <a:pt x="97566" y="40498"/>
                  <a:pt x="93738" y="38333"/>
                </a:cubicBezTo>
                <a:lnTo>
                  <a:pt x="97408" y="29567"/>
                </a:lnTo>
                <a:lnTo>
                  <a:pt x="99705" y="24021"/>
                </a:lnTo>
                <a:cubicBezTo>
                  <a:pt x="100365" y="24140"/>
                  <a:pt x="101032" y="24200"/>
                  <a:pt x="101695" y="24200"/>
                </a:cubicBezTo>
                <a:cubicBezTo>
                  <a:pt x="102359" y="24200"/>
                  <a:pt x="103019" y="24140"/>
                  <a:pt x="103666" y="24021"/>
                </a:cubicBezTo>
                <a:cubicBezTo>
                  <a:pt x="105171" y="23652"/>
                  <a:pt x="106518" y="22780"/>
                  <a:pt x="107495" y="21566"/>
                </a:cubicBezTo>
                <a:cubicBezTo>
                  <a:pt x="107785" y="21196"/>
                  <a:pt x="108049" y="20826"/>
                  <a:pt x="108287" y="20404"/>
                </a:cubicBezTo>
                <a:cubicBezTo>
                  <a:pt x="109132" y="19242"/>
                  <a:pt x="109818" y="17975"/>
                  <a:pt x="110267" y="16602"/>
                </a:cubicBezTo>
                <a:cubicBezTo>
                  <a:pt x="110901" y="14885"/>
                  <a:pt x="110848" y="13011"/>
                  <a:pt x="110135" y="11321"/>
                </a:cubicBezTo>
                <a:cubicBezTo>
                  <a:pt x="108920" y="8654"/>
                  <a:pt x="106386" y="6805"/>
                  <a:pt x="103481" y="6489"/>
                </a:cubicBezTo>
                <a:cubicBezTo>
                  <a:pt x="102882" y="6339"/>
                  <a:pt x="102270" y="6269"/>
                  <a:pt x="101655" y="6269"/>
                </a:cubicBezTo>
                <a:cubicBezTo>
                  <a:pt x="101401" y="6269"/>
                  <a:pt x="101147" y="6281"/>
                  <a:pt x="100893" y="6304"/>
                </a:cubicBezTo>
                <a:cubicBezTo>
                  <a:pt x="97197" y="6621"/>
                  <a:pt x="94477" y="9499"/>
                  <a:pt x="93553" y="12984"/>
                </a:cubicBezTo>
                <a:cubicBezTo>
                  <a:pt x="93157" y="14516"/>
                  <a:pt x="93051" y="16074"/>
                  <a:pt x="93315" y="17605"/>
                </a:cubicBezTo>
                <a:cubicBezTo>
                  <a:pt x="93368" y="18371"/>
                  <a:pt x="93526" y="19110"/>
                  <a:pt x="93764" y="19823"/>
                </a:cubicBezTo>
                <a:cubicBezTo>
                  <a:pt x="94160" y="20985"/>
                  <a:pt x="94926" y="21988"/>
                  <a:pt x="95956" y="22675"/>
                </a:cubicBezTo>
                <a:lnTo>
                  <a:pt x="88694" y="34848"/>
                </a:lnTo>
                <a:cubicBezTo>
                  <a:pt x="88509" y="35164"/>
                  <a:pt x="88325" y="35455"/>
                  <a:pt x="88140" y="35772"/>
                </a:cubicBezTo>
                <a:cubicBezTo>
                  <a:pt x="83994" y="34267"/>
                  <a:pt x="79637" y="33474"/>
                  <a:pt x="75228" y="33474"/>
                </a:cubicBezTo>
                <a:cubicBezTo>
                  <a:pt x="74937" y="30253"/>
                  <a:pt x="74673" y="27058"/>
                  <a:pt x="74409" y="23837"/>
                </a:cubicBezTo>
                <a:lnTo>
                  <a:pt x="73907" y="17843"/>
                </a:lnTo>
                <a:cubicBezTo>
                  <a:pt x="75201" y="17473"/>
                  <a:pt x="76390" y="16839"/>
                  <a:pt x="77446" y="16021"/>
                </a:cubicBezTo>
                <a:cubicBezTo>
                  <a:pt x="78608" y="14991"/>
                  <a:pt x="79400" y="13592"/>
                  <a:pt x="79717" y="12086"/>
                </a:cubicBezTo>
                <a:cubicBezTo>
                  <a:pt x="79796" y="11611"/>
                  <a:pt x="79849" y="11162"/>
                  <a:pt x="79875" y="10687"/>
                </a:cubicBezTo>
                <a:cubicBezTo>
                  <a:pt x="80113" y="9261"/>
                  <a:pt x="80113" y="7809"/>
                  <a:pt x="79901" y="6383"/>
                </a:cubicBezTo>
                <a:cubicBezTo>
                  <a:pt x="79664" y="4587"/>
                  <a:pt x="78766" y="2950"/>
                  <a:pt x="77393" y="1788"/>
                </a:cubicBezTo>
                <a:cubicBezTo>
                  <a:pt x="75897" y="615"/>
                  <a:pt x="74083" y="0"/>
                  <a:pt x="7224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7"/>
          <p:cNvSpPr/>
          <p:nvPr/>
        </p:nvSpPr>
        <p:spPr>
          <a:xfrm rot="10800000">
            <a:off x="-190509" y="3976236"/>
            <a:ext cx="685866" cy="681183"/>
          </a:xfrm>
          <a:custGeom>
            <a:avLst/>
            <a:gdLst/>
            <a:ahLst/>
            <a:cxnLst/>
            <a:rect l="l" t="t" r="r" b="b"/>
            <a:pathLst>
              <a:path w="147498" h="146491" extrusionOk="0">
                <a:moveTo>
                  <a:pt x="72248" y="0"/>
                </a:moveTo>
                <a:cubicBezTo>
                  <a:pt x="71233" y="0"/>
                  <a:pt x="70212" y="188"/>
                  <a:pt x="69234" y="574"/>
                </a:cubicBezTo>
                <a:cubicBezTo>
                  <a:pt x="68389" y="759"/>
                  <a:pt x="67597" y="1102"/>
                  <a:pt x="66857" y="1551"/>
                </a:cubicBezTo>
                <a:cubicBezTo>
                  <a:pt x="63715" y="3584"/>
                  <a:pt x="62659" y="7360"/>
                  <a:pt x="63425" y="10898"/>
                </a:cubicBezTo>
                <a:cubicBezTo>
                  <a:pt x="63768" y="12403"/>
                  <a:pt x="64402" y="13829"/>
                  <a:pt x="65326" y="15097"/>
                </a:cubicBezTo>
                <a:cubicBezTo>
                  <a:pt x="65722" y="15730"/>
                  <a:pt x="66224" y="16311"/>
                  <a:pt x="66752" y="16839"/>
                </a:cubicBezTo>
                <a:cubicBezTo>
                  <a:pt x="67650" y="17684"/>
                  <a:pt x="68785" y="18239"/>
                  <a:pt x="70000" y="18344"/>
                </a:cubicBezTo>
                <a:lnTo>
                  <a:pt x="69155" y="32524"/>
                </a:lnTo>
                <a:cubicBezTo>
                  <a:pt x="69128" y="32999"/>
                  <a:pt x="69102" y="33448"/>
                  <a:pt x="69075" y="33923"/>
                </a:cubicBezTo>
                <a:cubicBezTo>
                  <a:pt x="64032" y="34716"/>
                  <a:pt x="59226" y="36537"/>
                  <a:pt x="54896" y="39257"/>
                </a:cubicBezTo>
                <a:lnTo>
                  <a:pt x="48796" y="30808"/>
                </a:lnTo>
                <a:lnTo>
                  <a:pt x="45285" y="25923"/>
                </a:lnTo>
                <a:cubicBezTo>
                  <a:pt x="46209" y="24946"/>
                  <a:pt x="46895" y="23784"/>
                  <a:pt x="47371" y="22543"/>
                </a:cubicBezTo>
                <a:cubicBezTo>
                  <a:pt x="47846" y="21038"/>
                  <a:pt x="47819" y="19453"/>
                  <a:pt x="47291" y="18001"/>
                </a:cubicBezTo>
                <a:cubicBezTo>
                  <a:pt x="47133" y="17552"/>
                  <a:pt x="46948" y="17130"/>
                  <a:pt x="46737" y="16707"/>
                </a:cubicBezTo>
                <a:cubicBezTo>
                  <a:pt x="46209" y="15361"/>
                  <a:pt x="45469" y="14120"/>
                  <a:pt x="44545" y="13011"/>
                </a:cubicBezTo>
                <a:cubicBezTo>
                  <a:pt x="43410" y="11585"/>
                  <a:pt x="41799" y="10634"/>
                  <a:pt x="40004" y="10370"/>
                </a:cubicBezTo>
                <a:cubicBezTo>
                  <a:pt x="39630" y="10320"/>
                  <a:pt x="39258" y="10295"/>
                  <a:pt x="38889" y="10295"/>
                </a:cubicBezTo>
                <a:cubicBezTo>
                  <a:pt x="36357" y="10295"/>
                  <a:pt x="33963" y="11458"/>
                  <a:pt x="32373" y="13486"/>
                </a:cubicBezTo>
                <a:cubicBezTo>
                  <a:pt x="31765" y="14093"/>
                  <a:pt x="31237" y="14806"/>
                  <a:pt x="30867" y="15572"/>
                </a:cubicBezTo>
                <a:cubicBezTo>
                  <a:pt x="29204" y="18925"/>
                  <a:pt x="30234" y="22728"/>
                  <a:pt x="32689" y="25342"/>
                </a:cubicBezTo>
                <a:cubicBezTo>
                  <a:pt x="33772" y="26477"/>
                  <a:pt x="35066" y="27375"/>
                  <a:pt x="36492" y="27982"/>
                </a:cubicBezTo>
                <a:cubicBezTo>
                  <a:pt x="37178" y="28326"/>
                  <a:pt x="37865" y="28590"/>
                  <a:pt x="38604" y="28748"/>
                </a:cubicBezTo>
                <a:cubicBezTo>
                  <a:pt x="39017" y="28849"/>
                  <a:pt x="39440" y="28899"/>
                  <a:pt x="39862" y="28899"/>
                </a:cubicBezTo>
                <a:cubicBezTo>
                  <a:pt x="40654" y="28899"/>
                  <a:pt x="41445" y="28723"/>
                  <a:pt x="42169" y="28378"/>
                </a:cubicBezTo>
                <a:lnTo>
                  <a:pt x="48744" y="41000"/>
                </a:lnTo>
                <a:lnTo>
                  <a:pt x="49800" y="43059"/>
                </a:lnTo>
                <a:cubicBezTo>
                  <a:pt x="46737" y="45779"/>
                  <a:pt x="44123" y="48974"/>
                  <a:pt x="42063" y="52512"/>
                </a:cubicBezTo>
                <a:lnTo>
                  <a:pt x="31871" y="47337"/>
                </a:lnTo>
                <a:lnTo>
                  <a:pt x="26511" y="44617"/>
                </a:lnTo>
                <a:cubicBezTo>
                  <a:pt x="26854" y="43324"/>
                  <a:pt x="26960" y="41977"/>
                  <a:pt x="26801" y="40657"/>
                </a:cubicBezTo>
                <a:cubicBezTo>
                  <a:pt x="26537" y="39125"/>
                  <a:pt x="25771" y="37726"/>
                  <a:pt x="24636" y="36643"/>
                </a:cubicBezTo>
                <a:cubicBezTo>
                  <a:pt x="24293" y="36326"/>
                  <a:pt x="23923" y="36036"/>
                  <a:pt x="23553" y="35798"/>
                </a:cubicBezTo>
                <a:cubicBezTo>
                  <a:pt x="22471" y="34848"/>
                  <a:pt x="21230" y="34082"/>
                  <a:pt x="19909" y="33501"/>
                </a:cubicBezTo>
                <a:cubicBezTo>
                  <a:pt x="18978" y="33087"/>
                  <a:pt x="17980" y="32880"/>
                  <a:pt x="16981" y="32880"/>
                </a:cubicBezTo>
                <a:cubicBezTo>
                  <a:pt x="16196" y="32880"/>
                  <a:pt x="15410" y="33008"/>
                  <a:pt x="14655" y="33263"/>
                </a:cubicBezTo>
                <a:cubicBezTo>
                  <a:pt x="11882" y="34267"/>
                  <a:pt x="9876" y="36643"/>
                  <a:pt x="9347" y="39521"/>
                </a:cubicBezTo>
                <a:cubicBezTo>
                  <a:pt x="9057" y="40366"/>
                  <a:pt x="8925" y="41211"/>
                  <a:pt x="8951" y="42083"/>
                </a:cubicBezTo>
                <a:cubicBezTo>
                  <a:pt x="9004" y="45806"/>
                  <a:pt x="11671" y="48710"/>
                  <a:pt x="15077" y="49898"/>
                </a:cubicBezTo>
                <a:cubicBezTo>
                  <a:pt x="16291" y="50332"/>
                  <a:pt x="17559" y="50534"/>
                  <a:pt x="18836" y="50534"/>
                </a:cubicBezTo>
                <a:cubicBezTo>
                  <a:pt x="19114" y="50534"/>
                  <a:pt x="19393" y="50525"/>
                  <a:pt x="19672" y="50506"/>
                </a:cubicBezTo>
                <a:cubicBezTo>
                  <a:pt x="20411" y="50506"/>
                  <a:pt x="21177" y="50400"/>
                  <a:pt x="21890" y="50215"/>
                </a:cubicBezTo>
                <a:cubicBezTo>
                  <a:pt x="23078" y="49898"/>
                  <a:pt x="24134" y="49212"/>
                  <a:pt x="24900" y="48235"/>
                </a:cubicBezTo>
                <a:lnTo>
                  <a:pt x="36518" y="56394"/>
                </a:lnTo>
                <a:lnTo>
                  <a:pt x="39317" y="58374"/>
                </a:lnTo>
                <a:cubicBezTo>
                  <a:pt x="37970" y="61992"/>
                  <a:pt x="37205" y="65821"/>
                  <a:pt x="37020" y="69702"/>
                </a:cubicBezTo>
                <a:lnTo>
                  <a:pt x="24477" y="69808"/>
                </a:lnTo>
                <a:lnTo>
                  <a:pt x="18457" y="69861"/>
                </a:lnTo>
                <a:cubicBezTo>
                  <a:pt x="18167" y="68540"/>
                  <a:pt x="17639" y="67299"/>
                  <a:pt x="16873" y="66217"/>
                </a:cubicBezTo>
                <a:cubicBezTo>
                  <a:pt x="15949" y="64976"/>
                  <a:pt x="14628" y="64078"/>
                  <a:pt x="13123" y="63655"/>
                </a:cubicBezTo>
                <a:cubicBezTo>
                  <a:pt x="12674" y="63523"/>
                  <a:pt x="12226" y="63418"/>
                  <a:pt x="11750" y="63365"/>
                </a:cubicBezTo>
                <a:cubicBezTo>
                  <a:pt x="10701" y="63127"/>
                  <a:pt x="9621" y="63008"/>
                  <a:pt x="8546" y="63008"/>
                </a:cubicBezTo>
                <a:cubicBezTo>
                  <a:pt x="8187" y="63008"/>
                  <a:pt x="7829" y="63022"/>
                  <a:pt x="7473" y="63048"/>
                </a:cubicBezTo>
                <a:cubicBezTo>
                  <a:pt x="5651" y="63154"/>
                  <a:pt x="3934" y="63946"/>
                  <a:pt x="2667" y="65240"/>
                </a:cubicBezTo>
                <a:cubicBezTo>
                  <a:pt x="687" y="67405"/>
                  <a:pt x="0" y="70468"/>
                  <a:pt x="845" y="73267"/>
                </a:cubicBezTo>
                <a:cubicBezTo>
                  <a:pt x="977" y="74138"/>
                  <a:pt x="1268" y="74957"/>
                  <a:pt x="1690" y="75722"/>
                </a:cubicBezTo>
                <a:cubicBezTo>
                  <a:pt x="3220" y="78554"/>
                  <a:pt x="6191" y="79944"/>
                  <a:pt x="9271" y="79944"/>
                </a:cubicBezTo>
                <a:cubicBezTo>
                  <a:pt x="9753" y="79944"/>
                  <a:pt x="10238" y="79910"/>
                  <a:pt x="10721" y="79842"/>
                </a:cubicBezTo>
                <a:cubicBezTo>
                  <a:pt x="12278" y="79630"/>
                  <a:pt x="13757" y="79076"/>
                  <a:pt x="15077" y="78257"/>
                </a:cubicBezTo>
                <a:cubicBezTo>
                  <a:pt x="15737" y="77888"/>
                  <a:pt x="16345" y="77465"/>
                  <a:pt x="16899" y="76963"/>
                </a:cubicBezTo>
                <a:cubicBezTo>
                  <a:pt x="17823" y="76145"/>
                  <a:pt x="18457" y="75036"/>
                  <a:pt x="18668" y="73821"/>
                </a:cubicBezTo>
                <a:lnTo>
                  <a:pt x="32742" y="75722"/>
                </a:lnTo>
                <a:lnTo>
                  <a:pt x="37231" y="76330"/>
                </a:lnTo>
                <a:cubicBezTo>
                  <a:pt x="37680" y="79947"/>
                  <a:pt x="38657" y="83512"/>
                  <a:pt x="40136" y="86865"/>
                </a:cubicBezTo>
                <a:lnTo>
                  <a:pt x="39687" y="87103"/>
                </a:lnTo>
                <a:lnTo>
                  <a:pt x="28227" y="93176"/>
                </a:lnTo>
                <a:lnTo>
                  <a:pt x="22920" y="96002"/>
                </a:lnTo>
                <a:cubicBezTo>
                  <a:pt x="22075" y="94945"/>
                  <a:pt x="21018" y="94100"/>
                  <a:pt x="19857" y="93467"/>
                </a:cubicBezTo>
                <a:cubicBezTo>
                  <a:pt x="18885" y="93017"/>
                  <a:pt x="17839" y="92788"/>
                  <a:pt x="16796" y="92788"/>
                </a:cubicBezTo>
                <a:cubicBezTo>
                  <a:pt x="16308" y="92788"/>
                  <a:pt x="15821" y="92838"/>
                  <a:pt x="15341" y="92939"/>
                </a:cubicBezTo>
                <a:cubicBezTo>
                  <a:pt x="14866" y="93018"/>
                  <a:pt x="14417" y="93150"/>
                  <a:pt x="13968" y="93308"/>
                </a:cubicBezTo>
                <a:cubicBezTo>
                  <a:pt x="12569" y="93678"/>
                  <a:pt x="11249" y="94232"/>
                  <a:pt x="10008" y="94998"/>
                </a:cubicBezTo>
                <a:cubicBezTo>
                  <a:pt x="8450" y="95922"/>
                  <a:pt x="7314" y="97401"/>
                  <a:pt x="6813" y="99170"/>
                </a:cubicBezTo>
                <a:cubicBezTo>
                  <a:pt x="6020" y="101995"/>
                  <a:pt x="6813" y="105032"/>
                  <a:pt x="8872" y="107118"/>
                </a:cubicBezTo>
                <a:cubicBezTo>
                  <a:pt x="9374" y="107831"/>
                  <a:pt x="10008" y="108438"/>
                  <a:pt x="10747" y="108914"/>
                </a:cubicBezTo>
                <a:cubicBezTo>
                  <a:pt x="12093" y="109830"/>
                  <a:pt x="13603" y="110247"/>
                  <a:pt x="15123" y="110247"/>
                </a:cubicBezTo>
                <a:cubicBezTo>
                  <a:pt x="17062" y="110247"/>
                  <a:pt x="19018" y="109569"/>
                  <a:pt x="20675" y="108385"/>
                </a:cubicBezTo>
                <a:cubicBezTo>
                  <a:pt x="21943" y="107488"/>
                  <a:pt x="22999" y="106326"/>
                  <a:pt x="23791" y="105006"/>
                </a:cubicBezTo>
                <a:cubicBezTo>
                  <a:pt x="24213" y="104372"/>
                  <a:pt x="24557" y="103712"/>
                  <a:pt x="24821" y="103025"/>
                </a:cubicBezTo>
                <a:cubicBezTo>
                  <a:pt x="25270" y="101863"/>
                  <a:pt x="25322" y="100596"/>
                  <a:pt x="24953" y="99434"/>
                </a:cubicBezTo>
                <a:lnTo>
                  <a:pt x="38314" y="94628"/>
                </a:lnTo>
                <a:lnTo>
                  <a:pt x="43383" y="92780"/>
                </a:lnTo>
                <a:cubicBezTo>
                  <a:pt x="45337" y="95711"/>
                  <a:pt x="47661" y="98325"/>
                  <a:pt x="50328" y="100622"/>
                </a:cubicBezTo>
                <a:cubicBezTo>
                  <a:pt x="50117" y="100913"/>
                  <a:pt x="49905" y="101203"/>
                  <a:pt x="49694" y="101520"/>
                </a:cubicBezTo>
                <a:lnTo>
                  <a:pt x="42327" y="112161"/>
                </a:lnTo>
                <a:lnTo>
                  <a:pt x="38921" y="117125"/>
                </a:lnTo>
                <a:cubicBezTo>
                  <a:pt x="37680" y="116597"/>
                  <a:pt x="36360" y="116307"/>
                  <a:pt x="35039" y="116307"/>
                </a:cubicBezTo>
                <a:cubicBezTo>
                  <a:pt x="33482" y="116360"/>
                  <a:pt x="31976" y="116914"/>
                  <a:pt x="30788" y="117891"/>
                </a:cubicBezTo>
                <a:cubicBezTo>
                  <a:pt x="30419" y="118182"/>
                  <a:pt x="30075" y="118499"/>
                  <a:pt x="29758" y="118868"/>
                </a:cubicBezTo>
                <a:cubicBezTo>
                  <a:pt x="28676" y="119819"/>
                  <a:pt x="27752" y="120928"/>
                  <a:pt x="27012" y="122169"/>
                </a:cubicBezTo>
                <a:cubicBezTo>
                  <a:pt x="26062" y="123700"/>
                  <a:pt x="25718" y="125549"/>
                  <a:pt x="26062" y="127344"/>
                </a:cubicBezTo>
                <a:cubicBezTo>
                  <a:pt x="26669" y="130222"/>
                  <a:pt x="28781" y="132546"/>
                  <a:pt x="31580" y="133444"/>
                </a:cubicBezTo>
                <a:cubicBezTo>
                  <a:pt x="32346" y="133840"/>
                  <a:pt x="33191" y="134077"/>
                  <a:pt x="34062" y="134183"/>
                </a:cubicBezTo>
                <a:cubicBezTo>
                  <a:pt x="34376" y="134221"/>
                  <a:pt x="34687" y="134240"/>
                  <a:pt x="34993" y="134240"/>
                </a:cubicBezTo>
                <a:cubicBezTo>
                  <a:pt x="38295" y="134240"/>
                  <a:pt x="41122" y="132090"/>
                  <a:pt x="42644" y="129166"/>
                </a:cubicBezTo>
                <a:cubicBezTo>
                  <a:pt x="43331" y="127767"/>
                  <a:pt x="43753" y="126262"/>
                  <a:pt x="43832" y="124704"/>
                </a:cubicBezTo>
                <a:cubicBezTo>
                  <a:pt x="43938" y="123938"/>
                  <a:pt x="43938" y="123199"/>
                  <a:pt x="43832" y="122433"/>
                </a:cubicBezTo>
                <a:cubicBezTo>
                  <a:pt x="43700" y="121218"/>
                  <a:pt x="43146" y="120083"/>
                  <a:pt x="42301" y="119211"/>
                </a:cubicBezTo>
                <a:cubicBezTo>
                  <a:pt x="45522" y="115752"/>
                  <a:pt x="48744" y="112267"/>
                  <a:pt x="51965" y="108808"/>
                </a:cubicBezTo>
                <a:lnTo>
                  <a:pt x="55899" y="104557"/>
                </a:lnTo>
                <a:cubicBezTo>
                  <a:pt x="58857" y="106299"/>
                  <a:pt x="62078" y="107620"/>
                  <a:pt x="65405" y="108517"/>
                </a:cubicBezTo>
                <a:lnTo>
                  <a:pt x="65273" y="109679"/>
                </a:lnTo>
                <a:lnTo>
                  <a:pt x="63636" y="122539"/>
                </a:lnTo>
                <a:lnTo>
                  <a:pt x="62870" y="128506"/>
                </a:lnTo>
                <a:cubicBezTo>
                  <a:pt x="61524" y="128585"/>
                  <a:pt x="60230" y="128955"/>
                  <a:pt x="59015" y="129562"/>
                </a:cubicBezTo>
                <a:cubicBezTo>
                  <a:pt x="57668" y="130328"/>
                  <a:pt x="56612" y="131516"/>
                  <a:pt x="55979" y="132942"/>
                </a:cubicBezTo>
                <a:cubicBezTo>
                  <a:pt x="55794" y="133365"/>
                  <a:pt x="55635" y="133813"/>
                  <a:pt x="55530" y="134262"/>
                </a:cubicBezTo>
                <a:cubicBezTo>
                  <a:pt x="55002" y="135609"/>
                  <a:pt x="54711" y="137008"/>
                  <a:pt x="54605" y="138461"/>
                </a:cubicBezTo>
                <a:cubicBezTo>
                  <a:pt x="54473" y="140256"/>
                  <a:pt x="55028" y="142078"/>
                  <a:pt x="56163" y="143504"/>
                </a:cubicBezTo>
                <a:cubicBezTo>
                  <a:pt x="57751" y="145404"/>
                  <a:pt x="60095" y="146491"/>
                  <a:pt x="62540" y="146491"/>
                </a:cubicBezTo>
                <a:cubicBezTo>
                  <a:pt x="62982" y="146491"/>
                  <a:pt x="63428" y="146455"/>
                  <a:pt x="63874" y="146382"/>
                </a:cubicBezTo>
                <a:cubicBezTo>
                  <a:pt x="64719" y="146356"/>
                  <a:pt x="65590" y="146197"/>
                  <a:pt x="66408" y="145881"/>
                </a:cubicBezTo>
                <a:cubicBezTo>
                  <a:pt x="69894" y="144560"/>
                  <a:pt x="71716" y="141075"/>
                  <a:pt x="71689" y="137484"/>
                </a:cubicBezTo>
                <a:cubicBezTo>
                  <a:pt x="71663" y="135926"/>
                  <a:pt x="71346" y="134368"/>
                  <a:pt x="70686" y="132968"/>
                </a:cubicBezTo>
                <a:cubicBezTo>
                  <a:pt x="70422" y="132256"/>
                  <a:pt x="70079" y="131569"/>
                  <a:pt x="69656" y="130962"/>
                </a:cubicBezTo>
                <a:cubicBezTo>
                  <a:pt x="68970" y="129932"/>
                  <a:pt x="67966" y="129166"/>
                  <a:pt x="66805" y="128796"/>
                </a:cubicBezTo>
                <a:cubicBezTo>
                  <a:pt x="68046" y="124228"/>
                  <a:pt x="69313" y="119687"/>
                  <a:pt x="70554" y="115119"/>
                </a:cubicBezTo>
                <a:lnTo>
                  <a:pt x="72112" y="109626"/>
                </a:lnTo>
                <a:cubicBezTo>
                  <a:pt x="73089" y="109706"/>
                  <a:pt x="74066" y="109759"/>
                  <a:pt x="75096" y="109759"/>
                </a:cubicBezTo>
                <a:cubicBezTo>
                  <a:pt x="77578" y="109759"/>
                  <a:pt x="80060" y="109494"/>
                  <a:pt x="82515" y="109019"/>
                </a:cubicBezTo>
                <a:lnTo>
                  <a:pt x="82806" y="109759"/>
                </a:lnTo>
                <a:lnTo>
                  <a:pt x="87295" y="121931"/>
                </a:lnTo>
                <a:lnTo>
                  <a:pt x="89354" y="127582"/>
                </a:lnTo>
                <a:cubicBezTo>
                  <a:pt x="88219" y="128268"/>
                  <a:pt x="87242" y="129193"/>
                  <a:pt x="86450" y="130275"/>
                </a:cubicBezTo>
                <a:cubicBezTo>
                  <a:pt x="85605" y="131569"/>
                  <a:pt x="85182" y="133127"/>
                  <a:pt x="85314" y="134658"/>
                </a:cubicBezTo>
                <a:cubicBezTo>
                  <a:pt x="85341" y="135134"/>
                  <a:pt x="85394" y="135609"/>
                  <a:pt x="85499" y="136058"/>
                </a:cubicBezTo>
                <a:cubicBezTo>
                  <a:pt x="85658" y="137484"/>
                  <a:pt x="86027" y="138883"/>
                  <a:pt x="86635" y="140203"/>
                </a:cubicBezTo>
                <a:cubicBezTo>
                  <a:pt x="87321" y="141867"/>
                  <a:pt x="88641" y="143214"/>
                  <a:pt x="90305" y="143979"/>
                </a:cubicBezTo>
                <a:cubicBezTo>
                  <a:pt x="91345" y="144413"/>
                  <a:pt x="92442" y="144628"/>
                  <a:pt x="93533" y="144628"/>
                </a:cubicBezTo>
                <a:cubicBezTo>
                  <a:pt x="95295" y="144628"/>
                  <a:pt x="97039" y="144069"/>
                  <a:pt x="98490" y="142976"/>
                </a:cubicBezTo>
                <a:cubicBezTo>
                  <a:pt x="99256" y="142553"/>
                  <a:pt x="99943" y="142025"/>
                  <a:pt x="100524" y="141365"/>
                </a:cubicBezTo>
                <a:cubicBezTo>
                  <a:pt x="103006" y="138593"/>
                  <a:pt x="103006" y="134658"/>
                  <a:pt x="101342" y="131463"/>
                </a:cubicBezTo>
                <a:cubicBezTo>
                  <a:pt x="100603" y="130090"/>
                  <a:pt x="99599" y="128876"/>
                  <a:pt x="98385" y="127925"/>
                </a:cubicBezTo>
                <a:cubicBezTo>
                  <a:pt x="97830" y="127423"/>
                  <a:pt x="97197" y="126975"/>
                  <a:pt x="96536" y="126631"/>
                </a:cubicBezTo>
                <a:cubicBezTo>
                  <a:pt x="95727" y="126177"/>
                  <a:pt x="94828" y="125944"/>
                  <a:pt x="93918" y="125944"/>
                </a:cubicBezTo>
                <a:cubicBezTo>
                  <a:pt x="93612" y="125944"/>
                  <a:pt x="93304" y="125971"/>
                  <a:pt x="92998" y="126024"/>
                </a:cubicBezTo>
                <a:lnTo>
                  <a:pt x="90041" y="112135"/>
                </a:lnTo>
                <a:cubicBezTo>
                  <a:pt x="89671" y="110471"/>
                  <a:pt x="89328" y="108808"/>
                  <a:pt x="88958" y="107144"/>
                </a:cubicBezTo>
                <a:cubicBezTo>
                  <a:pt x="92365" y="105824"/>
                  <a:pt x="95533" y="104002"/>
                  <a:pt x="98411" y="101784"/>
                </a:cubicBezTo>
                <a:lnTo>
                  <a:pt x="107996" y="110498"/>
                </a:lnTo>
                <a:lnTo>
                  <a:pt x="112432" y="114538"/>
                </a:lnTo>
                <a:cubicBezTo>
                  <a:pt x="111746" y="115700"/>
                  <a:pt x="111297" y="116967"/>
                  <a:pt x="111112" y="118287"/>
                </a:cubicBezTo>
                <a:cubicBezTo>
                  <a:pt x="110954" y="119845"/>
                  <a:pt x="111297" y="121377"/>
                  <a:pt x="112115" y="122723"/>
                </a:cubicBezTo>
                <a:cubicBezTo>
                  <a:pt x="112353" y="123119"/>
                  <a:pt x="112643" y="123489"/>
                  <a:pt x="112934" y="123859"/>
                </a:cubicBezTo>
                <a:cubicBezTo>
                  <a:pt x="113726" y="125047"/>
                  <a:pt x="114729" y="126130"/>
                  <a:pt x="115838" y="127027"/>
                </a:cubicBezTo>
                <a:cubicBezTo>
                  <a:pt x="117130" y="128099"/>
                  <a:pt x="118758" y="128677"/>
                  <a:pt x="120433" y="128677"/>
                </a:cubicBezTo>
                <a:cubicBezTo>
                  <a:pt x="120574" y="128677"/>
                  <a:pt x="120714" y="128673"/>
                  <a:pt x="120855" y="128664"/>
                </a:cubicBezTo>
                <a:cubicBezTo>
                  <a:pt x="123786" y="128453"/>
                  <a:pt x="126374" y="126684"/>
                  <a:pt x="127641" y="124017"/>
                </a:cubicBezTo>
                <a:cubicBezTo>
                  <a:pt x="128143" y="123304"/>
                  <a:pt x="128486" y="122512"/>
                  <a:pt x="128698" y="121667"/>
                </a:cubicBezTo>
                <a:cubicBezTo>
                  <a:pt x="129648" y="118076"/>
                  <a:pt x="127853" y="114564"/>
                  <a:pt x="124869" y="112505"/>
                </a:cubicBezTo>
                <a:cubicBezTo>
                  <a:pt x="123602" y="111607"/>
                  <a:pt x="122149" y="111000"/>
                  <a:pt x="120618" y="110709"/>
                </a:cubicBezTo>
                <a:cubicBezTo>
                  <a:pt x="119878" y="110524"/>
                  <a:pt x="119139" y="110419"/>
                  <a:pt x="118400" y="110392"/>
                </a:cubicBezTo>
                <a:cubicBezTo>
                  <a:pt x="118361" y="110391"/>
                  <a:pt x="118322" y="110391"/>
                  <a:pt x="118283" y="110391"/>
                </a:cubicBezTo>
                <a:cubicBezTo>
                  <a:pt x="117083" y="110391"/>
                  <a:pt x="115913" y="110785"/>
                  <a:pt x="114967" y="111501"/>
                </a:cubicBezTo>
                <a:lnTo>
                  <a:pt x="105963" y="100543"/>
                </a:lnTo>
                <a:lnTo>
                  <a:pt x="103296" y="97295"/>
                </a:lnTo>
                <a:cubicBezTo>
                  <a:pt x="105884" y="94470"/>
                  <a:pt x="108023" y="91249"/>
                  <a:pt x="109660" y="87763"/>
                </a:cubicBezTo>
                <a:lnTo>
                  <a:pt x="121119" y="90826"/>
                </a:lnTo>
                <a:lnTo>
                  <a:pt x="126929" y="92358"/>
                </a:lnTo>
                <a:cubicBezTo>
                  <a:pt x="126849" y="93704"/>
                  <a:pt x="127034" y="95025"/>
                  <a:pt x="127483" y="96292"/>
                </a:cubicBezTo>
                <a:cubicBezTo>
                  <a:pt x="128038" y="97744"/>
                  <a:pt x="129067" y="98959"/>
                  <a:pt x="130414" y="99751"/>
                </a:cubicBezTo>
                <a:cubicBezTo>
                  <a:pt x="130810" y="100015"/>
                  <a:pt x="131233" y="100226"/>
                  <a:pt x="131655" y="100411"/>
                </a:cubicBezTo>
                <a:cubicBezTo>
                  <a:pt x="132922" y="101098"/>
                  <a:pt x="134296" y="101573"/>
                  <a:pt x="135695" y="101863"/>
                </a:cubicBezTo>
                <a:cubicBezTo>
                  <a:pt x="136204" y="101976"/>
                  <a:pt x="136718" y="102031"/>
                  <a:pt x="137228" y="102031"/>
                </a:cubicBezTo>
                <a:cubicBezTo>
                  <a:pt x="138516" y="102031"/>
                  <a:pt x="139781" y="101680"/>
                  <a:pt x="140897" y="101018"/>
                </a:cubicBezTo>
                <a:cubicBezTo>
                  <a:pt x="143405" y="99461"/>
                  <a:pt x="144884" y="96714"/>
                  <a:pt x="144805" y="93783"/>
                </a:cubicBezTo>
                <a:cubicBezTo>
                  <a:pt x="144884" y="92912"/>
                  <a:pt x="144857" y="92041"/>
                  <a:pt x="144646" y="91196"/>
                </a:cubicBezTo>
                <a:cubicBezTo>
                  <a:pt x="143828" y="87552"/>
                  <a:pt x="140606" y="85281"/>
                  <a:pt x="137015" y="84806"/>
                </a:cubicBezTo>
                <a:cubicBezTo>
                  <a:pt x="136541" y="84749"/>
                  <a:pt x="136062" y="84719"/>
                  <a:pt x="135582" y="84719"/>
                </a:cubicBezTo>
                <a:cubicBezTo>
                  <a:pt x="134511" y="84719"/>
                  <a:pt x="133434" y="84865"/>
                  <a:pt x="132394" y="85175"/>
                </a:cubicBezTo>
                <a:cubicBezTo>
                  <a:pt x="131655" y="85334"/>
                  <a:pt x="130942" y="85598"/>
                  <a:pt x="130282" y="85941"/>
                </a:cubicBezTo>
                <a:cubicBezTo>
                  <a:pt x="129173" y="86469"/>
                  <a:pt x="128275" y="87367"/>
                  <a:pt x="127747" y="88476"/>
                </a:cubicBezTo>
                <a:lnTo>
                  <a:pt x="114703" y="82905"/>
                </a:lnTo>
                <a:lnTo>
                  <a:pt x="111878" y="81690"/>
                </a:lnTo>
                <a:cubicBezTo>
                  <a:pt x="112776" y="78389"/>
                  <a:pt x="113224" y="75010"/>
                  <a:pt x="113224" y="71603"/>
                </a:cubicBezTo>
                <a:cubicBezTo>
                  <a:pt x="113224" y="70943"/>
                  <a:pt x="113198" y="70283"/>
                  <a:pt x="113172" y="69597"/>
                </a:cubicBezTo>
                <a:lnTo>
                  <a:pt x="123707" y="67273"/>
                </a:lnTo>
                <a:lnTo>
                  <a:pt x="129569" y="65979"/>
                </a:lnTo>
                <a:cubicBezTo>
                  <a:pt x="130124" y="67194"/>
                  <a:pt x="130889" y="68303"/>
                  <a:pt x="131866" y="69200"/>
                </a:cubicBezTo>
                <a:cubicBezTo>
                  <a:pt x="133028" y="70230"/>
                  <a:pt x="134507" y="70838"/>
                  <a:pt x="136065" y="70943"/>
                </a:cubicBezTo>
                <a:cubicBezTo>
                  <a:pt x="136302" y="70956"/>
                  <a:pt x="136533" y="70963"/>
                  <a:pt x="136764" y="70963"/>
                </a:cubicBezTo>
                <a:cubicBezTo>
                  <a:pt x="136995" y="70963"/>
                  <a:pt x="137226" y="70956"/>
                  <a:pt x="137464" y="70943"/>
                </a:cubicBezTo>
                <a:cubicBezTo>
                  <a:pt x="137555" y="70945"/>
                  <a:pt x="137645" y="70946"/>
                  <a:pt x="137735" y="70946"/>
                </a:cubicBezTo>
                <a:cubicBezTo>
                  <a:pt x="139094" y="70946"/>
                  <a:pt x="140429" y="70758"/>
                  <a:pt x="141742" y="70362"/>
                </a:cubicBezTo>
                <a:cubicBezTo>
                  <a:pt x="143484" y="69887"/>
                  <a:pt x="144990" y="68752"/>
                  <a:pt x="145966" y="67220"/>
                </a:cubicBezTo>
                <a:cubicBezTo>
                  <a:pt x="147472" y="64685"/>
                  <a:pt x="147498" y="61569"/>
                  <a:pt x="146072" y="58982"/>
                </a:cubicBezTo>
                <a:cubicBezTo>
                  <a:pt x="145755" y="58190"/>
                  <a:pt x="145306" y="57424"/>
                  <a:pt x="144752" y="56764"/>
                </a:cubicBezTo>
                <a:cubicBezTo>
                  <a:pt x="143127" y="54874"/>
                  <a:pt x="140852" y="54000"/>
                  <a:pt x="138504" y="54000"/>
                </a:cubicBezTo>
                <a:cubicBezTo>
                  <a:pt x="137342" y="54000"/>
                  <a:pt x="136163" y="54214"/>
                  <a:pt x="135035" y="54625"/>
                </a:cubicBezTo>
                <a:cubicBezTo>
                  <a:pt x="133583" y="55153"/>
                  <a:pt x="132236" y="55998"/>
                  <a:pt x="131127" y="57081"/>
                </a:cubicBezTo>
                <a:cubicBezTo>
                  <a:pt x="130546" y="57556"/>
                  <a:pt x="130044" y="58110"/>
                  <a:pt x="129595" y="58718"/>
                </a:cubicBezTo>
                <a:cubicBezTo>
                  <a:pt x="128856" y="59721"/>
                  <a:pt x="128486" y="60909"/>
                  <a:pt x="128539" y="62150"/>
                </a:cubicBezTo>
                <a:lnTo>
                  <a:pt x="114386" y="63206"/>
                </a:lnTo>
                <a:lnTo>
                  <a:pt x="112353" y="63365"/>
                </a:lnTo>
                <a:cubicBezTo>
                  <a:pt x="111429" y="59193"/>
                  <a:pt x="109818" y="55206"/>
                  <a:pt x="107574" y="51562"/>
                </a:cubicBezTo>
                <a:lnTo>
                  <a:pt x="115152" y="45198"/>
                </a:lnTo>
                <a:lnTo>
                  <a:pt x="119773" y="41343"/>
                </a:lnTo>
                <a:cubicBezTo>
                  <a:pt x="120829" y="42188"/>
                  <a:pt x="122017" y="42795"/>
                  <a:pt x="123311" y="43165"/>
                </a:cubicBezTo>
                <a:cubicBezTo>
                  <a:pt x="123866" y="43301"/>
                  <a:pt x="124431" y="43369"/>
                  <a:pt x="124995" y="43369"/>
                </a:cubicBezTo>
                <a:cubicBezTo>
                  <a:pt x="125962" y="43369"/>
                  <a:pt x="126926" y="43169"/>
                  <a:pt x="127826" y="42769"/>
                </a:cubicBezTo>
                <a:cubicBezTo>
                  <a:pt x="128249" y="42584"/>
                  <a:pt x="128671" y="42347"/>
                  <a:pt x="129067" y="42109"/>
                </a:cubicBezTo>
                <a:cubicBezTo>
                  <a:pt x="130361" y="41475"/>
                  <a:pt x="131549" y="40630"/>
                  <a:pt x="132579" y="39653"/>
                </a:cubicBezTo>
                <a:cubicBezTo>
                  <a:pt x="133926" y="38412"/>
                  <a:pt x="134744" y="36722"/>
                  <a:pt x="134903" y="34900"/>
                </a:cubicBezTo>
                <a:cubicBezTo>
                  <a:pt x="135061" y="31969"/>
                  <a:pt x="133635" y="29170"/>
                  <a:pt x="131180" y="27560"/>
                </a:cubicBezTo>
                <a:cubicBezTo>
                  <a:pt x="130546" y="26979"/>
                  <a:pt x="129780" y="26504"/>
                  <a:pt x="128988" y="26187"/>
                </a:cubicBezTo>
                <a:cubicBezTo>
                  <a:pt x="128024" y="25796"/>
                  <a:pt x="127040" y="25616"/>
                  <a:pt x="126071" y="25616"/>
                </a:cubicBezTo>
                <a:cubicBezTo>
                  <a:pt x="123564" y="25616"/>
                  <a:pt x="121148" y="26825"/>
                  <a:pt x="119377" y="28748"/>
                </a:cubicBezTo>
                <a:cubicBezTo>
                  <a:pt x="118321" y="29910"/>
                  <a:pt x="117528" y="31256"/>
                  <a:pt x="117027" y="32735"/>
                </a:cubicBezTo>
                <a:cubicBezTo>
                  <a:pt x="116736" y="33422"/>
                  <a:pt x="116551" y="34161"/>
                  <a:pt x="116419" y="34900"/>
                </a:cubicBezTo>
                <a:cubicBezTo>
                  <a:pt x="116235" y="36115"/>
                  <a:pt x="116472" y="37356"/>
                  <a:pt x="117080" y="38439"/>
                </a:cubicBezTo>
                <a:lnTo>
                  <a:pt x="105012" y="45885"/>
                </a:lnTo>
                <a:lnTo>
                  <a:pt x="103877" y="46598"/>
                </a:lnTo>
                <a:cubicBezTo>
                  <a:pt x="100999" y="43271"/>
                  <a:pt x="97566" y="40498"/>
                  <a:pt x="93738" y="38333"/>
                </a:cubicBezTo>
                <a:lnTo>
                  <a:pt x="97408" y="29567"/>
                </a:lnTo>
                <a:lnTo>
                  <a:pt x="99705" y="24021"/>
                </a:lnTo>
                <a:cubicBezTo>
                  <a:pt x="100365" y="24140"/>
                  <a:pt x="101032" y="24200"/>
                  <a:pt x="101695" y="24200"/>
                </a:cubicBezTo>
                <a:cubicBezTo>
                  <a:pt x="102359" y="24200"/>
                  <a:pt x="103019" y="24140"/>
                  <a:pt x="103666" y="24021"/>
                </a:cubicBezTo>
                <a:cubicBezTo>
                  <a:pt x="105171" y="23652"/>
                  <a:pt x="106518" y="22780"/>
                  <a:pt x="107495" y="21566"/>
                </a:cubicBezTo>
                <a:cubicBezTo>
                  <a:pt x="107785" y="21196"/>
                  <a:pt x="108049" y="20826"/>
                  <a:pt x="108287" y="20404"/>
                </a:cubicBezTo>
                <a:cubicBezTo>
                  <a:pt x="109132" y="19242"/>
                  <a:pt x="109818" y="17975"/>
                  <a:pt x="110267" y="16602"/>
                </a:cubicBezTo>
                <a:cubicBezTo>
                  <a:pt x="110901" y="14885"/>
                  <a:pt x="110848" y="13011"/>
                  <a:pt x="110135" y="11321"/>
                </a:cubicBezTo>
                <a:cubicBezTo>
                  <a:pt x="108920" y="8654"/>
                  <a:pt x="106386" y="6805"/>
                  <a:pt x="103481" y="6489"/>
                </a:cubicBezTo>
                <a:cubicBezTo>
                  <a:pt x="102882" y="6339"/>
                  <a:pt x="102270" y="6269"/>
                  <a:pt x="101655" y="6269"/>
                </a:cubicBezTo>
                <a:cubicBezTo>
                  <a:pt x="101401" y="6269"/>
                  <a:pt x="101147" y="6281"/>
                  <a:pt x="100893" y="6304"/>
                </a:cubicBezTo>
                <a:cubicBezTo>
                  <a:pt x="97197" y="6621"/>
                  <a:pt x="94477" y="9499"/>
                  <a:pt x="93553" y="12984"/>
                </a:cubicBezTo>
                <a:cubicBezTo>
                  <a:pt x="93157" y="14516"/>
                  <a:pt x="93051" y="16074"/>
                  <a:pt x="93315" y="17605"/>
                </a:cubicBezTo>
                <a:cubicBezTo>
                  <a:pt x="93368" y="18371"/>
                  <a:pt x="93526" y="19110"/>
                  <a:pt x="93764" y="19823"/>
                </a:cubicBezTo>
                <a:cubicBezTo>
                  <a:pt x="94160" y="20985"/>
                  <a:pt x="94926" y="21988"/>
                  <a:pt x="95956" y="22675"/>
                </a:cubicBezTo>
                <a:lnTo>
                  <a:pt x="88694" y="34848"/>
                </a:lnTo>
                <a:cubicBezTo>
                  <a:pt x="88509" y="35164"/>
                  <a:pt x="88325" y="35455"/>
                  <a:pt x="88140" y="35772"/>
                </a:cubicBezTo>
                <a:cubicBezTo>
                  <a:pt x="83994" y="34267"/>
                  <a:pt x="79637" y="33474"/>
                  <a:pt x="75228" y="33474"/>
                </a:cubicBezTo>
                <a:cubicBezTo>
                  <a:pt x="74937" y="30253"/>
                  <a:pt x="74673" y="27058"/>
                  <a:pt x="74409" y="23837"/>
                </a:cubicBezTo>
                <a:lnTo>
                  <a:pt x="73907" y="17843"/>
                </a:lnTo>
                <a:cubicBezTo>
                  <a:pt x="75201" y="17473"/>
                  <a:pt x="76390" y="16839"/>
                  <a:pt x="77446" y="16021"/>
                </a:cubicBezTo>
                <a:cubicBezTo>
                  <a:pt x="78608" y="14991"/>
                  <a:pt x="79400" y="13592"/>
                  <a:pt x="79717" y="12086"/>
                </a:cubicBezTo>
                <a:cubicBezTo>
                  <a:pt x="79796" y="11611"/>
                  <a:pt x="79849" y="11162"/>
                  <a:pt x="79875" y="10687"/>
                </a:cubicBezTo>
                <a:cubicBezTo>
                  <a:pt x="80113" y="9261"/>
                  <a:pt x="80113" y="7809"/>
                  <a:pt x="79901" y="6383"/>
                </a:cubicBezTo>
                <a:cubicBezTo>
                  <a:pt x="79664" y="4587"/>
                  <a:pt x="78766" y="2950"/>
                  <a:pt x="77393" y="1788"/>
                </a:cubicBezTo>
                <a:cubicBezTo>
                  <a:pt x="75897" y="615"/>
                  <a:pt x="74083" y="0"/>
                  <a:pt x="7224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7"/>
          <p:cNvSpPr/>
          <p:nvPr/>
        </p:nvSpPr>
        <p:spPr>
          <a:xfrm rot="-4721809" flipH="1">
            <a:off x="-1562549" y="369496"/>
            <a:ext cx="3698161" cy="1055471"/>
          </a:xfrm>
          <a:custGeom>
            <a:avLst/>
            <a:gdLst/>
            <a:ahLst/>
            <a:cxnLst/>
            <a:rect l="l" t="t" r="r" b="b"/>
            <a:pathLst>
              <a:path w="147927" h="42219" extrusionOk="0">
                <a:moveTo>
                  <a:pt x="1" y="0"/>
                </a:moveTo>
                <a:lnTo>
                  <a:pt x="1" y="27326"/>
                </a:lnTo>
                <a:cubicBezTo>
                  <a:pt x="1" y="27326"/>
                  <a:pt x="6296" y="42219"/>
                  <a:pt x="24357" y="42219"/>
                </a:cubicBezTo>
                <a:cubicBezTo>
                  <a:pt x="28646" y="42219"/>
                  <a:pt x="33599" y="41379"/>
                  <a:pt x="39290" y="39299"/>
                </a:cubicBezTo>
                <a:cubicBezTo>
                  <a:pt x="65317" y="29790"/>
                  <a:pt x="73228" y="15009"/>
                  <a:pt x="93908" y="15009"/>
                </a:cubicBezTo>
                <a:cubicBezTo>
                  <a:pt x="96787" y="15009"/>
                  <a:pt x="99913" y="15295"/>
                  <a:pt x="103370" y="15922"/>
                </a:cubicBezTo>
                <a:cubicBezTo>
                  <a:pt x="106443" y="16479"/>
                  <a:pt x="109374" y="16728"/>
                  <a:pt x="112158" y="16728"/>
                </a:cubicBezTo>
                <a:cubicBezTo>
                  <a:pt x="135001" y="16728"/>
                  <a:pt x="147927" y="0"/>
                  <a:pt x="14792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7"/>
          <p:cNvSpPr/>
          <p:nvPr/>
        </p:nvSpPr>
        <p:spPr>
          <a:xfrm rot="-8431876">
            <a:off x="458939" y="459703"/>
            <a:ext cx="297436" cy="265794"/>
          </a:xfrm>
          <a:custGeom>
            <a:avLst/>
            <a:gdLst/>
            <a:ahLst/>
            <a:cxnLst/>
            <a:rect l="l" t="t" r="r" b="b"/>
            <a:pathLst>
              <a:path w="9451" h="8446" extrusionOk="0">
                <a:moveTo>
                  <a:pt x="4726" y="1"/>
                </a:moveTo>
                <a:cubicBezTo>
                  <a:pt x="3911" y="1"/>
                  <a:pt x="3251" y="661"/>
                  <a:pt x="3251" y="1474"/>
                </a:cubicBezTo>
                <a:cubicBezTo>
                  <a:pt x="3251" y="1778"/>
                  <a:pt x="3343" y="2062"/>
                  <a:pt x="3503" y="2296"/>
                </a:cubicBezTo>
                <a:cubicBezTo>
                  <a:pt x="3299" y="2458"/>
                  <a:pt x="3113" y="2659"/>
                  <a:pt x="2953" y="2892"/>
                </a:cubicBezTo>
                <a:cubicBezTo>
                  <a:pt x="2359" y="2519"/>
                  <a:pt x="1766" y="2146"/>
                  <a:pt x="1172" y="1774"/>
                </a:cubicBezTo>
                <a:cubicBezTo>
                  <a:pt x="1125" y="1745"/>
                  <a:pt x="1080" y="1732"/>
                  <a:pt x="1037" y="1732"/>
                </a:cubicBezTo>
                <a:cubicBezTo>
                  <a:pt x="812" y="1732"/>
                  <a:pt x="666" y="2077"/>
                  <a:pt x="906" y="2228"/>
                </a:cubicBezTo>
                <a:cubicBezTo>
                  <a:pt x="1501" y="2602"/>
                  <a:pt x="2096" y="2974"/>
                  <a:pt x="2691" y="3348"/>
                </a:cubicBezTo>
                <a:cubicBezTo>
                  <a:pt x="2483" y="3785"/>
                  <a:pt x="2355" y="4293"/>
                  <a:pt x="2330" y="4840"/>
                </a:cubicBezTo>
                <a:cubicBezTo>
                  <a:pt x="1665" y="4771"/>
                  <a:pt x="1001" y="4701"/>
                  <a:pt x="337" y="4633"/>
                </a:cubicBezTo>
                <a:cubicBezTo>
                  <a:pt x="326" y="4631"/>
                  <a:pt x="315" y="4631"/>
                  <a:pt x="305" y="4631"/>
                </a:cubicBezTo>
                <a:cubicBezTo>
                  <a:pt x="1" y="4631"/>
                  <a:pt x="13" y="5124"/>
                  <a:pt x="337" y="5158"/>
                </a:cubicBezTo>
                <a:lnTo>
                  <a:pt x="2338" y="5367"/>
                </a:lnTo>
                <a:cubicBezTo>
                  <a:pt x="2374" y="5839"/>
                  <a:pt x="2490" y="6281"/>
                  <a:pt x="2663" y="6670"/>
                </a:cubicBezTo>
                <a:lnTo>
                  <a:pt x="1238" y="8001"/>
                </a:lnTo>
                <a:cubicBezTo>
                  <a:pt x="1045" y="8181"/>
                  <a:pt x="1227" y="8446"/>
                  <a:pt x="1434" y="8446"/>
                </a:cubicBezTo>
                <a:cubicBezTo>
                  <a:pt x="1494" y="8446"/>
                  <a:pt x="1555" y="8424"/>
                  <a:pt x="1610" y="8372"/>
                </a:cubicBezTo>
                <a:cubicBezTo>
                  <a:pt x="2049" y="7963"/>
                  <a:pt x="2488" y="7554"/>
                  <a:pt x="2927" y="7146"/>
                </a:cubicBezTo>
                <a:cubicBezTo>
                  <a:pt x="3366" y="7806"/>
                  <a:pt x="4010" y="8223"/>
                  <a:pt x="4726" y="8223"/>
                </a:cubicBezTo>
                <a:cubicBezTo>
                  <a:pt x="5442" y="8223"/>
                  <a:pt x="6084" y="7806"/>
                  <a:pt x="6525" y="7146"/>
                </a:cubicBezTo>
                <a:cubicBezTo>
                  <a:pt x="6963" y="7555"/>
                  <a:pt x="7401" y="7965"/>
                  <a:pt x="7841" y="8372"/>
                </a:cubicBezTo>
                <a:cubicBezTo>
                  <a:pt x="7896" y="8424"/>
                  <a:pt x="7957" y="8446"/>
                  <a:pt x="8017" y="8446"/>
                </a:cubicBezTo>
                <a:cubicBezTo>
                  <a:pt x="8224" y="8446"/>
                  <a:pt x="8407" y="8181"/>
                  <a:pt x="8214" y="8001"/>
                </a:cubicBezTo>
                <a:lnTo>
                  <a:pt x="6787" y="6671"/>
                </a:lnTo>
                <a:cubicBezTo>
                  <a:pt x="6963" y="6282"/>
                  <a:pt x="7077" y="5841"/>
                  <a:pt x="7114" y="5367"/>
                </a:cubicBezTo>
                <a:lnTo>
                  <a:pt x="9114" y="5158"/>
                </a:lnTo>
                <a:cubicBezTo>
                  <a:pt x="9438" y="5123"/>
                  <a:pt x="9451" y="4630"/>
                  <a:pt x="9146" y="4630"/>
                </a:cubicBezTo>
                <a:cubicBezTo>
                  <a:pt x="9136" y="4630"/>
                  <a:pt x="9125" y="4630"/>
                  <a:pt x="9114" y="4631"/>
                </a:cubicBezTo>
                <a:cubicBezTo>
                  <a:pt x="8450" y="4701"/>
                  <a:pt x="7785" y="4768"/>
                  <a:pt x="7121" y="4838"/>
                </a:cubicBezTo>
                <a:cubicBezTo>
                  <a:pt x="7096" y="4292"/>
                  <a:pt x="6967" y="3784"/>
                  <a:pt x="6760" y="3348"/>
                </a:cubicBezTo>
                <a:cubicBezTo>
                  <a:pt x="7356" y="2974"/>
                  <a:pt x="7951" y="2602"/>
                  <a:pt x="8546" y="2228"/>
                </a:cubicBezTo>
                <a:cubicBezTo>
                  <a:pt x="8786" y="2077"/>
                  <a:pt x="8640" y="1732"/>
                  <a:pt x="8415" y="1732"/>
                </a:cubicBezTo>
                <a:cubicBezTo>
                  <a:pt x="8372" y="1732"/>
                  <a:pt x="8326" y="1745"/>
                  <a:pt x="8279" y="1774"/>
                </a:cubicBezTo>
                <a:cubicBezTo>
                  <a:pt x="7685" y="2146"/>
                  <a:pt x="7091" y="2519"/>
                  <a:pt x="6498" y="2892"/>
                </a:cubicBezTo>
                <a:cubicBezTo>
                  <a:pt x="6337" y="2661"/>
                  <a:pt x="6154" y="2458"/>
                  <a:pt x="5948" y="2296"/>
                </a:cubicBezTo>
                <a:cubicBezTo>
                  <a:pt x="6107" y="2062"/>
                  <a:pt x="6200" y="1778"/>
                  <a:pt x="6200" y="1474"/>
                </a:cubicBezTo>
                <a:cubicBezTo>
                  <a:pt x="6200" y="661"/>
                  <a:pt x="5539" y="1"/>
                  <a:pt x="472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8"/>
          <p:cNvSpPr txBox="1">
            <a:spLocks noGrp="1"/>
          </p:cNvSpPr>
          <p:nvPr>
            <p:ph type="title"/>
          </p:nvPr>
        </p:nvSpPr>
        <p:spPr>
          <a:xfrm>
            <a:off x="809775" y="771225"/>
            <a:ext cx="4791000" cy="2212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2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101" name="Google Shape;101;p8"/>
          <p:cNvSpPr/>
          <p:nvPr/>
        </p:nvSpPr>
        <p:spPr>
          <a:xfrm rot="-5361499" flipH="1">
            <a:off x="-1731659" y="1339571"/>
            <a:ext cx="4408126" cy="1041990"/>
          </a:xfrm>
          <a:custGeom>
            <a:avLst/>
            <a:gdLst/>
            <a:ahLst/>
            <a:cxnLst/>
            <a:rect l="l" t="t" r="r" b="b"/>
            <a:pathLst>
              <a:path w="176314" h="41677" extrusionOk="0">
                <a:moveTo>
                  <a:pt x="1" y="0"/>
                </a:moveTo>
                <a:lnTo>
                  <a:pt x="1" y="26973"/>
                </a:lnTo>
                <a:cubicBezTo>
                  <a:pt x="1" y="26973"/>
                  <a:pt x="7504" y="41676"/>
                  <a:pt x="29031" y="41676"/>
                </a:cubicBezTo>
                <a:cubicBezTo>
                  <a:pt x="34143" y="41676"/>
                  <a:pt x="40047" y="40847"/>
                  <a:pt x="46829" y="38794"/>
                </a:cubicBezTo>
                <a:cubicBezTo>
                  <a:pt x="77849" y="29407"/>
                  <a:pt x="87280" y="14815"/>
                  <a:pt x="111927" y="14815"/>
                </a:cubicBezTo>
                <a:cubicBezTo>
                  <a:pt x="115359" y="14815"/>
                  <a:pt x="119085" y="15098"/>
                  <a:pt x="123205" y="15717"/>
                </a:cubicBezTo>
                <a:cubicBezTo>
                  <a:pt x="126869" y="16267"/>
                  <a:pt x="130363" y="16513"/>
                  <a:pt x="133681" y="16513"/>
                </a:cubicBezTo>
                <a:cubicBezTo>
                  <a:pt x="160908" y="16513"/>
                  <a:pt x="176314" y="0"/>
                  <a:pt x="17631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8"/>
          <p:cNvSpPr/>
          <p:nvPr/>
        </p:nvSpPr>
        <p:spPr>
          <a:xfrm rot="-5361499" flipH="1">
            <a:off x="-1351771" y="736391"/>
            <a:ext cx="3698407" cy="1055541"/>
          </a:xfrm>
          <a:custGeom>
            <a:avLst/>
            <a:gdLst/>
            <a:ahLst/>
            <a:cxnLst/>
            <a:rect l="l" t="t" r="r" b="b"/>
            <a:pathLst>
              <a:path w="147927" h="42219" extrusionOk="0">
                <a:moveTo>
                  <a:pt x="1" y="0"/>
                </a:moveTo>
                <a:lnTo>
                  <a:pt x="1" y="27326"/>
                </a:lnTo>
                <a:cubicBezTo>
                  <a:pt x="1" y="27326"/>
                  <a:pt x="6296" y="42219"/>
                  <a:pt x="24357" y="42219"/>
                </a:cubicBezTo>
                <a:cubicBezTo>
                  <a:pt x="28646" y="42219"/>
                  <a:pt x="33599" y="41379"/>
                  <a:pt x="39290" y="39299"/>
                </a:cubicBezTo>
                <a:cubicBezTo>
                  <a:pt x="65317" y="29790"/>
                  <a:pt x="73228" y="15009"/>
                  <a:pt x="93908" y="15009"/>
                </a:cubicBezTo>
                <a:cubicBezTo>
                  <a:pt x="96787" y="15009"/>
                  <a:pt x="99913" y="15295"/>
                  <a:pt x="103370" y="15922"/>
                </a:cubicBezTo>
                <a:cubicBezTo>
                  <a:pt x="106443" y="16479"/>
                  <a:pt x="109374" y="16728"/>
                  <a:pt x="112158" y="16728"/>
                </a:cubicBezTo>
                <a:cubicBezTo>
                  <a:pt x="135001" y="16728"/>
                  <a:pt x="147927" y="0"/>
                  <a:pt x="14792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8"/>
          <p:cNvSpPr/>
          <p:nvPr/>
        </p:nvSpPr>
        <p:spPr>
          <a:xfrm flipH="1">
            <a:off x="5935832" y="4710544"/>
            <a:ext cx="3275400" cy="504525"/>
          </a:xfrm>
          <a:custGeom>
            <a:avLst/>
            <a:gdLst/>
            <a:ahLst/>
            <a:cxnLst/>
            <a:rect l="l" t="t" r="r" b="b"/>
            <a:pathLst>
              <a:path w="131016" h="20181" extrusionOk="0">
                <a:moveTo>
                  <a:pt x="25838" y="1"/>
                </a:moveTo>
                <a:cubicBezTo>
                  <a:pt x="6842" y="1"/>
                  <a:pt x="0" y="20178"/>
                  <a:pt x="0" y="20178"/>
                </a:cubicBezTo>
                <a:lnTo>
                  <a:pt x="0" y="20181"/>
                </a:lnTo>
                <a:lnTo>
                  <a:pt x="131016" y="20181"/>
                </a:lnTo>
                <a:cubicBezTo>
                  <a:pt x="131016" y="20181"/>
                  <a:pt x="122212" y="8215"/>
                  <a:pt x="108815" y="8215"/>
                </a:cubicBezTo>
                <a:cubicBezTo>
                  <a:pt x="105950" y="8215"/>
                  <a:pt x="102875" y="8763"/>
                  <a:pt x="99631" y="10091"/>
                </a:cubicBezTo>
                <a:cubicBezTo>
                  <a:pt x="93778" y="12488"/>
                  <a:pt x="87492" y="14982"/>
                  <a:pt x="78789" y="14982"/>
                </a:cubicBezTo>
                <a:cubicBezTo>
                  <a:pt x="69901" y="14982"/>
                  <a:pt x="58491" y="12380"/>
                  <a:pt x="42447" y="4415"/>
                </a:cubicBezTo>
                <a:cubicBezTo>
                  <a:pt x="36095" y="1262"/>
                  <a:pt x="30587" y="1"/>
                  <a:pt x="2583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8"/>
          <p:cNvSpPr/>
          <p:nvPr/>
        </p:nvSpPr>
        <p:spPr>
          <a:xfrm flipH="1">
            <a:off x="6604932" y="4774194"/>
            <a:ext cx="2862100" cy="440825"/>
          </a:xfrm>
          <a:custGeom>
            <a:avLst/>
            <a:gdLst/>
            <a:ahLst/>
            <a:cxnLst/>
            <a:rect l="l" t="t" r="r" b="b"/>
            <a:pathLst>
              <a:path w="114484" h="17633" extrusionOk="0">
                <a:moveTo>
                  <a:pt x="22578" y="1"/>
                </a:moveTo>
                <a:cubicBezTo>
                  <a:pt x="5980" y="1"/>
                  <a:pt x="1" y="17632"/>
                  <a:pt x="1" y="17632"/>
                </a:cubicBezTo>
                <a:lnTo>
                  <a:pt x="114484" y="17632"/>
                </a:lnTo>
                <a:cubicBezTo>
                  <a:pt x="114484" y="17632"/>
                  <a:pt x="106791" y="7178"/>
                  <a:pt x="95085" y="7178"/>
                </a:cubicBezTo>
                <a:cubicBezTo>
                  <a:pt x="92581" y="7178"/>
                  <a:pt x="89894" y="7656"/>
                  <a:pt x="87059" y="8817"/>
                </a:cubicBezTo>
                <a:cubicBezTo>
                  <a:pt x="81944" y="10911"/>
                  <a:pt x="76451" y="13091"/>
                  <a:pt x="68846" y="13091"/>
                </a:cubicBezTo>
                <a:cubicBezTo>
                  <a:pt x="61079" y="13091"/>
                  <a:pt x="51110" y="10817"/>
                  <a:pt x="37090" y="3858"/>
                </a:cubicBezTo>
                <a:cubicBezTo>
                  <a:pt x="31541" y="1103"/>
                  <a:pt x="26727" y="1"/>
                  <a:pt x="22578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8"/>
          <p:cNvSpPr/>
          <p:nvPr/>
        </p:nvSpPr>
        <p:spPr>
          <a:xfrm rot="10800000" flipH="1">
            <a:off x="-198994" y="3557161"/>
            <a:ext cx="685866" cy="681183"/>
          </a:xfrm>
          <a:custGeom>
            <a:avLst/>
            <a:gdLst/>
            <a:ahLst/>
            <a:cxnLst/>
            <a:rect l="l" t="t" r="r" b="b"/>
            <a:pathLst>
              <a:path w="147498" h="146491" extrusionOk="0">
                <a:moveTo>
                  <a:pt x="72248" y="0"/>
                </a:moveTo>
                <a:cubicBezTo>
                  <a:pt x="71233" y="0"/>
                  <a:pt x="70212" y="188"/>
                  <a:pt x="69234" y="574"/>
                </a:cubicBezTo>
                <a:cubicBezTo>
                  <a:pt x="68389" y="759"/>
                  <a:pt x="67597" y="1102"/>
                  <a:pt x="66857" y="1551"/>
                </a:cubicBezTo>
                <a:cubicBezTo>
                  <a:pt x="63715" y="3584"/>
                  <a:pt x="62659" y="7360"/>
                  <a:pt x="63425" y="10898"/>
                </a:cubicBezTo>
                <a:cubicBezTo>
                  <a:pt x="63768" y="12403"/>
                  <a:pt x="64402" y="13829"/>
                  <a:pt x="65326" y="15097"/>
                </a:cubicBezTo>
                <a:cubicBezTo>
                  <a:pt x="65722" y="15730"/>
                  <a:pt x="66224" y="16311"/>
                  <a:pt x="66752" y="16839"/>
                </a:cubicBezTo>
                <a:cubicBezTo>
                  <a:pt x="67650" y="17684"/>
                  <a:pt x="68785" y="18239"/>
                  <a:pt x="70000" y="18344"/>
                </a:cubicBezTo>
                <a:lnTo>
                  <a:pt x="69155" y="32524"/>
                </a:lnTo>
                <a:cubicBezTo>
                  <a:pt x="69128" y="32999"/>
                  <a:pt x="69102" y="33448"/>
                  <a:pt x="69075" y="33923"/>
                </a:cubicBezTo>
                <a:cubicBezTo>
                  <a:pt x="64032" y="34716"/>
                  <a:pt x="59226" y="36537"/>
                  <a:pt x="54896" y="39257"/>
                </a:cubicBezTo>
                <a:lnTo>
                  <a:pt x="48796" y="30808"/>
                </a:lnTo>
                <a:lnTo>
                  <a:pt x="45285" y="25923"/>
                </a:lnTo>
                <a:cubicBezTo>
                  <a:pt x="46209" y="24946"/>
                  <a:pt x="46895" y="23784"/>
                  <a:pt x="47371" y="22543"/>
                </a:cubicBezTo>
                <a:cubicBezTo>
                  <a:pt x="47846" y="21038"/>
                  <a:pt x="47819" y="19453"/>
                  <a:pt x="47291" y="18001"/>
                </a:cubicBezTo>
                <a:cubicBezTo>
                  <a:pt x="47133" y="17552"/>
                  <a:pt x="46948" y="17130"/>
                  <a:pt x="46737" y="16707"/>
                </a:cubicBezTo>
                <a:cubicBezTo>
                  <a:pt x="46209" y="15361"/>
                  <a:pt x="45469" y="14120"/>
                  <a:pt x="44545" y="13011"/>
                </a:cubicBezTo>
                <a:cubicBezTo>
                  <a:pt x="43410" y="11585"/>
                  <a:pt x="41799" y="10634"/>
                  <a:pt x="40004" y="10370"/>
                </a:cubicBezTo>
                <a:cubicBezTo>
                  <a:pt x="39630" y="10320"/>
                  <a:pt x="39258" y="10295"/>
                  <a:pt x="38889" y="10295"/>
                </a:cubicBezTo>
                <a:cubicBezTo>
                  <a:pt x="36357" y="10295"/>
                  <a:pt x="33963" y="11458"/>
                  <a:pt x="32373" y="13486"/>
                </a:cubicBezTo>
                <a:cubicBezTo>
                  <a:pt x="31765" y="14093"/>
                  <a:pt x="31237" y="14806"/>
                  <a:pt x="30867" y="15572"/>
                </a:cubicBezTo>
                <a:cubicBezTo>
                  <a:pt x="29204" y="18925"/>
                  <a:pt x="30234" y="22728"/>
                  <a:pt x="32689" y="25342"/>
                </a:cubicBezTo>
                <a:cubicBezTo>
                  <a:pt x="33772" y="26477"/>
                  <a:pt x="35066" y="27375"/>
                  <a:pt x="36492" y="27982"/>
                </a:cubicBezTo>
                <a:cubicBezTo>
                  <a:pt x="37178" y="28326"/>
                  <a:pt x="37865" y="28590"/>
                  <a:pt x="38604" y="28748"/>
                </a:cubicBezTo>
                <a:cubicBezTo>
                  <a:pt x="39017" y="28849"/>
                  <a:pt x="39440" y="28899"/>
                  <a:pt x="39862" y="28899"/>
                </a:cubicBezTo>
                <a:cubicBezTo>
                  <a:pt x="40654" y="28899"/>
                  <a:pt x="41445" y="28723"/>
                  <a:pt x="42169" y="28378"/>
                </a:cubicBezTo>
                <a:lnTo>
                  <a:pt x="48744" y="41000"/>
                </a:lnTo>
                <a:lnTo>
                  <a:pt x="49800" y="43059"/>
                </a:lnTo>
                <a:cubicBezTo>
                  <a:pt x="46737" y="45779"/>
                  <a:pt x="44123" y="48974"/>
                  <a:pt x="42063" y="52512"/>
                </a:cubicBezTo>
                <a:lnTo>
                  <a:pt x="31871" y="47337"/>
                </a:lnTo>
                <a:lnTo>
                  <a:pt x="26511" y="44617"/>
                </a:lnTo>
                <a:cubicBezTo>
                  <a:pt x="26854" y="43324"/>
                  <a:pt x="26960" y="41977"/>
                  <a:pt x="26801" y="40657"/>
                </a:cubicBezTo>
                <a:cubicBezTo>
                  <a:pt x="26537" y="39125"/>
                  <a:pt x="25771" y="37726"/>
                  <a:pt x="24636" y="36643"/>
                </a:cubicBezTo>
                <a:cubicBezTo>
                  <a:pt x="24293" y="36326"/>
                  <a:pt x="23923" y="36036"/>
                  <a:pt x="23553" y="35798"/>
                </a:cubicBezTo>
                <a:cubicBezTo>
                  <a:pt x="22471" y="34848"/>
                  <a:pt x="21230" y="34082"/>
                  <a:pt x="19909" y="33501"/>
                </a:cubicBezTo>
                <a:cubicBezTo>
                  <a:pt x="18978" y="33087"/>
                  <a:pt x="17980" y="32880"/>
                  <a:pt x="16981" y="32880"/>
                </a:cubicBezTo>
                <a:cubicBezTo>
                  <a:pt x="16196" y="32880"/>
                  <a:pt x="15410" y="33008"/>
                  <a:pt x="14655" y="33263"/>
                </a:cubicBezTo>
                <a:cubicBezTo>
                  <a:pt x="11882" y="34267"/>
                  <a:pt x="9876" y="36643"/>
                  <a:pt x="9347" y="39521"/>
                </a:cubicBezTo>
                <a:cubicBezTo>
                  <a:pt x="9057" y="40366"/>
                  <a:pt x="8925" y="41211"/>
                  <a:pt x="8951" y="42083"/>
                </a:cubicBezTo>
                <a:cubicBezTo>
                  <a:pt x="9004" y="45806"/>
                  <a:pt x="11671" y="48710"/>
                  <a:pt x="15077" y="49898"/>
                </a:cubicBezTo>
                <a:cubicBezTo>
                  <a:pt x="16291" y="50332"/>
                  <a:pt x="17559" y="50534"/>
                  <a:pt x="18836" y="50534"/>
                </a:cubicBezTo>
                <a:cubicBezTo>
                  <a:pt x="19114" y="50534"/>
                  <a:pt x="19393" y="50525"/>
                  <a:pt x="19672" y="50506"/>
                </a:cubicBezTo>
                <a:cubicBezTo>
                  <a:pt x="20411" y="50506"/>
                  <a:pt x="21177" y="50400"/>
                  <a:pt x="21890" y="50215"/>
                </a:cubicBezTo>
                <a:cubicBezTo>
                  <a:pt x="23078" y="49898"/>
                  <a:pt x="24134" y="49212"/>
                  <a:pt x="24900" y="48235"/>
                </a:cubicBezTo>
                <a:lnTo>
                  <a:pt x="36518" y="56394"/>
                </a:lnTo>
                <a:lnTo>
                  <a:pt x="39317" y="58374"/>
                </a:lnTo>
                <a:cubicBezTo>
                  <a:pt x="37970" y="61992"/>
                  <a:pt x="37205" y="65821"/>
                  <a:pt x="37020" y="69702"/>
                </a:cubicBezTo>
                <a:lnTo>
                  <a:pt x="24477" y="69808"/>
                </a:lnTo>
                <a:lnTo>
                  <a:pt x="18457" y="69861"/>
                </a:lnTo>
                <a:cubicBezTo>
                  <a:pt x="18167" y="68540"/>
                  <a:pt x="17639" y="67299"/>
                  <a:pt x="16873" y="66217"/>
                </a:cubicBezTo>
                <a:cubicBezTo>
                  <a:pt x="15949" y="64976"/>
                  <a:pt x="14628" y="64078"/>
                  <a:pt x="13123" y="63655"/>
                </a:cubicBezTo>
                <a:cubicBezTo>
                  <a:pt x="12674" y="63523"/>
                  <a:pt x="12226" y="63418"/>
                  <a:pt x="11750" y="63365"/>
                </a:cubicBezTo>
                <a:cubicBezTo>
                  <a:pt x="10701" y="63127"/>
                  <a:pt x="9621" y="63008"/>
                  <a:pt x="8546" y="63008"/>
                </a:cubicBezTo>
                <a:cubicBezTo>
                  <a:pt x="8187" y="63008"/>
                  <a:pt x="7829" y="63022"/>
                  <a:pt x="7473" y="63048"/>
                </a:cubicBezTo>
                <a:cubicBezTo>
                  <a:pt x="5651" y="63154"/>
                  <a:pt x="3934" y="63946"/>
                  <a:pt x="2667" y="65240"/>
                </a:cubicBezTo>
                <a:cubicBezTo>
                  <a:pt x="687" y="67405"/>
                  <a:pt x="0" y="70468"/>
                  <a:pt x="845" y="73267"/>
                </a:cubicBezTo>
                <a:cubicBezTo>
                  <a:pt x="977" y="74138"/>
                  <a:pt x="1268" y="74957"/>
                  <a:pt x="1690" y="75722"/>
                </a:cubicBezTo>
                <a:cubicBezTo>
                  <a:pt x="3220" y="78554"/>
                  <a:pt x="6191" y="79944"/>
                  <a:pt x="9271" y="79944"/>
                </a:cubicBezTo>
                <a:cubicBezTo>
                  <a:pt x="9753" y="79944"/>
                  <a:pt x="10238" y="79910"/>
                  <a:pt x="10721" y="79842"/>
                </a:cubicBezTo>
                <a:cubicBezTo>
                  <a:pt x="12278" y="79630"/>
                  <a:pt x="13757" y="79076"/>
                  <a:pt x="15077" y="78257"/>
                </a:cubicBezTo>
                <a:cubicBezTo>
                  <a:pt x="15737" y="77888"/>
                  <a:pt x="16345" y="77465"/>
                  <a:pt x="16899" y="76963"/>
                </a:cubicBezTo>
                <a:cubicBezTo>
                  <a:pt x="17823" y="76145"/>
                  <a:pt x="18457" y="75036"/>
                  <a:pt x="18668" y="73821"/>
                </a:cubicBezTo>
                <a:lnTo>
                  <a:pt x="32742" y="75722"/>
                </a:lnTo>
                <a:lnTo>
                  <a:pt x="37231" y="76330"/>
                </a:lnTo>
                <a:cubicBezTo>
                  <a:pt x="37680" y="79947"/>
                  <a:pt x="38657" y="83512"/>
                  <a:pt x="40136" y="86865"/>
                </a:cubicBezTo>
                <a:lnTo>
                  <a:pt x="39687" y="87103"/>
                </a:lnTo>
                <a:lnTo>
                  <a:pt x="28227" y="93176"/>
                </a:lnTo>
                <a:lnTo>
                  <a:pt x="22920" y="96002"/>
                </a:lnTo>
                <a:cubicBezTo>
                  <a:pt x="22075" y="94945"/>
                  <a:pt x="21018" y="94100"/>
                  <a:pt x="19857" y="93467"/>
                </a:cubicBezTo>
                <a:cubicBezTo>
                  <a:pt x="18885" y="93017"/>
                  <a:pt x="17839" y="92788"/>
                  <a:pt x="16796" y="92788"/>
                </a:cubicBezTo>
                <a:cubicBezTo>
                  <a:pt x="16308" y="92788"/>
                  <a:pt x="15821" y="92838"/>
                  <a:pt x="15341" y="92939"/>
                </a:cubicBezTo>
                <a:cubicBezTo>
                  <a:pt x="14866" y="93018"/>
                  <a:pt x="14417" y="93150"/>
                  <a:pt x="13968" y="93308"/>
                </a:cubicBezTo>
                <a:cubicBezTo>
                  <a:pt x="12569" y="93678"/>
                  <a:pt x="11249" y="94232"/>
                  <a:pt x="10008" y="94998"/>
                </a:cubicBezTo>
                <a:cubicBezTo>
                  <a:pt x="8450" y="95922"/>
                  <a:pt x="7314" y="97401"/>
                  <a:pt x="6813" y="99170"/>
                </a:cubicBezTo>
                <a:cubicBezTo>
                  <a:pt x="6020" y="101995"/>
                  <a:pt x="6813" y="105032"/>
                  <a:pt x="8872" y="107118"/>
                </a:cubicBezTo>
                <a:cubicBezTo>
                  <a:pt x="9374" y="107831"/>
                  <a:pt x="10008" y="108438"/>
                  <a:pt x="10747" y="108914"/>
                </a:cubicBezTo>
                <a:cubicBezTo>
                  <a:pt x="12093" y="109830"/>
                  <a:pt x="13603" y="110247"/>
                  <a:pt x="15123" y="110247"/>
                </a:cubicBezTo>
                <a:cubicBezTo>
                  <a:pt x="17062" y="110247"/>
                  <a:pt x="19018" y="109569"/>
                  <a:pt x="20675" y="108385"/>
                </a:cubicBezTo>
                <a:cubicBezTo>
                  <a:pt x="21943" y="107488"/>
                  <a:pt x="22999" y="106326"/>
                  <a:pt x="23791" y="105006"/>
                </a:cubicBezTo>
                <a:cubicBezTo>
                  <a:pt x="24213" y="104372"/>
                  <a:pt x="24557" y="103712"/>
                  <a:pt x="24821" y="103025"/>
                </a:cubicBezTo>
                <a:cubicBezTo>
                  <a:pt x="25270" y="101863"/>
                  <a:pt x="25322" y="100596"/>
                  <a:pt x="24953" y="99434"/>
                </a:cubicBezTo>
                <a:lnTo>
                  <a:pt x="38314" y="94628"/>
                </a:lnTo>
                <a:lnTo>
                  <a:pt x="43383" y="92780"/>
                </a:lnTo>
                <a:cubicBezTo>
                  <a:pt x="45337" y="95711"/>
                  <a:pt x="47661" y="98325"/>
                  <a:pt x="50328" y="100622"/>
                </a:cubicBezTo>
                <a:cubicBezTo>
                  <a:pt x="50117" y="100913"/>
                  <a:pt x="49905" y="101203"/>
                  <a:pt x="49694" y="101520"/>
                </a:cubicBezTo>
                <a:lnTo>
                  <a:pt x="42327" y="112161"/>
                </a:lnTo>
                <a:lnTo>
                  <a:pt x="38921" y="117125"/>
                </a:lnTo>
                <a:cubicBezTo>
                  <a:pt x="37680" y="116597"/>
                  <a:pt x="36360" y="116307"/>
                  <a:pt x="35039" y="116307"/>
                </a:cubicBezTo>
                <a:cubicBezTo>
                  <a:pt x="33482" y="116360"/>
                  <a:pt x="31976" y="116914"/>
                  <a:pt x="30788" y="117891"/>
                </a:cubicBezTo>
                <a:cubicBezTo>
                  <a:pt x="30419" y="118182"/>
                  <a:pt x="30075" y="118499"/>
                  <a:pt x="29758" y="118868"/>
                </a:cubicBezTo>
                <a:cubicBezTo>
                  <a:pt x="28676" y="119819"/>
                  <a:pt x="27752" y="120928"/>
                  <a:pt x="27012" y="122169"/>
                </a:cubicBezTo>
                <a:cubicBezTo>
                  <a:pt x="26062" y="123700"/>
                  <a:pt x="25718" y="125549"/>
                  <a:pt x="26062" y="127344"/>
                </a:cubicBezTo>
                <a:cubicBezTo>
                  <a:pt x="26669" y="130222"/>
                  <a:pt x="28781" y="132546"/>
                  <a:pt x="31580" y="133444"/>
                </a:cubicBezTo>
                <a:cubicBezTo>
                  <a:pt x="32346" y="133840"/>
                  <a:pt x="33191" y="134077"/>
                  <a:pt x="34062" y="134183"/>
                </a:cubicBezTo>
                <a:cubicBezTo>
                  <a:pt x="34376" y="134221"/>
                  <a:pt x="34687" y="134240"/>
                  <a:pt x="34993" y="134240"/>
                </a:cubicBezTo>
                <a:cubicBezTo>
                  <a:pt x="38295" y="134240"/>
                  <a:pt x="41122" y="132090"/>
                  <a:pt x="42644" y="129166"/>
                </a:cubicBezTo>
                <a:cubicBezTo>
                  <a:pt x="43331" y="127767"/>
                  <a:pt x="43753" y="126262"/>
                  <a:pt x="43832" y="124704"/>
                </a:cubicBezTo>
                <a:cubicBezTo>
                  <a:pt x="43938" y="123938"/>
                  <a:pt x="43938" y="123199"/>
                  <a:pt x="43832" y="122433"/>
                </a:cubicBezTo>
                <a:cubicBezTo>
                  <a:pt x="43700" y="121218"/>
                  <a:pt x="43146" y="120083"/>
                  <a:pt x="42301" y="119211"/>
                </a:cubicBezTo>
                <a:cubicBezTo>
                  <a:pt x="45522" y="115752"/>
                  <a:pt x="48744" y="112267"/>
                  <a:pt x="51965" y="108808"/>
                </a:cubicBezTo>
                <a:lnTo>
                  <a:pt x="55899" y="104557"/>
                </a:lnTo>
                <a:cubicBezTo>
                  <a:pt x="58857" y="106299"/>
                  <a:pt x="62078" y="107620"/>
                  <a:pt x="65405" y="108517"/>
                </a:cubicBezTo>
                <a:lnTo>
                  <a:pt x="65273" y="109679"/>
                </a:lnTo>
                <a:lnTo>
                  <a:pt x="63636" y="122539"/>
                </a:lnTo>
                <a:lnTo>
                  <a:pt x="62870" y="128506"/>
                </a:lnTo>
                <a:cubicBezTo>
                  <a:pt x="61524" y="128585"/>
                  <a:pt x="60230" y="128955"/>
                  <a:pt x="59015" y="129562"/>
                </a:cubicBezTo>
                <a:cubicBezTo>
                  <a:pt x="57668" y="130328"/>
                  <a:pt x="56612" y="131516"/>
                  <a:pt x="55979" y="132942"/>
                </a:cubicBezTo>
                <a:cubicBezTo>
                  <a:pt x="55794" y="133365"/>
                  <a:pt x="55635" y="133813"/>
                  <a:pt x="55530" y="134262"/>
                </a:cubicBezTo>
                <a:cubicBezTo>
                  <a:pt x="55002" y="135609"/>
                  <a:pt x="54711" y="137008"/>
                  <a:pt x="54605" y="138461"/>
                </a:cubicBezTo>
                <a:cubicBezTo>
                  <a:pt x="54473" y="140256"/>
                  <a:pt x="55028" y="142078"/>
                  <a:pt x="56163" y="143504"/>
                </a:cubicBezTo>
                <a:cubicBezTo>
                  <a:pt x="57751" y="145404"/>
                  <a:pt x="60095" y="146491"/>
                  <a:pt x="62540" y="146491"/>
                </a:cubicBezTo>
                <a:cubicBezTo>
                  <a:pt x="62982" y="146491"/>
                  <a:pt x="63428" y="146455"/>
                  <a:pt x="63874" y="146382"/>
                </a:cubicBezTo>
                <a:cubicBezTo>
                  <a:pt x="64719" y="146356"/>
                  <a:pt x="65590" y="146197"/>
                  <a:pt x="66408" y="145881"/>
                </a:cubicBezTo>
                <a:cubicBezTo>
                  <a:pt x="69894" y="144560"/>
                  <a:pt x="71716" y="141075"/>
                  <a:pt x="71689" y="137484"/>
                </a:cubicBezTo>
                <a:cubicBezTo>
                  <a:pt x="71663" y="135926"/>
                  <a:pt x="71346" y="134368"/>
                  <a:pt x="70686" y="132968"/>
                </a:cubicBezTo>
                <a:cubicBezTo>
                  <a:pt x="70422" y="132256"/>
                  <a:pt x="70079" y="131569"/>
                  <a:pt x="69656" y="130962"/>
                </a:cubicBezTo>
                <a:cubicBezTo>
                  <a:pt x="68970" y="129932"/>
                  <a:pt x="67966" y="129166"/>
                  <a:pt x="66805" y="128796"/>
                </a:cubicBezTo>
                <a:cubicBezTo>
                  <a:pt x="68046" y="124228"/>
                  <a:pt x="69313" y="119687"/>
                  <a:pt x="70554" y="115119"/>
                </a:cubicBezTo>
                <a:lnTo>
                  <a:pt x="72112" y="109626"/>
                </a:lnTo>
                <a:cubicBezTo>
                  <a:pt x="73089" y="109706"/>
                  <a:pt x="74066" y="109759"/>
                  <a:pt x="75096" y="109759"/>
                </a:cubicBezTo>
                <a:cubicBezTo>
                  <a:pt x="77578" y="109759"/>
                  <a:pt x="80060" y="109494"/>
                  <a:pt x="82515" y="109019"/>
                </a:cubicBezTo>
                <a:lnTo>
                  <a:pt x="82806" y="109759"/>
                </a:lnTo>
                <a:lnTo>
                  <a:pt x="87295" y="121931"/>
                </a:lnTo>
                <a:lnTo>
                  <a:pt x="89354" y="127582"/>
                </a:lnTo>
                <a:cubicBezTo>
                  <a:pt x="88219" y="128268"/>
                  <a:pt x="87242" y="129193"/>
                  <a:pt x="86450" y="130275"/>
                </a:cubicBezTo>
                <a:cubicBezTo>
                  <a:pt x="85605" y="131569"/>
                  <a:pt x="85182" y="133127"/>
                  <a:pt x="85314" y="134658"/>
                </a:cubicBezTo>
                <a:cubicBezTo>
                  <a:pt x="85341" y="135134"/>
                  <a:pt x="85394" y="135609"/>
                  <a:pt x="85499" y="136058"/>
                </a:cubicBezTo>
                <a:cubicBezTo>
                  <a:pt x="85658" y="137484"/>
                  <a:pt x="86027" y="138883"/>
                  <a:pt x="86635" y="140203"/>
                </a:cubicBezTo>
                <a:cubicBezTo>
                  <a:pt x="87321" y="141867"/>
                  <a:pt x="88641" y="143214"/>
                  <a:pt x="90305" y="143979"/>
                </a:cubicBezTo>
                <a:cubicBezTo>
                  <a:pt x="91345" y="144413"/>
                  <a:pt x="92442" y="144628"/>
                  <a:pt x="93533" y="144628"/>
                </a:cubicBezTo>
                <a:cubicBezTo>
                  <a:pt x="95295" y="144628"/>
                  <a:pt x="97039" y="144069"/>
                  <a:pt x="98490" y="142976"/>
                </a:cubicBezTo>
                <a:cubicBezTo>
                  <a:pt x="99256" y="142553"/>
                  <a:pt x="99943" y="142025"/>
                  <a:pt x="100524" y="141365"/>
                </a:cubicBezTo>
                <a:cubicBezTo>
                  <a:pt x="103006" y="138593"/>
                  <a:pt x="103006" y="134658"/>
                  <a:pt x="101342" y="131463"/>
                </a:cubicBezTo>
                <a:cubicBezTo>
                  <a:pt x="100603" y="130090"/>
                  <a:pt x="99599" y="128876"/>
                  <a:pt x="98385" y="127925"/>
                </a:cubicBezTo>
                <a:cubicBezTo>
                  <a:pt x="97830" y="127423"/>
                  <a:pt x="97197" y="126975"/>
                  <a:pt x="96536" y="126631"/>
                </a:cubicBezTo>
                <a:cubicBezTo>
                  <a:pt x="95727" y="126177"/>
                  <a:pt x="94828" y="125944"/>
                  <a:pt x="93918" y="125944"/>
                </a:cubicBezTo>
                <a:cubicBezTo>
                  <a:pt x="93612" y="125944"/>
                  <a:pt x="93304" y="125971"/>
                  <a:pt x="92998" y="126024"/>
                </a:cubicBezTo>
                <a:lnTo>
                  <a:pt x="90041" y="112135"/>
                </a:lnTo>
                <a:cubicBezTo>
                  <a:pt x="89671" y="110471"/>
                  <a:pt x="89328" y="108808"/>
                  <a:pt x="88958" y="107144"/>
                </a:cubicBezTo>
                <a:cubicBezTo>
                  <a:pt x="92365" y="105824"/>
                  <a:pt x="95533" y="104002"/>
                  <a:pt x="98411" y="101784"/>
                </a:cubicBezTo>
                <a:lnTo>
                  <a:pt x="107996" y="110498"/>
                </a:lnTo>
                <a:lnTo>
                  <a:pt x="112432" y="114538"/>
                </a:lnTo>
                <a:cubicBezTo>
                  <a:pt x="111746" y="115700"/>
                  <a:pt x="111297" y="116967"/>
                  <a:pt x="111112" y="118287"/>
                </a:cubicBezTo>
                <a:cubicBezTo>
                  <a:pt x="110954" y="119845"/>
                  <a:pt x="111297" y="121377"/>
                  <a:pt x="112115" y="122723"/>
                </a:cubicBezTo>
                <a:cubicBezTo>
                  <a:pt x="112353" y="123119"/>
                  <a:pt x="112643" y="123489"/>
                  <a:pt x="112934" y="123859"/>
                </a:cubicBezTo>
                <a:cubicBezTo>
                  <a:pt x="113726" y="125047"/>
                  <a:pt x="114729" y="126130"/>
                  <a:pt x="115838" y="127027"/>
                </a:cubicBezTo>
                <a:cubicBezTo>
                  <a:pt x="117130" y="128099"/>
                  <a:pt x="118758" y="128677"/>
                  <a:pt x="120433" y="128677"/>
                </a:cubicBezTo>
                <a:cubicBezTo>
                  <a:pt x="120574" y="128677"/>
                  <a:pt x="120714" y="128673"/>
                  <a:pt x="120855" y="128664"/>
                </a:cubicBezTo>
                <a:cubicBezTo>
                  <a:pt x="123786" y="128453"/>
                  <a:pt x="126374" y="126684"/>
                  <a:pt x="127641" y="124017"/>
                </a:cubicBezTo>
                <a:cubicBezTo>
                  <a:pt x="128143" y="123304"/>
                  <a:pt x="128486" y="122512"/>
                  <a:pt x="128698" y="121667"/>
                </a:cubicBezTo>
                <a:cubicBezTo>
                  <a:pt x="129648" y="118076"/>
                  <a:pt x="127853" y="114564"/>
                  <a:pt x="124869" y="112505"/>
                </a:cubicBezTo>
                <a:cubicBezTo>
                  <a:pt x="123602" y="111607"/>
                  <a:pt x="122149" y="111000"/>
                  <a:pt x="120618" y="110709"/>
                </a:cubicBezTo>
                <a:cubicBezTo>
                  <a:pt x="119878" y="110524"/>
                  <a:pt x="119139" y="110419"/>
                  <a:pt x="118400" y="110392"/>
                </a:cubicBezTo>
                <a:cubicBezTo>
                  <a:pt x="118361" y="110391"/>
                  <a:pt x="118322" y="110391"/>
                  <a:pt x="118283" y="110391"/>
                </a:cubicBezTo>
                <a:cubicBezTo>
                  <a:pt x="117083" y="110391"/>
                  <a:pt x="115913" y="110785"/>
                  <a:pt x="114967" y="111501"/>
                </a:cubicBezTo>
                <a:lnTo>
                  <a:pt x="105963" y="100543"/>
                </a:lnTo>
                <a:lnTo>
                  <a:pt x="103296" y="97295"/>
                </a:lnTo>
                <a:cubicBezTo>
                  <a:pt x="105884" y="94470"/>
                  <a:pt x="108023" y="91249"/>
                  <a:pt x="109660" y="87763"/>
                </a:cubicBezTo>
                <a:lnTo>
                  <a:pt x="121119" y="90826"/>
                </a:lnTo>
                <a:lnTo>
                  <a:pt x="126929" y="92358"/>
                </a:lnTo>
                <a:cubicBezTo>
                  <a:pt x="126849" y="93704"/>
                  <a:pt x="127034" y="95025"/>
                  <a:pt x="127483" y="96292"/>
                </a:cubicBezTo>
                <a:cubicBezTo>
                  <a:pt x="128038" y="97744"/>
                  <a:pt x="129067" y="98959"/>
                  <a:pt x="130414" y="99751"/>
                </a:cubicBezTo>
                <a:cubicBezTo>
                  <a:pt x="130810" y="100015"/>
                  <a:pt x="131233" y="100226"/>
                  <a:pt x="131655" y="100411"/>
                </a:cubicBezTo>
                <a:cubicBezTo>
                  <a:pt x="132922" y="101098"/>
                  <a:pt x="134296" y="101573"/>
                  <a:pt x="135695" y="101863"/>
                </a:cubicBezTo>
                <a:cubicBezTo>
                  <a:pt x="136204" y="101976"/>
                  <a:pt x="136718" y="102031"/>
                  <a:pt x="137228" y="102031"/>
                </a:cubicBezTo>
                <a:cubicBezTo>
                  <a:pt x="138516" y="102031"/>
                  <a:pt x="139781" y="101680"/>
                  <a:pt x="140897" y="101018"/>
                </a:cubicBezTo>
                <a:cubicBezTo>
                  <a:pt x="143405" y="99461"/>
                  <a:pt x="144884" y="96714"/>
                  <a:pt x="144805" y="93783"/>
                </a:cubicBezTo>
                <a:cubicBezTo>
                  <a:pt x="144884" y="92912"/>
                  <a:pt x="144857" y="92041"/>
                  <a:pt x="144646" y="91196"/>
                </a:cubicBezTo>
                <a:cubicBezTo>
                  <a:pt x="143828" y="87552"/>
                  <a:pt x="140606" y="85281"/>
                  <a:pt x="137015" y="84806"/>
                </a:cubicBezTo>
                <a:cubicBezTo>
                  <a:pt x="136541" y="84749"/>
                  <a:pt x="136062" y="84719"/>
                  <a:pt x="135582" y="84719"/>
                </a:cubicBezTo>
                <a:cubicBezTo>
                  <a:pt x="134511" y="84719"/>
                  <a:pt x="133434" y="84865"/>
                  <a:pt x="132394" y="85175"/>
                </a:cubicBezTo>
                <a:cubicBezTo>
                  <a:pt x="131655" y="85334"/>
                  <a:pt x="130942" y="85598"/>
                  <a:pt x="130282" y="85941"/>
                </a:cubicBezTo>
                <a:cubicBezTo>
                  <a:pt x="129173" y="86469"/>
                  <a:pt x="128275" y="87367"/>
                  <a:pt x="127747" y="88476"/>
                </a:cubicBezTo>
                <a:lnTo>
                  <a:pt x="114703" y="82905"/>
                </a:lnTo>
                <a:lnTo>
                  <a:pt x="111878" y="81690"/>
                </a:lnTo>
                <a:cubicBezTo>
                  <a:pt x="112776" y="78389"/>
                  <a:pt x="113224" y="75010"/>
                  <a:pt x="113224" y="71603"/>
                </a:cubicBezTo>
                <a:cubicBezTo>
                  <a:pt x="113224" y="70943"/>
                  <a:pt x="113198" y="70283"/>
                  <a:pt x="113172" y="69597"/>
                </a:cubicBezTo>
                <a:lnTo>
                  <a:pt x="123707" y="67273"/>
                </a:lnTo>
                <a:lnTo>
                  <a:pt x="129569" y="65979"/>
                </a:lnTo>
                <a:cubicBezTo>
                  <a:pt x="130124" y="67194"/>
                  <a:pt x="130889" y="68303"/>
                  <a:pt x="131866" y="69200"/>
                </a:cubicBezTo>
                <a:cubicBezTo>
                  <a:pt x="133028" y="70230"/>
                  <a:pt x="134507" y="70838"/>
                  <a:pt x="136065" y="70943"/>
                </a:cubicBezTo>
                <a:cubicBezTo>
                  <a:pt x="136302" y="70956"/>
                  <a:pt x="136533" y="70963"/>
                  <a:pt x="136764" y="70963"/>
                </a:cubicBezTo>
                <a:cubicBezTo>
                  <a:pt x="136995" y="70963"/>
                  <a:pt x="137226" y="70956"/>
                  <a:pt x="137464" y="70943"/>
                </a:cubicBezTo>
                <a:cubicBezTo>
                  <a:pt x="137555" y="70945"/>
                  <a:pt x="137645" y="70946"/>
                  <a:pt x="137735" y="70946"/>
                </a:cubicBezTo>
                <a:cubicBezTo>
                  <a:pt x="139094" y="70946"/>
                  <a:pt x="140429" y="70758"/>
                  <a:pt x="141742" y="70362"/>
                </a:cubicBezTo>
                <a:cubicBezTo>
                  <a:pt x="143484" y="69887"/>
                  <a:pt x="144990" y="68752"/>
                  <a:pt x="145966" y="67220"/>
                </a:cubicBezTo>
                <a:cubicBezTo>
                  <a:pt x="147472" y="64685"/>
                  <a:pt x="147498" y="61569"/>
                  <a:pt x="146072" y="58982"/>
                </a:cubicBezTo>
                <a:cubicBezTo>
                  <a:pt x="145755" y="58190"/>
                  <a:pt x="145306" y="57424"/>
                  <a:pt x="144752" y="56764"/>
                </a:cubicBezTo>
                <a:cubicBezTo>
                  <a:pt x="143127" y="54874"/>
                  <a:pt x="140852" y="54000"/>
                  <a:pt x="138504" y="54000"/>
                </a:cubicBezTo>
                <a:cubicBezTo>
                  <a:pt x="137342" y="54000"/>
                  <a:pt x="136163" y="54214"/>
                  <a:pt x="135035" y="54625"/>
                </a:cubicBezTo>
                <a:cubicBezTo>
                  <a:pt x="133583" y="55153"/>
                  <a:pt x="132236" y="55998"/>
                  <a:pt x="131127" y="57081"/>
                </a:cubicBezTo>
                <a:cubicBezTo>
                  <a:pt x="130546" y="57556"/>
                  <a:pt x="130044" y="58110"/>
                  <a:pt x="129595" y="58718"/>
                </a:cubicBezTo>
                <a:cubicBezTo>
                  <a:pt x="128856" y="59721"/>
                  <a:pt x="128486" y="60909"/>
                  <a:pt x="128539" y="62150"/>
                </a:cubicBezTo>
                <a:lnTo>
                  <a:pt x="114386" y="63206"/>
                </a:lnTo>
                <a:lnTo>
                  <a:pt x="112353" y="63365"/>
                </a:lnTo>
                <a:cubicBezTo>
                  <a:pt x="111429" y="59193"/>
                  <a:pt x="109818" y="55206"/>
                  <a:pt x="107574" y="51562"/>
                </a:cubicBezTo>
                <a:lnTo>
                  <a:pt x="115152" y="45198"/>
                </a:lnTo>
                <a:lnTo>
                  <a:pt x="119773" y="41343"/>
                </a:lnTo>
                <a:cubicBezTo>
                  <a:pt x="120829" y="42188"/>
                  <a:pt x="122017" y="42795"/>
                  <a:pt x="123311" y="43165"/>
                </a:cubicBezTo>
                <a:cubicBezTo>
                  <a:pt x="123866" y="43301"/>
                  <a:pt x="124431" y="43369"/>
                  <a:pt x="124995" y="43369"/>
                </a:cubicBezTo>
                <a:cubicBezTo>
                  <a:pt x="125962" y="43369"/>
                  <a:pt x="126926" y="43169"/>
                  <a:pt x="127826" y="42769"/>
                </a:cubicBezTo>
                <a:cubicBezTo>
                  <a:pt x="128249" y="42584"/>
                  <a:pt x="128671" y="42347"/>
                  <a:pt x="129067" y="42109"/>
                </a:cubicBezTo>
                <a:cubicBezTo>
                  <a:pt x="130361" y="41475"/>
                  <a:pt x="131549" y="40630"/>
                  <a:pt x="132579" y="39653"/>
                </a:cubicBezTo>
                <a:cubicBezTo>
                  <a:pt x="133926" y="38412"/>
                  <a:pt x="134744" y="36722"/>
                  <a:pt x="134903" y="34900"/>
                </a:cubicBezTo>
                <a:cubicBezTo>
                  <a:pt x="135061" y="31969"/>
                  <a:pt x="133635" y="29170"/>
                  <a:pt x="131180" y="27560"/>
                </a:cubicBezTo>
                <a:cubicBezTo>
                  <a:pt x="130546" y="26979"/>
                  <a:pt x="129780" y="26504"/>
                  <a:pt x="128988" y="26187"/>
                </a:cubicBezTo>
                <a:cubicBezTo>
                  <a:pt x="128024" y="25796"/>
                  <a:pt x="127040" y="25616"/>
                  <a:pt x="126071" y="25616"/>
                </a:cubicBezTo>
                <a:cubicBezTo>
                  <a:pt x="123564" y="25616"/>
                  <a:pt x="121148" y="26825"/>
                  <a:pt x="119377" y="28748"/>
                </a:cubicBezTo>
                <a:cubicBezTo>
                  <a:pt x="118321" y="29910"/>
                  <a:pt x="117528" y="31256"/>
                  <a:pt x="117027" y="32735"/>
                </a:cubicBezTo>
                <a:cubicBezTo>
                  <a:pt x="116736" y="33422"/>
                  <a:pt x="116551" y="34161"/>
                  <a:pt x="116419" y="34900"/>
                </a:cubicBezTo>
                <a:cubicBezTo>
                  <a:pt x="116235" y="36115"/>
                  <a:pt x="116472" y="37356"/>
                  <a:pt x="117080" y="38439"/>
                </a:cubicBezTo>
                <a:lnTo>
                  <a:pt x="105012" y="45885"/>
                </a:lnTo>
                <a:lnTo>
                  <a:pt x="103877" y="46598"/>
                </a:lnTo>
                <a:cubicBezTo>
                  <a:pt x="100999" y="43271"/>
                  <a:pt x="97566" y="40498"/>
                  <a:pt x="93738" y="38333"/>
                </a:cubicBezTo>
                <a:lnTo>
                  <a:pt x="97408" y="29567"/>
                </a:lnTo>
                <a:lnTo>
                  <a:pt x="99705" y="24021"/>
                </a:lnTo>
                <a:cubicBezTo>
                  <a:pt x="100365" y="24140"/>
                  <a:pt x="101032" y="24200"/>
                  <a:pt x="101695" y="24200"/>
                </a:cubicBezTo>
                <a:cubicBezTo>
                  <a:pt x="102359" y="24200"/>
                  <a:pt x="103019" y="24140"/>
                  <a:pt x="103666" y="24021"/>
                </a:cubicBezTo>
                <a:cubicBezTo>
                  <a:pt x="105171" y="23652"/>
                  <a:pt x="106518" y="22780"/>
                  <a:pt x="107495" y="21566"/>
                </a:cubicBezTo>
                <a:cubicBezTo>
                  <a:pt x="107785" y="21196"/>
                  <a:pt x="108049" y="20826"/>
                  <a:pt x="108287" y="20404"/>
                </a:cubicBezTo>
                <a:cubicBezTo>
                  <a:pt x="109132" y="19242"/>
                  <a:pt x="109818" y="17975"/>
                  <a:pt x="110267" y="16602"/>
                </a:cubicBezTo>
                <a:cubicBezTo>
                  <a:pt x="110901" y="14885"/>
                  <a:pt x="110848" y="13011"/>
                  <a:pt x="110135" y="11321"/>
                </a:cubicBezTo>
                <a:cubicBezTo>
                  <a:pt x="108920" y="8654"/>
                  <a:pt x="106386" y="6805"/>
                  <a:pt x="103481" y="6489"/>
                </a:cubicBezTo>
                <a:cubicBezTo>
                  <a:pt x="102882" y="6339"/>
                  <a:pt x="102270" y="6269"/>
                  <a:pt x="101655" y="6269"/>
                </a:cubicBezTo>
                <a:cubicBezTo>
                  <a:pt x="101401" y="6269"/>
                  <a:pt x="101147" y="6281"/>
                  <a:pt x="100893" y="6304"/>
                </a:cubicBezTo>
                <a:cubicBezTo>
                  <a:pt x="97197" y="6621"/>
                  <a:pt x="94477" y="9499"/>
                  <a:pt x="93553" y="12984"/>
                </a:cubicBezTo>
                <a:cubicBezTo>
                  <a:pt x="93157" y="14516"/>
                  <a:pt x="93051" y="16074"/>
                  <a:pt x="93315" y="17605"/>
                </a:cubicBezTo>
                <a:cubicBezTo>
                  <a:pt x="93368" y="18371"/>
                  <a:pt x="93526" y="19110"/>
                  <a:pt x="93764" y="19823"/>
                </a:cubicBezTo>
                <a:cubicBezTo>
                  <a:pt x="94160" y="20985"/>
                  <a:pt x="94926" y="21988"/>
                  <a:pt x="95956" y="22675"/>
                </a:cubicBezTo>
                <a:lnTo>
                  <a:pt x="88694" y="34848"/>
                </a:lnTo>
                <a:cubicBezTo>
                  <a:pt x="88509" y="35164"/>
                  <a:pt x="88325" y="35455"/>
                  <a:pt x="88140" y="35772"/>
                </a:cubicBezTo>
                <a:cubicBezTo>
                  <a:pt x="83994" y="34267"/>
                  <a:pt x="79637" y="33474"/>
                  <a:pt x="75228" y="33474"/>
                </a:cubicBezTo>
                <a:cubicBezTo>
                  <a:pt x="74937" y="30253"/>
                  <a:pt x="74673" y="27058"/>
                  <a:pt x="74409" y="23837"/>
                </a:cubicBezTo>
                <a:lnTo>
                  <a:pt x="73907" y="17843"/>
                </a:lnTo>
                <a:cubicBezTo>
                  <a:pt x="75201" y="17473"/>
                  <a:pt x="76390" y="16839"/>
                  <a:pt x="77446" y="16021"/>
                </a:cubicBezTo>
                <a:cubicBezTo>
                  <a:pt x="78608" y="14991"/>
                  <a:pt x="79400" y="13592"/>
                  <a:pt x="79717" y="12086"/>
                </a:cubicBezTo>
                <a:cubicBezTo>
                  <a:pt x="79796" y="11611"/>
                  <a:pt x="79849" y="11162"/>
                  <a:pt x="79875" y="10687"/>
                </a:cubicBezTo>
                <a:cubicBezTo>
                  <a:pt x="80113" y="9261"/>
                  <a:pt x="80113" y="7809"/>
                  <a:pt x="79901" y="6383"/>
                </a:cubicBezTo>
                <a:cubicBezTo>
                  <a:pt x="79664" y="4587"/>
                  <a:pt x="78766" y="2950"/>
                  <a:pt x="77393" y="1788"/>
                </a:cubicBezTo>
                <a:cubicBezTo>
                  <a:pt x="75897" y="615"/>
                  <a:pt x="74083" y="0"/>
                  <a:pt x="7224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8"/>
          <p:cNvSpPr/>
          <p:nvPr/>
        </p:nvSpPr>
        <p:spPr>
          <a:xfrm rot="10800000" flipH="1">
            <a:off x="812258" y="-243340"/>
            <a:ext cx="413732" cy="410907"/>
          </a:xfrm>
          <a:custGeom>
            <a:avLst/>
            <a:gdLst/>
            <a:ahLst/>
            <a:cxnLst/>
            <a:rect l="l" t="t" r="r" b="b"/>
            <a:pathLst>
              <a:path w="147498" h="146491" extrusionOk="0">
                <a:moveTo>
                  <a:pt x="72248" y="0"/>
                </a:moveTo>
                <a:cubicBezTo>
                  <a:pt x="71233" y="0"/>
                  <a:pt x="70212" y="188"/>
                  <a:pt x="69234" y="574"/>
                </a:cubicBezTo>
                <a:cubicBezTo>
                  <a:pt x="68389" y="759"/>
                  <a:pt x="67597" y="1102"/>
                  <a:pt x="66857" y="1551"/>
                </a:cubicBezTo>
                <a:cubicBezTo>
                  <a:pt x="63715" y="3584"/>
                  <a:pt x="62659" y="7360"/>
                  <a:pt x="63425" y="10898"/>
                </a:cubicBezTo>
                <a:cubicBezTo>
                  <a:pt x="63768" y="12403"/>
                  <a:pt x="64402" y="13829"/>
                  <a:pt x="65326" y="15097"/>
                </a:cubicBezTo>
                <a:cubicBezTo>
                  <a:pt x="65722" y="15730"/>
                  <a:pt x="66224" y="16311"/>
                  <a:pt x="66752" y="16839"/>
                </a:cubicBezTo>
                <a:cubicBezTo>
                  <a:pt x="67650" y="17684"/>
                  <a:pt x="68785" y="18239"/>
                  <a:pt x="70000" y="18344"/>
                </a:cubicBezTo>
                <a:lnTo>
                  <a:pt x="69155" y="32524"/>
                </a:lnTo>
                <a:cubicBezTo>
                  <a:pt x="69128" y="32999"/>
                  <a:pt x="69102" y="33448"/>
                  <a:pt x="69075" y="33923"/>
                </a:cubicBezTo>
                <a:cubicBezTo>
                  <a:pt x="64032" y="34716"/>
                  <a:pt x="59226" y="36537"/>
                  <a:pt x="54896" y="39257"/>
                </a:cubicBezTo>
                <a:lnTo>
                  <a:pt x="48796" y="30808"/>
                </a:lnTo>
                <a:lnTo>
                  <a:pt x="45285" y="25923"/>
                </a:lnTo>
                <a:cubicBezTo>
                  <a:pt x="46209" y="24946"/>
                  <a:pt x="46895" y="23784"/>
                  <a:pt x="47371" y="22543"/>
                </a:cubicBezTo>
                <a:cubicBezTo>
                  <a:pt x="47846" y="21038"/>
                  <a:pt x="47819" y="19453"/>
                  <a:pt x="47291" y="18001"/>
                </a:cubicBezTo>
                <a:cubicBezTo>
                  <a:pt x="47133" y="17552"/>
                  <a:pt x="46948" y="17130"/>
                  <a:pt x="46737" y="16707"/>
                </a:cubicBezTo>
                <a:cubicBezTo>
                  <a:pt x="46209" y="15361"/>
                  <a:pt x="45469" y="14120"/>
                  <a:pt x="44545" y="13011"/>
                </a:cubicBezTo>
                <a:cubicBezTo>
                  <a:pt x="43410" y="11585"/>
                  <a:pt x="41799" y="10634"/>
                  <a:pt x="40004" y="10370"/>
                </a:cubicBezTo>
                <a:cubicBezTo>
                  <a:pt x="39630" y="10320"/>
                  <a:pt x="39258" y="10295"/>
                  <a:pt x="38889" y="10295"/>
                </a:cubicBezTo>
                <a:cubicBezTo>
                  <a:pt x="36357" y="10295"/>
                  <a:pt x="33963" y="11458"/>
                  <a:pt x="32373" y="13486"/>
                </a:cubicBezTo>
                <a:cubicBezTo>
                  <a:pt x="31765" y="14093"/>
                  <a:pt x="31237" y="14806"/>
                  <a:pt x="30867" y="15572"/>
                </a:cubicBezTo>
                <a:cubicBezTo>
                  <a:pt x="29204" y="18925"/>
                  <a:pt x="30234" y="22728"/>
                  <a:pt x="32689" y="25342"/>
                </a:cubicBezTo>
                <a:cubicBezTo>
                  <a:pt x="33772" y="26477"/>
                  <a:pt x="35066" y="27375"/>
                  <a:pt x="36492" y="27982"/>
                </a:cubicBezTo>
                <a:cubicBezTo>
                  <a:pt x="37178" y="28326"/>
                  <a:pt x="37865" y="28590"/>
                  <a:pt x="38604" y="28748"/>
                </a:cubicBezTo>
                <a:cubicBezTo>
                  <a:pt x="39017" y="28849"/>
                  <a:pt x="39440" y="28899"/>
                  <a:pt x="39862" y="28899"/>
                </a:cubicBezTo>
                <a:cubicBezTo>
                  <a:pt x="40654" y="28899"/>
                  <a:pt x="41445" y="28723"/>
                  <a:pt x="42169" y="28378"/>
                </a:cubicBezTo>
                <a:lnTo>
                  <a:pt x="48744" y="41000"/>
                </a:lnTo>
                <a:lnTo>
                  <a:pt x="49800" y="43059"/>
                </a:lnTo>
                <a:cubicBezTo>
                  <a:pt x="46737" y="45779"/>
                  <a:pt x="44123" y="48974"/>
                  <a:pt x="42063" y="52512"/>
                </a:cubicBezTo>
                <a:lnTo>
                  <a:pt x="31871" y="47337"/>
                </a:lnTo>
                <a:lnTo>
                  <a:pt x="26511" y="44617"/>
                </a:lnTo>
                <a:cubicBezTo>
                  <a:pt x="26854" y="43324"/>
                  <a:pt x="26960" y="41977"/>
                  <a:pt x="26801" y="40657"/>
                </a:cubicBezTo>
                <a:cubicBezTo>
                  <a:pt x="26537" y="39125"/>
                  <a:pt x="25771" y="37726"/>
                  <a:pt x="24636" y="36643"/>
                </a:cubicBezTo>
                <a:cubicBezTo>
                  <a:pt x="24293" y="36326"/>
                  <a:pt x="23923" y="36036"/>
                  <a:pt x="23553" y="35798"/>
                </a:cubicBezTo>
                <a:cubicBezTo>
                  <a:pt x="22471" y="34848"/>
                  <a:pt x="21230" y="34082"/>
                  <a:pt x="19909" y="33501"/>
                </a:cubicBezTo>
                <a:cubicBezTo>
                  <a:pt x="18978" y="33087"/>
                  <a:pt x="17980" y="32880"/>
                  <a:pt x="16981" y="32880"/>
                </a:cubicBezTo>
                <a:cubicBezTo>
                  <a:pt x="16196" y="32880"/>
                  <a:pt x="15410" y="33008"/>
                  <a:pt x="14655" y="33263"/>
                </a:cubicBezTo>
                <a:cubicBezTo>
                  <a:pt x="11882" y="34267"/>
                  <a:pt x="9876" y="36643"/>
                  <a:pt x="9347" y="39521"/>
                </a:cubicBezTo>
                <a:cubicBezTo>
                  <a:pt x="9057" y="40366"/>
                  <a:pt x="8925" y="41211"/>
                  <a:pt x="8951" y="42083"/>
                </a:cubicBezTo>
                <a:cubicBezTo>
                  <a:pt x="9004" y="45806"/>
                  <a:pt x="11671" y="48710"/>
                  <a:pt x="15077" y="49898"/>
                </a:cubicBezTo>
                <a:cubicBezTo>
                  <a:pt x="16291" y="50332"/>
                  <a:pt x="17559" y="50534"/>
                  <a:pt x="18836" y="50534"/>
                </a:cubicBezTo>
                <a:cubicBezTo>
                  <a:pt x="19114" y="50534"/>
                  <a:pt x="19393" y="50525"/>
                  <a:pt x="19672" y="50506"/>
                </a:cubicBezTo>
                <a:cubicBezTo>
                  <a:pt x="20411" y="50506"/>
                  <a:pt x="21177" y="50400"/>
                  <a:pt x="21890" y="50215"/>
                </a:cubicBezTo>
                <a:cubicBezTo>
                  <a:pt x="23078" y="49898"/>
                  <a:pt x="24134" y="49212"/>
                  <a:pt x="24900" y="48235"/>
                </a:cubicBezTo>
                <a:lnTo>
                  <a:pt x="36518" y="56394"/>
                </a:lnTo>
                <a:lnTo>
                  <a:pt x="39317" y="58374"/>
                </a:lnTo>
                <a:cubicBezTo>
                  <a:pt x="37970" y="61992"/>
                  <a:pt x="37205" y="65821"/>
                  <a:pt x="37020" y="69702"/>
                </a:cubicBezTo>
                <a:lnTo>
                  <a:pt x="24477" y="69808"/>
                </a:lnTo>
                <a:lnTo>
                  <a:pt x="18457" y="69861"/>
                </a:lnTo>
                <a:cubicBezTo>
                  <a:pt x="18167" y="68540"/>
                  <a:pt x="17639" y="67299"/>
                  <a:pt x="16873" y="66217"/>
                </a:cubicBezTo>
                <a:cubicBezTo>
                  <a:pt x="15949" y="64976"/>
                  <a:pt x="14628" y="64078"/>
                  <a:pt x="13123" y="63655"/>
                </a:cubicBezTo>
                <a:cubicBezTo>
                  <a:pt x="12674" y="63523"/>
                  <a:pt x="12226" y="63418"/>
                  <a:pt x="11750" y="63365"/>
                </a:cubicBezTo>
                <a:cubicBezTo>
                  <a:pt x="10701" y="63127"/>
                  <a:pt x="9621" y="63008"/>
                  <a:pt x="8546" y="63008"/>
                </a:cubicBezTo>
                <a:cubicBezTo>
                  <a:pt x="8187" y="63008"/>
                  <a:pt x="7829" y="63022"/>
                  <a:pt x="7473" y="63048"/>
                </a:cubicBezTo>
                <a:cubicBezTo>
                  <a:pt x="5651" y="63154"/>
                  <a:pt x="3934" y="63946"/>
                  <a:pt x="2667" y="65240"/>
                </a:cubicBezTo>
                <a:cubicBezTo>
                  <a:pt x="687" y="67405"/>
                  <a:pt x="0" y="70468"/>
                  <a:pt x="845" y="73267"/>
                </a:cubicBezTo>
                <a:cubicBezTo>
                  <a:pt x="977" y="74138"/>
                  <a:pt x="1268" y="74957"/>
                  <a:pt x="1690" y="75722"/>
                </a:cubicBezTo>
                <a:cubicBezTo>
                  <a:pt x="3220" y="78554"/>
                  <a:pt x="6191" y="79944"/>
                  <a:pt x="9271" y="79944"/>
                </a:cubicBezTo>
                <a:cubicBezTo>
                  <a:pt x="9753" y="79944"/>
                  <a:pt x="10238" y="79910"/>
                  <a:pt x="10721" y="79842"/>
                </a:cubicBezTo>
                <a:cubicBezTo>
                  <a:pt x="12278" y="79630"/>
                  <a:pt x="13757" y="79076"/>
                  <a:pt x="15077" y="78257"/>
                </a:cubicBezTo>
                <a:cubicBezTo>
                  <a:pt x="15737" y="77888"/>
                  <a:pt x="16345" y="77465"/>
                  <a:pt x="16899" y="76963"/>
                </a:cubicBezTo>
                <a:cubicBezTo>
                  <a:pt x="17823" y="76145"/>
                  <a:pt x="18457" y="75036"/>
                  <a:pt x="18668" y="73821"/>
                </a:cubicBezTo>
                <a:lnTo>
                  <a:pt x="32742" y="75722"/>
                </a:lnTo>
                <a:lnTo>
                  <a:pt x="37231" y="76330"/>
                </a:lnTo>
                <a:cubicBezTo>
                  <a:pt x="37680" y="79947"/>
                  <a:pt x="38657" y="83512"/>
                  <a:pt x="40136" y="86865"/>
                </a:cubicBezTo>
                <a:lnTo>
                  <a:pt x="39687" y="87103"/>
                </a:lnTo>
                <a:lnTo>
                  <a:pt x="28227" y="93176"/>
                </a:lnTo>
                <a:lnTo>
                  <a:pt x="22920" y="96002"/>
                </a:lnTo>
                <a:cubicBezTo>
                  <a:pt x="22075" y="94945"/>
                  <a:pt x="21018" y="94100"/>
                  <a:pt x="19857" y="93467"/>
                </a:cubicBezTo>
                <a:cubicBezTo>
                  <a:pt x="18885" y="93017"/>
                  <a:pt x="17839" y="92788"/>
                  <a:pt x="16796" y="92788"/>
                </a:cubicBezTo>
                <a:cubicBezTo>
                  <a:pt x="16308" y="92788"/>
                  <a:pt x="15821" y="92838"/>
                  <a:pt x="15341" y="92939"/>
                </a:cubicBezTo>
                <a:cubicBezTo>
                  <a:pt x="14866" y="93018"/>
                  <a:pt x="14417" y="93150"/>
                  <a:pt x="13968" y="93308"/>
                </a:cubicBezTo>
                <a:cubicBezTo>
                  <a:pt x="12569" y="93678"/>
                  <a:pt x="11249" y="94232"/>
                  <a:pt x="10008" y="94998"/>
                </a:cubicBezTo>
                <a:cubicBezTo>
                  <a:pt x="8450" y="95922"/>
                  <a:pt x="7314" y="97401"/>
                  <a:pt x="6813" y="99170"/>
                </a:cubicBezTo>
                <a:cubicBezTo>
                  <a:pt x="6020" y="101995"/>
                  <a:pt x="6813" y="105032"/>
                  <a:pt x="8872" y="107118"/>
                </a:cubicBezTo>
                <a:cubicBezTo>
                  <a:pt x="9374" y="107831"/>
                  <a:pt x="10008" y="108438"/>
                  <a:pt x="10747" y="108914"/>
                </a:cubicBezTo>
                <a:cubicBezTo>
                  <a:pt x="12093" y="109830"/>
                  <a:pt x="13603" y="110247"/>
                  <a:pt x="15123" y="110247"/>
                </a:cubicBezTo>
                <a:cubicBezTo>
                  <a:pt x="17062" y="110247"/>
                  <a:pt x="19018" y="109569"/>
                  <a:pt x="20675" y="108385"/>
                </a:cubicBezTo>
                <a:cubicBezTo>
                  <a:pt x="21943" y="107488"/>
                  <a:pt x="22999" y="106326"/>
                  <a:pt x="23791" y="105006"/>
                </a:cubicBezTo>
                <a:cubicBezTo>
                  <a:pt x="24213" y="104372"/>
                  <a:pt x="24557" y="103712"/>
                  <a:pt x="24821" y="103025"/>
                </a:cubicBezTo>
                <a:cubicBezTo>
                  <a:pt x="25270" y="101863"/>
                  <a:pt x="25322" y="100596"/>
                  <a:pt x="24953" y="99434"/>
                </a:cubicBezTo>
                <a:lnTo>
                  <a:pt x="38314" y="94628"/>
                </a:lnTo>
                <a:lnTo>
                  <a:pt x="43383" y="92780"/>
                </a:lnTo>
                <a:cubicBezTo>
                  <a:pt x="45337" y="95711"/>
                  <a:pt x="47661" y="98325"/>
                  <a:pt x="50328" y="100622"/>
                </a:cubicBezTo>
                <a:cubicBezTo>
                  <a:pt x="50117" y="100913"/>
                  <a:pt x="49905" y="101203"/>
                  <a:pt x="49694" y="101520"/>
                </a:cubicBezTo>
                <a:lnTo>
                  <a:pt x="42327" y="112161"/>
                </a:lnTo>
                <a:lnTo>
                  <a:pt x="38921" y="117125"/>
                </a:lnTo>
                <a:cubicBezTo>
                  <a:pt x="37680" y="116597"/>
                  <a:pt x="36360" y="116307"/>
                  <a:pt x="35039" y="116307"/>
                </a:cubicBezTo>
                <a:cubicBezTo>
                  <a:pt x="33482" y="116360"/>
                  <a:pt x="31976" y="116914"/>
                  <a:pt x="30788" y="117891"/>
                </a:cubicBezTo>
                <a:cubicBezTo>
                  <a:pt x="30419" y="118182"/>
                  <a:pt x="30075" y="118499"/>
                  <a:pt x="29758" y="118868"/>
                </a:cubicBezTo>
                <a:cubicBezTo>
                  <a:pt x="28676" y="119819"/>
                  <a:pt x="27752" y="120928"/>
                  <a:pt x="27012" y="122169"/>
                </a:cubicBezTo>
                <a:cubicBezTo>
                  <a:pt x="26062" y="123700"/>
                  <a:pt x="25718" y="125549"/>
                  <a:pt x="26062" y="127344"/>
                </a:cubicBezTo>
                <a:cubicBezTo>
                  <a:pt x="26669" y="130222"/>
                  <a:pt x="28781" y="132546"/>
                  <a:pt x="31580" y="133444"/>
                </a:cubicBezTo>
                <a:cubicBezTo>
                  <a:pt x="32346" y="133840"/>
                  <a:pt x="33191" y="134077"/>
                  <a:pt x="34062" y="134183"/>
                </a:cubicBezTo>
                <a:cubicBezTo>
                  <a:pt x="34376" y="134221"/>
                  <a:pt x="34687" y="134240"/>
                  <a:pt x="34993" y="134240"/>
                </a:cubicBezTo>
                <a:cubicBezTo>
                  <a:pt x="38295" y="134240"/>
                  <a:pt x="41122" y="132090"/>
                  <a:pt x="42644" y="129166"/>
                </a:cubicBezTo>
                <a:cubicBezTo>
                  <a:pt x="43331" y="127767"/>
                  <a:pt x="43753" y="126262"/>
                  <a:pt x="43832" y="124704"/>
                </a:cubicBezTo>
                <a:cubicBezTo>
                  <a:pt x="43938" y="123938"/>
                  <a:pt x="43938" y="123199"/>
                  <a:pt x="43832" y="122433"/>
                </a:cubicBezTo>
                <a:cubicBezTo>
                  <a:pt x="43700" y="121218"/>
                  <a:pt x="43146" y="120083"/>
                  <a:pt x="42301" y="119211"/>
                </a:cubicBezTo>
                <a:cubicBezTo>
                  <a:pt x="45522" y="115752"/>
                  <a:pt x="48744" y="112267"/>
                  <a:pt x="51965" y="108808"/>
                </a:cubicBezTo>
                <a:lnTo>
                  <a:pt x="55899" y="104557"/>
                </a:lnTo>
                <a:cubicBezTo>
                  <a:pt x="58857" y="106299"/>
                  <a:pt x="62078" y="107620"/>
                  <a:pt x="65405" y="108517"/>
                </a:cubicBezTo>
                <a:lnTo>
                  <a:pt x="65273" y="109679"/>
                </a:lnTo>
                <a:lnTo>
                  <a:pt x="63636" y="122539"/>
                </a:lnTo>
                <a:lnTo>
                  <a:pt x="62870" y="128506"/>
                </a:lnTo>
                <a:cubicBezTo>
                  <a:pt x="61524" y="128585"/>
                  <a:pt x="60230" y="128955"/>
                  <a:pt x="59015" y="129562"/>
                </a:cubicBezTo>
                <a:cubicBezTo>
                  <a:pt x="57668" y="130328"/>
                  <a:pt x="56612" y="131516"/>
                  <a:pt x="55979" y="132942"/>
                </a:cubicBezTo>
                <a:cubicBezTo>
                  <a:pt x="55794" y="133365"/>
                  <a:pt x="55635" y="133813"/>
                  <a:pt x="55530" y="134262"/>
                </a:cubicBezTo>
                <a:cubicBezTo>
                  <a:pt x="55002" y="135609"/>
                  <a:pt x="54711" y="137008"/>
                  <a:pt x="54605" y="138461"/>
                </a:cubicBezTo>
                <a:cubicBezTo>
                  <a:pt x="54473" y="140256"/>
                  <a:pt x="55028" y="142078"/>
                  <a:pt x="56163" y="143504"/>
                </a:cubicBezTo>
                <a:cubicBezTo>
                  <a:pt x="57751" y="145404"/>
                  <a:pt x="60095" y="146491"/>
                  <a:pt x="62540" y="146491"/>
                </a:cubicBezTo>
                <a:cubicBezTo>
                  <a:pt x="62982" y="146491"/>
                  <a:pt x="63428" y="146455"/>
                  <a:pt x="63874" y="146382"/>
                </a:cubicBezTo>
                <a:cubicBezTo>
                  <a:pt x="64719" y="146356"/>
                  <a:pt x="65590" y="146197"/>
                  <a:pt x="66408" y="145881"/>
                </a:cubicBezTo>
                <a:cubicBezTo>
                  <a:pt x="69894" y="144560"/>
                  <a:pt x="71716" y="141075"/>
                  <a:pt x="71689" y="137484"/>
                </a:cubicBezTo>
                <a:cubicBezTo>
                  <a:pt x="71663" y="135926"/>
                  <a:pt x="71346" y="134368"/>
                  <a:pt x="70686" y="132968"/>
                </a:cubicBezTo>
                <a:cubicBezTo>
                  <a:pt x="70422" y="132256"/>
                  <a:pt x="70079" y="131569"/>
                  <a:pt x="69656" y="130962"/>
                </a:cubicBezTo>
                <a:cubicBezTo>
                  <a:pt x="68970" y="129932"/>
                  <a:pt x="67966" y="129166"/>
                  <a:pt x="66805" y="128796"/>
                </a:cubicBezTo>
                <a:cubicBezTo>
                  <a:pt x="68046" y="124228"/>
                  <a:pt x="69313" y="119687"/>
                  <a:pt x="70554" y="115119"/>
                </a:cubicBezTo>
                <a:lnTo>
                  <a:pt x="72112" y="109626"/>
                </a:lnTo>
                <a:cubicBezTo>
                  <a:pt x="73089" y="109706"/>
                  <a:pt x="74066" y="109759"/>
                  <a:pt x="75096" y="109759"/>
                </a:cubicBezTo>
                <a:cubicBezTo>
                  <a:pt x="77578" y="109759"/>
                  <a:pt x="80060" y="109494"/>
                  <a:pt x="82515" y="109019"/>
                </a:cubicBezTo>
                <a:lnTo>
                  <a:pt x="82806" y="109759"/>
                </a:lnTo>
                <a:lnTo>
                  <a:pt x="87295" y="121931"/>
                </a:lnTo>
                <a:lnTo>
                  <a:pt x="89354" y="127582"/>
                </a:lnTo>
                <a:cubicBezTo>
                  <a:pt x="88219" y="128268"/>
                  <a:pt x="87242" y="129193"/>
                  <a:pt x="86450" y="130275"/>
                </a:cubicBezTo>
                <a:cubicBezTo>
                  <a:pt x="85605" y="131569"/>
                  <a:pt x="85182" y="133127"/>
                  <a:pt x="85314" y="134658"/>
                </a:cubicBezTo>
                <a:cubicBezTo>
                  <a:pt x="85341" y="135134"/>
                  <a:pt x="85394" y="135609"/>
                  <a:pt x="85499" y="136058"/>
                </a:cubicBezTo>
                <a:cubicBezTo>
                  <a:pt x="85658" y="137484"/>
                  <a:pt x="86027" y="138883"/>
                  <a:pt x="86635" y="140203"/>
                </a:cubicBezTo>
                <a:cubicBezTo>
                  <a:pt x="87321" y="141867"/>
                  <a:pt x="88641" y="143214"/>
                  <a:pt x="90305" y="143979"/>
                </a:cubicBezTo>
                <a:cubicBezTo>
                  <a:pt x="91345" y="144413"/>
                  <a:pt x="92442" y="144628"/>
                  <a:pt x="93533" y="144628"/>
                </a:cubicBezTo>
                <a:cubicBezTo>
                  <a:pt x="95295" y="144628"/>
                  <a:pt x="97039" y="144069"/>
                  <a:pt x="98490" y="142976"/>
                </a:cubicBezTo>
                <a:cubicBezTo>
                  <a:pt x="99256" y="142553"/>
                  <a:pt x="99943" y="142025"/>
                  <a:pt x="100524" y="141365"/>
                </a:cubicBezTo>
                <a:cubicBezTo>
                  <a:pt x="103006" y="138593"/>
                  <a:pt x="103006" y="134658"/>
                  <a:pt x="101342" y="131463"/>
                </a:cubicBezTo>
                <a:cubicBezTo>
                  <a:pt x="100603" y="130090"/>
                  <a:pt x="99599" y="128876"/>
                  <a:pt x="98385" y="127925"/>
                </a:cubicBezTo>
                <a:cubicBezTo>
                  <a:pt x="97830" y="127423"/>
                  <a:pt x="97197" y="126975"/>
                  <a:pt x="96536" y="126631"/>
                </a:cubicBezTo>
                <a:cubicBezTo>
                  <a:pt x="95727" y="126177"/>
                  <a:pt x="94828" y="125944"/>
                  <a:pt x="93918" y="125944"/>
                </a:cubicBezTo>
                <a:cubicBezTo>
                  <a:pt x="93612" y="125944"/>
                  <a:pt x="93304" y="125971"/>
                  <a:pt x="92998" y="126024"/>
                </a:cubicBezTo>
                <a:lnTo>
                  <a:pt x="90041" y="112135"/>
                </a:lnTo>
                <a:cubicBezTo>
                  <a:pt x="89671" y="110471"/>
                  <a:pt x="89328" y="108808"/>
                  <a:pt x="88958" y="107144"/>
                </a:cubicBezTo>
                <a:cubicBezTo>
                  <a:pt x="92365" y="105824"/>
                  <a:pt x="95533" y="104002"/>
                  <a:pt x="98411" y="101784"/>
                </a:cubicBezTo>
                <a:lnTo>
                  <a:pt x="107996" y="110498"/>
                </a:lnTo>
                <a:lnTo>
                  <a:pt x="112432" y="114538"/>
                </a:lnTo>
                <a:cubicBezTo>
                  <a:pt x="111746" y="115700"/>
                  <a:pt x="111297" y="116967"/>
                  <a:pt x="111112" y="118287"/>
                </a:cubicBezTo>
                <a:cubicBezTo>
                  <a:pt x="110954" y="119845"/>
                  <a:pt x="111297" y="121377"/>
                  <a:pt x="112115" y="122723"/>
                </a:cubicBezTo>
                <a:cubicBezTo>
                  <a:pt x="112353" y="123119"/>
                  <a:pt x="112643" y="123489"/>
                  <a:pt x="112934" y="123859"/>
                </a:cubicBezTo>
                <a:cubicBezTo>
                  <a:pt x="113726" y="125047"/>
                  <a:pt x="114729" y="126130"/>
                  <a:pt x="115838" y="127027"/>
                </a:cubicBezTo>
                <a:cubicBezTo>
                  <a:pt x="117130" y="128099"/>
                  <a:pt x="118758" y="128677"/>
                  <a:pt x="120433" y="128677"/>
                </a:cubicBezTo>
                <a:cubicBezTo>
                  <a:pt x="120574" y="128677"/>
                  <a:pt x="120714" y="128673"/>
                  <a:pt x="120855" y="128664"/>
                </a:cubicBezTo>
                <a:cubicBezTo>
                  <a:pt x="123786" y="128453"/>
                  <a:pt x="126374" y="126684"/>
                  <a:pt x="127641" y="124017"/>
                </a:cubicBezTo>
                <a:cubicBezTo>
                  <a:pt x="128143" y="123304"/>
                  <a:pt x="128486" y="122512"/>
                  <a:pt x="128698" y="121667"/>
                </a:cubicBezTo>
                <a:cubicBezTo>
                  <a:pt x="129648" y="118076"/>
                  <a:pt x="127853" y="114564"/>
                  <a:pt x="124869" y="112505"/>
                </a:cubicBezTo>
                <a:cubicBezTo>
                  <a:pt x="123602" y="111607"/>
                  <a:pt x="122149" y="111000"/>
                  <a:pt x="120618" y="110709"/>
                </a:cubicBezTo>
                <a:cubicBezTo>
                  <a:pt x="119878" y="110524"/>
                  <a:pt x="119139" y="110419"/>
                  <a:pt x="118400" y="110392"/>
                </a:cubicBezTo>
                <a:cubicBezTo>
                  <a:pt x="118361" y="110391"/>
                  <a:pt x="118322" y="110391"/>
                  <a:pt x="118283" y="110391"/>
                </a:cubicBezTo>
                <a:cubicBezTo>
                  <a:pt x="117083" y="110391"/>
                  <a:pt x="115913" y="110785"/>
                  <a:pt x="114967" y="111501"/>
                </a:cubicBezTo>
                <a:lnTo>
                  <a:pt x="105963" y="100543"/>
                </a:lnTo>
                <a:lnTo>
                  <a:pt x="103296" y="97295"/>
                </a:lnTo>
                <a:cubicBezTo>
                  <a:pt x="105884" y="94470"/>
                  <a:pt x="108023" y="91249"/>
                  <a:pt x="109660" y="87763"/>
                </a:cubicBezTo>
                <a:lnTo>
                  <a:pt x="121119" y="90826"/>
                </a:lnTo>
                <a:lnTo>
                  <a:pt x="126929" y="92358"/>
                </a:lnTo>
                <a:cubicBezTo>
                  <a:pt x="126849" y="93704"/>
                  <a:pt x="127034" y="95025"/>
                  <a:pt x="127483" y="96292"/>
                </a:cubicBezTo>
                <a:cubicBezTo>
                  <a:pt x="128038" y="97744"/>
                  <a:pt x="129067" y="98959"/>
                  <a:pt x="130414" y="99751"/>
                </a:cubicBezTo>
                <a:cubicBezTo>
                  <a:pt x="130810" y="100015"/>
                  <a:pt x="131233" y="100226"/>
                  <a:pt x="131655" y="100411"/>
                </a:cubicBezTo>
                <a:cubicBezTo>
                  <a:pt x="132922" y="101098"/>
                  <a:pt x="134296" y="101573"/>
                  <a:pt x="135695" y="101863"/>
                </a:cubicBezTo>
                <a:cubicBezTo>
                  <a:pt x="136204" y="101976"/>
                  <a:pt x="136718" y="102031"/>
                  <a:pt x="137228" y="102031"/>
                </a:cubicBezTo>
                <a:cubicBezTo>
                  <a:pt x="138516" y="102031"/>
                  <a:pt x="139781" y="101680"/>
                  <a:pt x="140897" y="101018"/>
                </a:cubicBezTo>
                <a:cubicBezTo>
                  <a:pt x="143405" y="99461"/>
                  <a:pt x="144884" y="96714"/>
                  <a:pt x="144805" y="93783"/>
                </a:cubicBezTo>
                <a:cubicBezTo>
                  <a:pt x="144884" y="92912"/>
                  <a:pt x="144857" y="92041"/>
                  <a:pt x="144646" y="91196"/>
                </a:cubicBezTo>
                <a:cubicBezTo>
                  <a:pt x="143828" y="87552"/>
                  <a:pt x="140606" y="85281"/>
                  <a:pt x="137015" y="84806"/>
                </a:cubicBezTo>
                <a:cubicBezTo>
                  <a:pt x="136541" y="84749"/>
                  <a:pt x="136062" y="84719"/>
                  <a:pt x="135582" y="84719"/>
                </a:cubicBezTo>
                <a:cubicBezTo>
                  <a:pt x="134511" y="84719"/>
                  <a:pt x="133434" y="84865"/>
                  <a:pt x="132394" y="85175"/>
                </a:cubicBezTo>
                <a:cubicBezTo>
                  <a:pt x="131655" y="85334"/>
                  <a:pt x="130942" y="85598"/>
                  <a:pt x="130282" y="85941"/>
                </a:cubicBezTo>
                <a:cubicBezTo>
                  <a:pt x="129173" y="86469"/>
                  <a:pt x="128275" y="87367"/>
                  <a:pt x="127747" y="88476"/>
                </a:cubicBezTo>
                <a:lnTo>
                  <a:pt x="114703" y="82905"/>
                </a:lnTo>
                <a:lnTo>
                  <a:pt x="111878" y="81690"/>
                </a:lnTo>
                <a:cubicBezTo>
                  <a:pt x="112776" y="78389"/>
                  <a:pt x="113224" y="75010"/>
                  <a:pt x="113224" y="71603"/>
                </a:cubicBezTo>
                <a:cubicBezTo>
                  <a:pt x="113224" y="70943"/>
                  <a:pt x="113198" y="70283"/>
                  <a:pt x="113172" y="69597"/>
                </a:cubicBezTo>
                <a:lnTo>
                  <a:pt x="123707" y="67273"/>
                </a:lnTo>
                <a:lnTo>
                  <a:pt x="129569" y="65979"/>
                </a:lnTo>
                <a:cubicBezTo>
                  <a:pt x="130124" y="67194"/>
                  <a:pt x="130889" y="68303"/>
                  <a:pt x="131866" y="69200"/>
                </a:cubicBezTo>
                <a:cubicBezTo>
                  <a:pt x="133028" y="70230"/>
                  <a:pt x="134507" y="70838"/>
                  <a:pt x="136065" y="70943"/>
                </a:cubicBezTo>
                <a:cubicBezTo>
                  <a:pt x="136302" y="70956"/>
                  <a:pt x="136533" y="70963"/>
                  <a:pt x="136764" y="70963"/>
                </a:cubicBezTo>
                <a:cubicBezTo>
                  <a:pt x="136995" y="70963"/>
                  <a:pt x="137226" y="70956"/>
                  <a:pt x="137464" y="70943"/>
                </a:cubicBezTo>
                <a:cubicBezTo>
                  <a:pt x="137555" y="70945"/>
                  <a:pt x="137645" y="70946"/>
                  <a:pt x="137735" y="70946"/>
                </a:cubicBezTo>
                <a:cubicBezTo>
                  <a:pt x="139094" y="70946"/>
                  <a:pt x="140429" y="70758"/>
                  <a:pt x="141742" y="70362"/>
                </a:cubicBezTo>
                <a:cubicBezTo>
                  <a:pt x="143484" y="69887"/>
                  <a:pt x="144990" y="68752"/>
                  <a:pt x="145966" y="67220"/>
                </a:cubicBezTo>
                <a:cubicBezTo>
                  <a:pt x="147472" y="64685"/>
                  <a:pt x="147498" y="61569"/>
                  <a:pt x="146072" y="58982"/>
                </a:cubicBezTo>
                <a:cubicBezTo>
                  <a:pt x="145755" y="58190"/>
                  <a:pt x="145306" y="57424"/>
                  <a:pt x="144752" y="56764"/>
                </a:cubicBezTo>
                <a:cubicBezTo>
                  <a:pt x="143127" y="54874"/>
                  <a:pt x="140852" y="54000"/>
                  <a:pt x="138504" y="54000"/>
                </a:cubicBezTo>
                <a:cubicBezTo>
                  <a:pt x="137342" y="54000"/>
                  <a:pt x="136163" y="54214"/>
                  <a:pt x="135035" y="54625"/>
                </a:cubicBezTo>
                <a:cubicBezTo>
                  <a:pt x="133583" y="55153"/>
                  <a:pt x="132236" y="55998"/>
                  <a:pt x="131127" y="57081"/>
                </a:cubicBezTo>
                <a:cubicBezTo>
                  <a:pt x="130546" y="57556"/>
                  <a:pt x="130044" y="58110"/>
                  <a:pt x="129595" y="58718"/>
                </a:cubicBezTo>
                <a:cubicBezTo>
                  <a:pt x="128856" y="59721"/>
                  <a:pt x="128486" y="60909"/>
                  <a:pt x="128539" y="62150"/>
                </a:cubicBezTo>
                <a:lnTo>
                  <a:pt x="114386" y="63206"/>
                </a:lnTo>
                <a:lnTo>
                  <a:pt x="112353" y="63365"/>
                </a:lnTo>
                <a:cubicBezTo>
                  <a:pt x="111429" y="59193"/>
                  <a:pt x="109818" y="55206"/>
                  <a:pt x="107574" y="51562"/>
                </a:cubicBezTo>
                <a:lnTo>
                  <a:pt x="115152" y="45198"/>
                </a:lnTo>
                <a:lnTo>
                  <a:pt x="119773" y="41343"/>
                </a:lnTo>
                <a:cubicBezTo>
                  <a:pt x="120829" y="42188"/>
                  <a:pt x="122017" y="42795"/>
                  <a:pt x="123311" y="43165"/>
                </a:cubicBezTo>
                <a:cubicBezTo>
                  <a:pt x="123866" y="43301"/>
                  <a:pt x="124431" y="43369"/>
                  <a:pt x="124995" y="43369"/>
                </a:cubicBezTo>
                <a:cubicBezTo>
                  <a:pt x="125962" y="43369"/>
                  <a:pt x="126926" y="43169"/>
                  <a:pt x="127826" y="42769"/>
                </a:cubicBezTo>
                <a:cubicBezTo>
                  <a:pt x="128249" y="42584"/>
                  <a:pt x="128671" y="42347"/>
                  <a:pt x="129067" y="42109"/>
                </a:cubicBezTo>
                <a:cubicBezTo>
                  <a:pt x="130361" y="41475"/>
                  <a:pt x="131549" y="40630"/>
                  <a:pt x="132579" y="39653"/>
                </a:cubicBezTo>
                <a:cubicBezTo>
                  <a:pt x="133926" y="38412"/>
                  <a:pt x="134744" y="36722"/>
                  <a:pt x="134903" y="34900"/>
                </a:cubicBezTo>
                <a:cubicBezTo>
                  <a:pt x="135061" y="31969"/>
                  <a:pt x="133635" y="29170"/>
                  <a:pt x="131180" y="27560"/>
                </a:cubicBezTo>
                <a:cubicBezTo>
                  <a:pt x="130546" y="26979"/>
                  <a:pt x="129780" y="26504"/>
                  <a:pt x="128988" y="26187"/>
                </a:cubicBezTo>
                <a:cubicBezTo>
                  <a:pt x="128024" y="25796"/>
                  <a:pt x="127040" y="25616"/>
                  <a:pt x="126071" y="25616"/>
                </a:cubicBezTo>
                <a:cubicBezTo>
                  <a:pt x="123564" y="25616"/>
                  <a:pt x="121148" y="26825"/>
                  <a:pt x="119377" y="28748"/>
                </a:cubicBezTo>
                <a:cubicBezTo>
                  <a:pt x="118321" y="29910"/>
                  <a:pt x="117528" y="31256"/>
                  <a:pt x="117027" y="32735"/>
                </a:cubicBezTo>
                <a:cubicBezTo>
                  <a:pt x="116736" y="33422"/>
                  <a:pt x="116551" y="34161"/>
                  <a:pt x="116419" y="34900"/>
                </a:cubicBezTo>
                <a:cubicBezTo>
                  <a:pt x="116235" y="36115"/>
                  <a:pt x="116472" y="37356"/>
                  <a:pt x="117080" y="38439"/>
                </a:cubicBezTo>
                <a:lnTo>
                  <a:pt x="105012" y="45885"/>
                </a:lnTo>
                <a:lnTo>
                  <a:pt x="103877" y="46598"/>
                </a:lnTo>
                <a:cubicBezTo>
                  <a:pt x="100999" y="43271"/>
                  <a:pt x="97566" y="40498"/>
                  <a:pt x="93738" y="38333"/>
                </a:cubicBezTo>
                <a:lnTo>
                  <a:pt x="97408" y="29567"/>
                </a:lnTo>
                <a:lnTo>
                  <a:pt x="99705" y="24021"/>
                </a:lnTo>
                <a:cubicBezTo>
                  <a:pt x="100365" y="24140"/>
                  <a:pt x="101032" y="24200"/>
                  <a:pt x="101695" y="24200"/>
                </a:cubicBezTo>
                <a:cubicBezTo>
                  <a:pt x="102359" y="24200"/>
                  <a:pt x="103019" y="24140"/>
                  <a:pt x="103666" y="24021"/>
                </a:cubicBezTo>
                <a:cubicBezTo>
                  <a:pt x="105171" y="23652"/>
                  <a:pt x="106518" y="22780"/>
                  <a:pt x="107495" y="21566"/>
                </a:cubicBezTo>
                <a:cubicBezTo>
                  <a:pt x="107785" y="21196"/>
                  <a:pt x="108049" y="20826"/>
                  <a:pt x="108287" y="20404"/>
                </a:cubicBezTo>
                <a:cubicBezTo>
                  <a:pt x="109132" y="19242"/>
                  <a:pt x="109818" y="17975"/>
                  <a:pt x="110267" y="16602"/>
                </a:cubicBezTo>
                <a:cubicBezTo>
                  <a:pt x="110901" y="14885"/>
                  <a:pt x="110848" y="13011"/>
                  <a:pt x="110135" y="11321"/>
                </a:cubicBezTo>
                <a:cubicBezTo>
                  <a:pt x="108920" y="8654"/>
                  <a:pt x="106386" y="6805"/>
                  <a:pt x="103481" y="6489"/>
                </a:cubicBezTo>
                <a:cubicBezTo>
                  <a:pt x="102882" y="6339"/>
                  <a:pt x="102270" y="6269"/>
                  <a:pt x="101655" y="6269"/>
                </a:cubicBezTo>
                <a:cubicBezTo>
                  <a:pt x="101401" y="6269"/>
                  <a:pt x="101147" y="6281"/>
                  <a:pt x="100893" y="6304"/>
                </a:cubicBezTo>
                <a:cubicBezTo>
                  <a:pt x="97197" y="6621"/>
                  <a:pt x="94477" y="9499"/>
                  <a:pt x="93553" y="12984"/>
                </a:cubicBezTo>
                <a:cubicBezTo>
                  <a:pt x="93157" y="14516"/>
                  <a:pt x="93051" y="16074"/>
                  <a:pt x="93315" y="17605"/>
                </a:cubicBezTo>
                <a:cubicBezTo>
                  <a:pt x="93368" y="18371"/>
                  <a:pt x="93526" y="19110"/>
                  <a:pt x="93764" y="19823"/>
                </a:cubicBezTo>
                <a:cubicBezTo>
                  <a:pt x="94160" y="20985"/>
                  <a:pt x="94926" y="21988"/>
                  <a:pt x="95956" y="22675"/>
                </a:cubicBezTo>
                <a:lnTo>
                  <a:pt x="88694" y="34848"/>
                </a:lnTo>
                <a:cubicBezTo>
                  <a:pt x="88509" y="35164"/>
                  <a:pt x="88325" y="35455"/>
                  <a:pt x="88140" y="35772"/>
                </a:cubicBezTo>
                <a:cubicBezTo>
                  <a:pt x="83994" y="34267"/>
                  <a:pt x="79637" y="33474"/>
                  <a:pt x="75228" y="33474"/>
                </a:cubicBezTo>
                <a:cubicBezTo>
                  <a:pt x="74937" y="30253"/>
                  <a:pt x="74673" y="27058"/>
                  <a:pt x="74409" y="23837"/>
                </a:cubicBezTo>
                <a:lnTo>
                  <a:pt x="73907" y="17843"/>
                </a:lnTo>
                <a:cubicBezTo>
                  <a:pt x="75201" y="17473"/>
                  <a:pt x="76390" y="16839"/>
                  <a:pt x="77446" y="16021"/>
                </a:cubicBezTo>
                <a:cubicBezTo>
                  <a:pt x="78608" y="14991"/>
                  <a:pt x="79400" y="13592"/>
                  <a:pt x="79717" y="12086"/>
                </a:cubicBezTo>
                <a:cubicBezTo>
                  <a:pt x="79796" y="11611"/>
                  <a:pt x="79849" y="11162"/>
                  <a:pt x="79875" y="10687"/>
                </a:cubicBezTo>
                <a:cubicBezTo>
                  <a:pt x="80113" y="9261"/>
                  <a:pt x="80113" y="7809"/>
                  <a:pt x="79901" y="6383"/>
                </a:cubicBezTo>
                <a:cubicBezTo>
                  <a:pt x="79664" y="4587"/>
                  <a:pt x="78766" y="2950"/>
                  <a:pt x="77393" y="1788"/>
                </a:cubicBezTo>
                <a:cubicBezTo>
                  <a:pt x="75897" y="615"/>
                  <a:pt x="74083" y="0"/>
                  <a:pt x="7224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8"/>
          <p:cNvSpPr/>
          <p:nvPr/>
        </p:nvSpPr>
        <p:spPr>
          <a:xfrm rot="7280868" flipH="1">
            <a:off x="231768" y="1838833"/>
            <a:ext cx="297438" cy="265791"/>
          </a:xfrm>
          <a:custGeom>
            <a:avLst/>
            <a:gdLst/>
            <a:ahLst/>
            <a:cxnLst/>
            <a:rect l="l" t="t" r="r" b="b"/>
            <a:pathLst>
              <a:path w="9451" h="8446" extrusionOk="0">
                <a:moveTo>
                  <a:pt x="4726" y="1"/>
                </a:moveTo>
                <a:cubicBezTo>
                  <a:pt x="3911" y="1"/>
                  <a:pt x="3251" y="661"/>
                  <a:pt x="3251" y="1474"/>
                </a:cubicBezTo>
                <a:cubicBezTo>
                  <a:pt x="3251" y="1778"/>
                  <a:pt x="3343" y="2062"/>
                  <a:pt x="3503" y="2296"/>
                </a:cubicBezTo>
                <a:cubicBezTo>
                  <a:pt x="3299" y="2458"/>
                  <a:pt x="3113" y="2659"/>
                  <a:pt x="2953" y="2892"/>
                </a:cubicBezTo>
                <a:cubicBezTo>
                  <a:pt x="2359" y="2519"/>
                  <a:pt x="1766" y="2146"/>
                  <a:pt x="1172" y="1774"/>
                </a:cubicBezTo>
                <a:cubicBezTo>
                  <a:pt x="1125" y="1745"/>
                  <a:pt x="1080" y="1732"/>
                  <a:pt x="1037" y="1732"/>
                </a:cubicBezTo>
                <a:cubicBezTo>
                  <a:pt x="812" y="1732"/>
                  <a:pt x="666" y="2077"/>
                  <a:pt x="906" y="2228"/>
                </a:cubicBezTo>
                <a:cubicBezTo>
                  <a:pt x="1501" y="2602"/>
                  <a:pt x="2096" y="2974"/>
                  <a:pt x="2691" y="3348"/>
                </a:cubicBezTo>
                <a:cubicBezTo>
                  <a:pt x="2483" y="3785"/>
                  <a:pt x="2355" y="4293"/>
                  <a:pt x="2330" y="4840"/>
                </a:cubicBezTo>
                <a:cubicBezTo>
                  <a:pt x="1665" y="4771"/>
                  <a:pt x="1001" y="4701"/>
                  <a:pt x="337" y="4633"/>
                </a:cubicBezTo>
                <a:cubicBezTo>
                  <a:pt x="326" y="4631"/>
                  <a:pt x="315" y="4631"/>
                  <a:pt x="305" y="4631"/>
                </a:cubicBezTo>
                <a:cubicBezTo>
                  <a:pt x="1" y="4631"/>
                  <a:pt x="13" y="5124"/>
                  <a:pt x="337" y="5158"/>
                </a:cubicBezTo>
                <a:lnTo>
                  <a:pt x="2338" y="5367"/>
                </a:lnTo>
                <a:cubicBezTo>
                  <a:pt x="2374" y="5839"/>
                  <a:pt x="2490" y="6281"/>
                  <a:pt x="2663" y="6670"/>
                </a:cubicBezTo>
                <a:lnTo>
                  <a:pt x="1238" y="8001"/>
                </a:lnTo>
                <a:cubicBezTo>
                  <a:pt x="1045" y="8181"/>
                  <a:pt x="1227" y="8446"/>
                  <a:pt x="1434" y="8446"/>
                </a:cubicBezTo>
                <a:cubicBezTo>
                  <a:pt x="1494" y="8446"/>
                  <a:pt x="1555" y="8424"/>
                  <a:pt x="1610" y="8372"/>
                </a:cubicBezTo>
                <a:cubicBezTo>
                  <a:pt x="2049" y="7963"/>
                  <a:pt x="2488" y="7554"/>
                  <a:pt x="2927" y="7146"/>
                </a:cubicBezTo>
                <a:cubicBezTo>
                  <a:pt x="3366" y="7806"/>
                  <a:pt x="4010" y="8223"/>
                  <a:pt x="4726" y="8223"/>
                </a:cubicBezTo>
                <a:cubicBezTo>
                  <a:pt x="5442" y="8223"/>
                  <a:pt x="6084" y="7806"/>
                  <a:pt x="6525" y="7146"/>
                </a:cubicBezTo>
                <a:cubicBezTo>
                  <a:pt x="6963" y="7555"/>
                  <a:pt x="7401" y="7965"/>
                  <a:pt x="7841" y="8372"/>
                </a:cubicBezTo>
                <a:cubicBezTo>
                  <a:pt x="7896" y="8424"/>
                  <a:pt x="7957" y="8446"/>
                  <a:pt x="8017" y="8446"/>
                </a:cubicBezTo>
                <a:cubicBezTo>
                  <a:pt x="8224" y="8446"/>
                  <a:pt x="8407" y="8181"/>
                  <a:pt x="8214" y="8001"/>
                </a:cubicBezTo>
                <a:lnTo>
                  <a:pt x="6787" y="6671"/>
                </a:lnTo>
                <a:cubicBezTo>
                  <a:pt x="6963" y="6282"/>
                  <a:pt x="7077" y="5841"/>
                  <a:pt x="7114" y="5367"/>
                </a:cubicBezTo>
                <a:lnTo>
                  <a:pt x="9114" y="5158"/>
                </a:lnTo>
                <a:cubicBezTo>
                  <a:pt x="9438" y="5123"/>
                  <a:pt x="9451" y="4630"/>
                  <a:pt x="9146" y="4630"/>
                </a:cubicBezTo>
                <a:cubicBezTo>
                  <a:pt x="9136" y="4630"/>
                  <a:pt x="9125" y="4630"/>
                  <a:pt x="9114" y="4631"/>
                </a:cubicBezTo>
                <a:cubicBezTo>
                  <a:pt x="8450" y="4701"/>
                  <a:pt x="7785" y="4768"/>
                  <a:pt x="7121" y="4838"/>
                </a:cubicBezTo>
                <a:cubicBezTo>
                  <a:pt x="7096" y="4292"/>
                  <a:pt x="6967" y="3784"/>
                  <a:pt x="6760" y="3348"/>
                </a:cubicBezTo>
                <a:cubicBezTo>
                  <a:pt x="7356" y="2974"/>
                  <a:pt x="7951" y="2602"/>
                  <a:pt x="8546" y="2228"/>
                </a:cubicBezTo>
                <a:cubicBezTo>
                  <a:pt x="8786" y="2077"/>
                  <a:pt x="8640" y="1732"/>
                  <a:pt x="8415" y="1732"/>
                </a:cubicBezTo>
                <a:cubicBezTo>
                  <a:pt x="8372" y="1732"/>
                  <a:pt x="8326" y="1745"/>
                  <a:pt x="8279" y="1774"/>
                </a:cubicBezTo>
                <a:cubicBezTo>
                  <a:pt x="7685" y="2146"/>
                  <a:pt x="7091" y="2519"/>
                  <a:pt x="6498" y="2892"/>
                </a:cubicBezTo>
                <a:cubicBezTo>
                  <a:pt x="6337" y="2661"/>
                  <a:pt x="6154" y="2458"/>
                  <a:pt x="5948" y="2296"/>
                </a:cubicBezTo>
                <a:cubicBezTo>
                  <a:pt x="6107" y="2062"/>
                  <a:pt x="6200" y="1778"/>
                  <a:pt x="6200" y="1474"/>
                </a:cubicBezTo>
                <a:cubicBezTo>
                  <a:pt x="6200" y="661"/>
                  <a:pt x="5539" y="1"/>
                  <a:pt x="472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8"/>
          <p:cNvSpPr/>
          <p:nvPr/>
        </p:nvSpPr>
        <p:spPr>
          <a:xfrm rot="9970807" flipH="1">
            <a:off x="8600444" y="199253"/>
            <a:ext cx="297433" cy="265779"/>
          </a:xfrm>
          <a:custGeom>
            <a:avLst/>
            <a:gdLst/>
            <a:ahLst/>
            <a:cxnLst/>
            <a:rect l="l" t="t" r="r" b="b"/>
            <a:pathLst>
              <a:path w="9451" h="8446" extrusionOk="0">
                <a:moveTo>
                  <a:pt x="4726" y="1"/>
                </a:moveTo>
                <a:cubicBezTo>
                  <a:pt x="3911" y="1"/>
                  <a:pt x="3251" y="661"/>
                  <a:pt x="3251" y="1474"/>
                </a:cubicBezTo>
                <a:cubicBezTo>
                  <a:pt x="3251" y="1778"/>
                  <a:pt x="3343" y="2062"/>
                  <a:pt x="3503" y="2296"/>
                </a:cubicBezTo>
                <a:cubicBezTo>
                  <a:pt x="3299" y="2458"/>
                  <a:pt x="3113" y="2659"/>
                  <a:pt x="2953" y="2892"/>
                </a:cubicBezTo>
                <a:cubicBezTo>
                  <a:pt x="2359" y="2519"/>
                  <a:pt x="1766" y="2146"/>
                  <a:pt x="1172" y="1774"/>
                </a:cubicBezTo>
                <a:cubicBezTo>
                  <a:pt x="1125" y="1745"/>
                  <a:pt x="1080" y="1732"/>
                  <a:pt x="1037" y="1732"/>
                </a:cubicBezTo>
                <a:cubicBezTo>
                  <a:pt x="812" y="1732"/>
                  <a:pt x="666" y="2077"/>
                  <a:pt x="906" y="2228"/>
                </a:cubicBezTo>
                <a:cubicBezTo>
                  <a:pt x="1501" y="2602"/>
                  <a:pt x="2096" y="2974"/>
                  <a:pt x="2691" y="3348"/>
                </a:cubicBezTo>
                <a:cubicBezTo>
                  <a:pt x="2483" y="3785"/>
                  <a:pt x="2355" y="4293"/>
                  <a:pt x="2330" y="4840"/>
                </a:cubicBezTo>
                <a:cubicBezTo>
                  <a:pt x="1665" y="4771"/>
                  <a:pt x="1001" y="4701"/>
                  <a:pt x="337" y="4633"/>
                </a:cubicBezTo>
                <a:cubicBezTo>
                  <a:pt x="326" y="4631"/>
                  <a:pt x="315" y="4631"/>
                  <a:pt x="305" y="4631"/>
                </a:cubicBezTo>
                <a:cubicBezTo>
                  <a:pt x="1" y="4631"/>
                  <a:pt x="13" y="5124"/>
                  <a:pt x="337" y="5158"/>
                </a:cubicBezTo>
                <a:lnTo>
                  <a:pt x="2338" y="5367"/>
                </a:lnTo>
                <a:cubicBezTo>
                  <a:pt x="2374" y="5839"/>
                  <a:pt x="2490" y="6281"/>
                  <a:pt x="2663" y="6670"/>
                </a:cubicBezTo>
                <a:lnTo>
                  <a:pt x="1238" y="8001"/>
                </a:lnTo>
                <a:cubicBezTo>
                  <a:pt x="1045" y="8181"/>
                  <a:pt x="1227" y="8446"/>
                  <a:pt x="1434" y="8446"/>
                </a:cubicBezTo>
                <a:cubicBezTo>
                  <a:pt x="1494" y="8446"/>
                  <a:pt x="1555" y="8424"/>
                  <a:pt x="1610" y="8372"/>
                </a:cubicBezTo>
                <a:cubicBezTo>
                  <a:pt x="2049" y="7963"/>
                  <a:pt x="2488" y="7554"/>
                  <a:pt x="2927" y="7146"/>
                </a:cubicBezTo>
                <a:cubicBezTo>
                  <a:pt x="3366" y="7806"/>
                  <a:pt x="4010" y="8223"/>
                  <a:pt x="4726" y="8223"/>
                </a:cubicBezTo>
                <a:cubicBezTo>
                  <a:pt x="5442" y="8223"/>
                  <a:pt x="6084" y="7806"/>
                  <a:pt x="6525" y="7146"/>
                </a:cubicBezTo>
                <a:cubicBezTo>
                  <a:pt x="6963" y="7555"/>
                  <a:pt x="7401" y="7965"/>
                  <a:pt x="7841" y="8372"/>
                </a:cubicBezTo>
                <a:cubicBezTo>
                  <a:pt x="7896" y="8424"/>
                  <a:pt x="7957" y="8446"/>
                  <a:pt x="8017" y="8446"/>
                </a:cubicBezTo>
                <a:cubicBezTo>
                  <a:pt x="8224" y="8446"/>
                  <a:pt x="8407" y="8181"/>
                  <a:pt x="8214" y="8001"/>
                </a:cubicBezTo>
                <a:lnTo>
                  <a:pt x="6787" y="6671"/>
                </a:lnTo>
                <a:cubicBezTo>
                  <a:pt x="6963" y="6282"/>
                  <a:pt x="7077" y="5841"/>
                  <a:pt x="7114" y="5367"/>
                </a:cubicBezTo>
                <a:lnTo>
                  <a:pt x="9114" y="5158"/>
                </a:lnTo>
                <a:cubicBezTo>
                  <a:pt x="9438" y="5123"/>
                  <a:pt x="9451" y="4630"/>
                  <a:pt x="9146" y="4630"/>
                </a:cubicBezTo>
                <a:cubicBezTo>
                  <a:pt x="9136" y="4630"/>
                  <a:pt x="9125" y="4630"/>
                  <a:pt x="9114" y="4631"/>
                </a:cubicBezTo>
                <a:cubicBezTo>
                  <a:pt x="8450" y="4701"/>
                  <a:pt x="7785" y="4768"/>
                  <a:pt x="7121" y="4838"/>
                </a:cubicBezTo>
                <a:cubicBezTo>
                  <a:pt x="7096" y="4292"/>
                  <a:pt x="6967" y="3784"/>
                  <a:pt x="6760" y="3348"/>
                </a:cubicBezTo>
                <a:cubicBezTo>
                  <a:pt x="7356" y="2974"/>
                  <a:pt x="7951" y="2602"/>
                  <a:pt x="8546" y="2228"/>
                </a:cubicBezTo>
                <a:cubicBezTo>
                  <a:pt x="8786" y="2077"/>
                  <a:pt x="8640" y="1732"/>
                  <a:pt x="8415" y="1732"/>
                </a:cubicBezTo>
                <a:cubicBezTo>
                  <a:pt x="8372" y="1732"/>
                  <a:pt x="8326" y="1745"/>
                  <a:pt x="8279" y="1774"/>
                </a:cubicBezTo>
                <a:cubicBezTo>
                  <a:pt x="7685" y="2146"/>
                  <a:pt x="7091" y="2519"/>
                  <a:pt x="6498" y="2892"/>
                </a:cubicBezTo>
                <a:cubicBezTo>
                  <a:pt x="6337" y="2661"/>
                  <a:pt x="6154" y="2458"/>
                  <a:pt x="5948" y="2296"/>
                </a:cubicBezTo>
                <a:cubicBezTo>
                  <a:pt x="6107" y="2062"/>
                  <a:pt x="6200" y="1778"/>
                  <a:pt x="6200" y="1474"/>
                </a:cubicBezTo>
                <a:cubicBezTo>
                  <a:pt x="6200" y="661"/>
                  <a:pt x="5539" y="1"/>
                  <a:pt x="472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8"/>
          <p:cNvSpPr/>
          <p:nvPr/>
        </p:nvSpPr>
        <p:spPr>
          <a:xfrm rot="8099807" flipH="1">
            <a:off x="4229725" y="207466"/>
            <a:ext cx="297438" cy="265794"/>
          </a:xfrm>
          <a:custGeom>
            <a:avLst/>
            <a:gdLst/>
            <a:ahLst/>
            <a:cxnLst/>
            <a:rect l="l" t="t" r="r" b="b"/>
            <a:pathLst>
              <a:path w="9451" h="8446" extrusionOk="0">
                <a:moveTo>
                  <a:pt x="4726" y="1"/>
                </a:moveTo>
                <a:cubicBezTo>
                  <a:pt x="3911" y="1"/>
                  <a:pt x="3251" y="661"/>
                  <a:pt x="3251" y="1474"/>
                </a:cubicBezTo>
                <a:cubicBezTo>
                  <a:pt x="3251" y="1778"/>
                  <a:pt x="3343" y="2062"/>
                  <a:pt x="3503" y="2296"/>
                </a:cubicBezTo>
                <a:cubicBezTo>
                  <a:pt x="3299" y="2458"/>
                  <a:pt x="3113" y="2659"/>
                  <a:pt x="2953" y="2892"/>
                </a:cubicBezTo>
                <a:cubicBezTo>
                  <a:pt x="2359" y="2519"/>
                  <a:pt x="1766" y="2146"/>
                  <a:pt x="1172" y="1774"/>
                </a:cubicBezTo>
                <a:cubicBezTo>
                  <a:pt x="1125" y="1745"/>
                  <a:pt x="1080" y="1732"/>
                  <a:pt x="1037" y="1732"/>
                </a:cubicBezTo>
                <a:cubicBezTo>
                  <a:pt x="812" y="1732"/>
                  <a:pt x="666" y="2077"/>
                  <a:pt x="906" y="2228"/>
                </a:cubicBezTo>
                <a:cubicBezTo>
                  <a:pt x="1501" y="2602"/>
                  <a:pt x="2096" y="2974"/>
                  <a:pt x="2691" y="3348"/>
                </a:cubicBezTo>
                <a:cubicBezTo>
                  <a:pt x="2483" y="3785"/>
                  <a:pt x="2355" y="4293"/>
                  <a:pt x="2330" y="4840"/>
                </a:cubicBezTo>
                <a:cubicBezTo>
                  <a:pt x="1665" y="4771"/>
                  <a:pt x="1001" y="4701"/>
                  <a:pt x="337" y="4633"/>
                </a:cubicBezTo>
                <a:cubicBezTo>
                  <a:pt x="326" y="4631"/>
                  <a:pt x="315" y="4631"/>
                  <a:pt x="305" y="4631"/>
                </a:cubicBezTo>
                <a:cubicBezTo>
                  <a:pt x="1" y="4631"/>
                  <a:pt x="13" y="5124"/>
                  <a:pt x="337" y="5158"/>
                </a:cubicBezTo>
                <a:lnTo>
                  <a:pt x="2338" y="5367"/>
                </a:lnTo>
                <a:cubicBezTo>
                  <a:pt x="2374" y="5839"/>
                  <a:pt x="2490" y="6281"/>
                  <a:pt x="2663" y="6670"/>
                </a:cubicBezTo>
                <a:lnTo>
                  <a:pt x="1238" y="8001"/>
                </a:lnTo>
                <a:cubicBezTo>
                  <a:pt x="1045" y="8181"/>
                  <a:pt x="1227" y="8446"/>
                  <a:pt x="1434" y="8446"/>
                </a:cubicBezTo>
                <a:cubicBezTo>
                  <a:pt x="1494" y="8446"/>
                  <a:pt x="1555" y="8424"/>
                  <a:pt x="1610" y="8372"/>
                </a:cubicBezTo>
                <a:cubicBezTo>
                  <a:pt x="2049" y="7963"/>
                  <a:pt x="2488" y="7554"/>
                  <a:pt x="2927" y="7146"/>
                </a:cubicBezTo>
                <a:cubicBezTo>
                  <a:pt x="3366" y="7806"/>
                  <a:pt x="4010" y="8223"/>
                  <a:pt x="4726" y="8223"/>
                </a:cubicBezTo>
                <a:cubicBezTo>
                  <a:pt x="5442" y="8223"/>
                  <a:pt x="6084" y="7806"/>
                  <a:pt x="6525" y="7146"/>
                </a:cubicBezTo>
                <a:cubicBezTo>
                  <a:pt x="6963" y="7555"/>
                  <a:pt x="7401" y="7965"/>
                  <a:pt x="7841" y="8372"/>
                </a:cubicBezTo>
                <a:cubicBezTo>
                  <a:pt x="7896" y="8424"/>
                  <a:pt x="7957" y="8446"/>
                  <a:pt x="8017" y="8446"/>
                </a:cubicBezTo>
                <a:cubicBezTo>
                  <a:pt x="8224" y="8446"/>
                  <a:pt x="8407" y="8181"/>
                  <a:pt x="8214" y="8001"/>
                </a:cubicBezTo>
                <a:lnTo>
                  <a:pt x="6787" y="6671"/>
                </a:lnTo>
                <a:cubicBezTo>
                  <a:pt x="6963" y="6282"/>
                  <a:pt x="7077" y="5841"/>
                  <a:pt x="7114" y="5367"/>
                </a:cubicBezTo>
                <a:lnTo>
                  <a:pt x="9114" y="5158"/>
                </a:lnTo>
                <a:cubicBezTo>
                  <a:pt x="9438" y="5123"/>
                  <a:pt x="9451" y="4630"/>
                  <a:pt x="9146" y="4630"/>
                </a:cubicBezTo>
                <a:cubicBezTo>
                  <a:pt x="9136" y="4630"/>
                  <a:pt x="9125" y="4630"/>
                  <a:pt x="9114" y="4631"/>
                </a:cubicBezTo>
                <a:cubicBezTo>
                  <a:pt x="8450" y="4701"/>
                  <a:pt x="7785" y="4768"/>
                  <a:pt x="7121" y="4838"/>
                </a:cubicBezTo>
                <a:cubicBezTo>
                  <a:pt x="7096" y="4292"/>
                  <a:pt x="6967" y="3784"/>
                  <a:pt x="6760" y="3348"/>
                </a:cubicBezTo>
                <a:cubicBezTo>
                  <a:pt x="7356" y="2974"/>
                  <a:pt x="7951" y="2602"/>
                  <a:pt x="8546" y="2228"/>
                </a:cubicBezTo>
                <a:cubicBezTo>
                  <a:pt x="8786" y="2077"/>
                  <a:pt x="8640" y="1732"/>
                  <a:pt x="8415" y="1732"/>
                </a:cubicBezTo>
                <a:cubicBezTo>
                  <a:pt x="8372" y="1732"/>
                  <a:pt x="8326" y="1745"/>
                  <a:pt x="8279" y="1774"/>
                </a:cubicBezTo>
                <a:cubicBezTo>
                  <a:pt x="7685" y="2146"/>
                  <a:pt x="7091" y="2519"/>
                  <a:pt x="6498" y="2892"/>
                </a:cubicBezTo>
                <a:cubicBezTo>
                  <a:pt x="6337" y="2661"/>
                  <a:pt x="6154" y="2458"/>
                  <a:pt x="5948" y="2296"/>
                </a:cubicBezTo>
                <a:cubicBezTo>
                  <a:pt x="6107" y="2062"/>
                  <a:pt x="6200" y="1778"/>
                  <a:pt x="6200" y="1474"/>
                </a:cubicBezTo>
                <a:cubicBezTo>
                  <a:pt x="6200" y="661"/>
                  <a:pt x="5539" y="1"/>
                  <a:pt x="472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0"/>
          <p:cNvSpPr txBox="1">
            <a:spLocks noGrp="1"/>
          </p:cNvSpPr>
          <p:nvPr>
            <p:ph type="title"/>
          </p:nvPr>
        </p:nvSpPr>
        <p:spPr>
          <a:xfrm>
            <a:off x="713250" y="2644361"/>
            <a:ext cx="7717500" cy="615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10"/>
          <p:cNvSpPr/>
          <p:nvPr/>
        </p:nvSpPr>
        <p:spPr>
          <a:xfrm rot="-8773470">
            <a:off x="8562247" y="626804"/>
            <a:ext cx="685833" cy="681151"/>
          </a:xfrm>
          <a:custGeom>
            <a:avLst/>
            <a:gdLst/>
            <a:ahLst/>
            <a:cxnLst/>
            <a:rect l="l" t="t" r="r" b="b"/>
            <a:pathLst>
              <a:path w="147498" h="146491" extrusionOk="0">
                <a:moveTo>
                  <a:pt x="72248" y="0"/>
                </a:moveTo>
                <a:cubicBezTo>
                  <a:pt x="71233" y="0"/>
                  <a:pt x="70212" y="188"/>
                  <a:pt x="69234" y="574"/>
                </a:cubicBezTo>
                <a:cubicBezTo>
                  <a:pt x="68389" y="759"/>
                  <a:pt x="67597" y="1102"/>
                  <a:pt x="66857" y="1551"/>
                </a:cubicBezTo>
                <a:cubicBezTo>
                  <a:pt x="63715" y="3584"/>
                  <a:pt x="62659" y="7360"/>
                  <a:pt x="63425" y="10898"/>
                </a:cubicBezTo>
                <a:cubicBezTo>
                  <a:pt x="63768" y="12403"/>
                  <a:pt x="64402" y="13829"/>
                  <a:pt x="65326" y="15097"/>
                </a:cubicBezTo>
                <a:cubicBezTo>
                  <a:pt x="65722" y="15730"/>
                  <a:pt x="66224" y="16311"/>
                  <a:pt x="66752" y="16839"/>
                </a:cubicBezTo>
                <a:cubicBezTo>
                  <a:pt x="67650" y="17684"/>
                  <a:pt x="68785" y="18239"/>
                  <a:pt x="70000" y="18344"/>
                </a:cubicBezTo>
                <a:lnTo>
                  <a:pt x="69155" y="32524"/>
                </a:lnTo>
                <a:cubicBezTo>
                  <a:pt x="69128" y="32999"/>
                  <a:pt x="69102" y="33448"/>
                  <a:pt x="69075" y="33923"/>
                </a:cubicBezTo>
                <a:cubicBezTo>
                  <a:pt x="64032" y="34716"/>
                  <a:pt x="59226" y="36537"/>
                  <a:pt x="54896" y="39257"/>
                </a:cubicBezTo>
                <a:lnTo>
                  <a:pt x="48796" y="30808"/>
                </a:lnTo>
                <a:lnTo>
                  <a:pt x="45285" y="25923"/>
                </a:lnTo>
                <a:cubicBezTo>
                  <a:pt x="46209" y="24946"/>
                  <a:pt x="46895" y="23784"/>
                  <a:pt x="47371" y="22543"/>
                </a:cubicBezTo>
                <a:cubicBezTo>
                  <a:pt x="47846" y="21038"/>
                  <a:pt x="47819" y="19453"/>
                  <a:pt x="47291" y="18001"/>
                </a:cubicBezTo>
                <a:cubicBezTo>
                  <a:pt x="47133" y="17552"/>
                  <a:pt x="46948" y="17130"/>
                  <a:pt x="46737" y="16707"/>
                </a:cubicBezTo>
                <a:cubicBezTo>
                  <a:pt x="46209" y="15361"/>
                  <a:pt x="45469" y="14120"/>
                  <a:pt x="44545" y="13011"/>
                </a:cubicBezTo>
                <a:cubicBezTo>
                  <a:pt x="43410" y="11585"/>
                  <a:pt x="41799" y="10634"/>
                  <a:pt x="40004" y="10370"/>
                </a:cubicBezTo>
                <a:cubicBezTo>
                  <a:pt x="39630" y="10320"/>
                  <a:pt x="39258" y="10295"/>
                  <a:pt x="38889" y="10295"/>
                </a:cubicBezTo>
                <a:cubicBezTo>
                  <a:pt x="36357" y="10295"/>
                  <a:pt x="33963" y="11458"/>
                  <a:pt x="32373" y="13486"/>
                </a:cubicBezTo>
                <a:cubicBezTo>
                  <a:pt x="31765" y="14093"/>
                  <a:pt x="31237" y="14806"/>
                  <a:pt x="30867" y="15572"/>
                </a:cubicBezTo>
                <a:cubicBezTo>
                  <a:pt x="29204" y="18925"/>
                  <a:pt x="30234" y="22728"/>
                  <a:pt x="32689" y="25342"/>
                </a:cubicBezTo>
                <a:cubicBezTo>
                  <a:pt x="33772" y="26477"/>
                  <a:pt x="35066" y="27375"/>
                  <a:pt x="36492" y="27982"/>
                </a:cubicBezTo>
                <a:cubicBezTo>
                  <a:pt x="37178" y="28326"/>
                  <a:pt x="37865" y="28590"/>
                  <a:pt x="38604" y="28748"/>
                </a:cubicBezTo>
                <a:cubicBezTo>
                  <a:pt x="39017" y="28849"/>
                  <a:pt x="39440" y="28899"/>
                  <a:pt x="39862" y="28899"/>
                </a:cubicBezTo>
                <a:cubicBezTo>
                  <a:pt x="40654" y="28899"/>
                  <a:pt x="41445" y="28723"/>
                  <a:pt x="42169" y="28378"/>
                </a:cubicBezTo>
                <a:lnTo>
                  <a:pt x="48744" y="41000"/>
                </a:lnTo>
                <a:lnTo>
                  <a:pt x="49800" y="43059"/>
                </a:lnTo>
                <a:cubicBezTo>
                  <a:pt x="46737" y="45779"/>
                  <a:pt x="44123" y="48974"/>
                  <a:pt x="42063" y="52512"/>
                </a:cubicBezTo>
                <a:lnTo>
                  <a:pt x="31871" y="47337"/>
                </a:lnTo>
                <a:lnTo>
                  <a:pt x="26511" y="44617"/>
                </a:lnTo>
                <a:cubicBezTo>
                  <a:pt x="26854" y="43324"/>
                  <a:pt x="26960" y="41977"/>
                  <a:pt x="26801" y="40657"/>
                </a:cubicBezTo>
                <a:cubicBezTo>
                  <a:pt x="26537" y="39125"/>
                  <a:pt x="25771" y="37726"/>
                  <a:pt x="24636" y="36643"/>
                </a:cubicBezTo>
                <a:cubicBezTo>
                  <a:pt x="24293" y="36326"/>
                  <a:pt x="23923" y="36036"/>
                  <a:pt x="23553" y="35798"/>
                </a:cubicBezTo>
                <a:cubicBezTo>
                  <a:pt x="22471" y="34848"/>
                  <a:pt x="21230" y="34082"/>
                  <a:pt x="19909" y="33501"/>
                </a:cubicBezTo>
                <a:cubicBezTo>
                  <a:pt x="18978" y="33087"/>
                  <a:pt x="17980" y="32880"/>
                  <a:pt x="16981" y="32880"/>
                </a:cubicBezTo>
                <a:cubicBezTo>
                  <a:pt x="16196" y="32880"/>
                  <a:pt x="15410" y="33008"/>
                  <a:pt x="14655" y="33263"/>
                </a:cubicBezTo>
                <a:cubicBezTo>
                  <a:pt x="11882" y="34267"/>
                  <a:pt x="9876" y="36643"/>
                  <a:pt x="9347" y="39521"/>
                </a:cubicBezTo>
                <a:cubicBezTo>
                  <a:pt x="9057" y="40366"/>
                  <a:pt x="8925" y="41211"/>
                  <a:pt x="8951" y="42083"/>
                </a:cubicBezTo>
                <a:cubicBezTo>
                  <a:pt x="9004" y="45806"/>
                  <a:pt x="11671" y="48710"/>
                  <a:pt x="15077" y="49898"/>
                </a:cubicBezTo>
                <a:cubicBezTo>
                  <a:pt x="16291" y="50332"/>
                  <a:pt x="17559" y="50534"/>
                  <a:pt x="18836" y="50534"/>
                </a:cubicBezTo>
                <a:cubicBezTo>
                  <a:pt x="19114" y="50534"/>
                  <a:pt x="19393" y="50525"/>
                  <a:pt x="19672" y="50506"/>
                </a:cubicBezTo>
                <a:cubicBezTo>
                  <a:pt x="20411" y="50506"/>
                  <a:pt x="21177" y="50400"/>
                  <a:pt x="21890" y="50215"/>
                </a:cubicBezTo>
                <a:cubicBezTo>
                  <a:pt x="23078" y="49898"/>
                  <a:pt x="24134" y="49212"/>
                  <a:pt x="24900" y="48235"/>
                </a:cubicBezTo>
                <a:lnTo>
                  <a:pt x="36518" y="56394"/>
                </a:lnTo>
                <a:lnTo>
                  <a:pt x="39317" y="58374"/>
                </a:lnTo>
                <a:cubicBezTo>
                  <a:pt x="37970" y="61992"/>
                  <a:pt x="37205" y="65821"/>
                  <a:pt x="37020" y="69702"/>
                </a:cubicBezTo>
                <a:lnTo>
                  <a:pt x="24477" y="69808"/>
                </a:lnTo>
                <a:lnTo>
                  <a:pt x="18457" y="69861"/>
                </a:lnTo>
                <a:cubicBezTo>
                  <a:pt x="18167" y="68540"/>
                  <a:pt x="17639" y="67299"/>
                  <a:pt x="16873" y="66217"/>
                </a:cubicBezTo>
                <a:cubicBezTo>
                  <a:pt x="15949" y="64976"/>
                  <a:pt x="14628" y="64078"/>
                  <a:pt x="13123" y="63655"/>
                </a:cubicBezTo>
                <a:cubicBezTo>
                  <a:pt x="12674" y="63523"/>
                  <a:pt x="12226" y="63418"/>
                  <a:pt x="11750" y="63365"/>
                </a:cubicBezTo>
                <a:cubicBezTo>
                  <a:pt x="10701" y="63127"/>
                  <a:pt x="9621" y="63008"/>
                  <a:pt x="8546" y="63008"/>
                </a:cubicBezTo>
                <a:cubicBezTo>
                  <a:pt x="8187" y="63008"/>
                  <a:pt x="7829" y="63022"/>
                  <a:pt x="7473" y="63048"/>
                </a:cubicBezTo>
                <a:cubicBezTo>
                  <a:pt x="5651" y="63154"/>
                  <a:pt x="3934" y="63946"/>
                  <a:pt x="2667" y="65240"/>
                </a:cubicBezTo>
                <a:cubicBezTo>
                  <a:pt x="687" y="67405"/>
                  <a:pt x="0" y="70468"/>
                  <a:pt x="845" y="73267"/>
                </a:cubicBezTo>
                <a:cubicBezTo>
                  <a:pt x="977" y="74138"/>
                  <a:pt x="1268" y="74957"/>
                  <a:pt x="1690" y="75722"/>
                </a:cubicBezTo>
                <a:cubicBezTo>
                  <a:pt x="3220" y="78554"/>
                  <a:pt x="6191" y="79944"/>
                  <a:pt x="9271" y="79944"/>
                </a:cubicBezTo>
                <a:cubicBezTo>
                  <a:pt x="9753" y="79944"/>
                  <a:pt x="10238" y="79910"/>
                  <a:pt x="10721" y="79842"/>
                </a:cubicBezTo>
                <a:cubicBezTo>
                  <a:pt x="12278" y="79630"/>
                  <a:pt x="13757" y="79076"/>
                  <a:pt x="15077" y="78257"/>
                </a:cubicBezTo>
                <a:cubicBezTo>
                  <a:pt x="15737" y="77888"/>
                  <a:pt x="16345" y="77465"/>
                  <a:pt x="16899" y="76963"/>
                </a:cubicBezTo>
                <a:cubicBezTo>
                  <a:pt x="17823" y="76145"/>
                  <a:pt x="18457" y="75036"/>
                  <a:pt x="18668" y="73821"/>
                </a:cubicBezTo>
                <a:lnTo>
                  <a:pt x="32742" y="75722"/>
                </a:lnTo>
                <a:lnTo>
                  <a:pt x="37231" y="76330"/>
                </a:lnTo>
                <a:cubicBezTo>
                  <a:pt x="37680" y="79947"/>
                  <a:pt x="38657" y="83512"/>
                  <a:pt x="40136" y="86865"/>
                </a:cubicBezTo>
                <a:lnTo>
                  <a:pt x="39687" y="87103"/>
                </a:lnTo>
                <a:lnTo>
                  <a:pt x="28227" y="93176"/>
                </a:lnTo>
                <a:lnTo>
                  <a:pt x="22920" y="96002"/>
                </a:lnTo>
                <a:cubicBezTo>
                  <a:pt x="22075" y="94945"/>
                  <a:pt x="21018" y="94100"/>
                  <a:pt x="19857" y="93467"/>
                </a:cubicBezTo>
                <a:cubicBezTo>
                  <a:pt x="18885" y="93017"/>
                  <a:pt x="17839" y="92788"/>
                  <a:pt x="16796" y="92788"/>
                </a:cubicBezTo>
                <a:cubicBezTo>
                  <a:pt x="16308" y="92788"/>
                  <a:pt x="15821" y="92838"/>
                  <a:pt x="15341" y="92939"/>
                </a:cubicBezTo>
                <a:cubicBezTo>
                  <a:pt x="14866" y="93018"/>
                  <a:pt x="14417" y="93150"/>
                  <a:pt x="13968" y="93308"/>
                </a:cubicBezTo>
                <a:cubicBezTo>
                  <a:pt x="12569" y="93678"/>
                  <a:pt x="11249" y="94232"/>
                  <a:pt x="10008" y="94998"/>
                </a:cubicBezTo>
                <a:cubicBezTo>
                  <a:pt x="8450" y="95922"/>
                  <a:pt x="7314" y="97401"/>
                  <a:pt x="6813" y="99170"/>
                </a:cubicBezTo>
                <a:cubicBezTo>
                  <a:pt x="6020" y="101995"/>
                  <a:pt x="6813" y="105032"/>
                  <a:pt x="8872" y="107118"/>
                </a:cubicBezTo>
                <a:cubicBezTo>
                  <a:pt x="9374" y="107831"/>
                  <a:pt x="10008" y="108438"/>
                  <a:pt x="10747" y="108914"/>
                </a:cubicBezTo>
                <a:cubicBezTo>
                  <a:pt x="12093" y="109830"/>
                  <a:pt x="13603" y="110247"/>
                  <a:pt x="15123" y="110247"/>
                </a:cubicBezTo>
                <a:cubicBezTo>
                  <a:pt x="17062" y="110247"/>
                  <a:pt x="19018" y="109569"/>
                  <a:pt x="20675" y="108385"/>
                </a:cubicBezTo>
                <a:cubicBezTo>
                  <a:pt x="21943" y="107488"/>
                  <a:pt x="22999" y="106326"/>
                  <a:pt x="23791" y="105006"/>
                </a:cubicBezTo>
                <a:cubicBezTo>
                  <a:pt x="24213" y="104372"/>
                  <a:pt x="24557" y="103712"/>
                  <a:pt x="24821" y="103025"/>
                </a:cubicBezTo>
                <a:cubicBezTo>
                  <a:pt x="25270" y="101863"/>
                  <a:pt x="25322" y="100596"/>
                  <a:pt x="24953" y="99434"/>
                </a:cubicBezTo>
                <a:lnTo>
                  <a:pt x="38314" y="94628"/>
                </a:lnTo>
                <a:lnTo>
                  <a:pt x="43383" y="92780"/>
                </a:lnTo>
                <a:cubicBezTo>
                  <a:pt x="45337" y="95711"/>
                  <a:pt x="47661" y="98325"/>
                  <a:pt x="50328" y="100622"/>
                </a:cubicBezTo>
                <a:cubicBezTo>
                  <a:pt x="50117" y="100913"/>
                  <a:pt x="49905" y="101203"/>
                  <a:pt x="49694" y="101520"/>
                </a:cubicBezTo>
                <a:lnTo>
                  <a:pt x="42327" y="112161"/>
                </a:lnTo>
                <a:lnTo>
                  <a:pt x="38921" y="117125"/>
                </a:lnTo>
                <a:cubicBezTo>
                  <a:pt x="37680" y="116597"/>
                  <a:pt x="36360" y="116307"/>
                  <a:pt x="35039" y="116307"/>
                </a:cubicBezTo>
                <a:cubicBezTo>
                  <a:pt x="33482" y="116360"/>
                  <a:pt x="31976" y="116914"/>
                  <a:pt x="30788" y="117891"/>
                </a:cubicBezTo>
                <a:cubicBezTo>
                  <a:pt x="30419" y="118182"/>
                  <a:pt x="30075" y="118499"/>
                  <a:pt x="29758" y="118868"/>
                </a:cubicBezTo>
                <a:cubicBezTo>
                  <a:pt x="28676" y="119819"/>
                  <a:pt x="27752" y="120928"/>
                  <a:pt x="27012" y="122169"/>
                </a:cubicBezTo>
                <a:cubicBezTo>
                  <a:pt x="26062" y="123700"/>
                  <a:pt x="25718" y="125549"/>
                  <a:pt x="26062" y="127344"/>
                </a:cubicBezTo>
                <a:cubicBezTo>
                  <a:pt x="26669" y="130222"/>
                  <a:pt x="28781" y="132546"/>
                  <a:pt x="31580" y="133444"/>
                </a:cubicBezTo>
                <a:cubicBezTo>
                  <a:pt x="32346" y="133840"/>
                  <a:pt x="33191" y="134077"/>
                  <a:pt x="34062" y="134183"/>
                </a:cubicBezTo>
                <a:cubicBezTo>
                  <a:pt x="34376" y="134221"/>
                  <a:pt x="34687" y="134240"/>
                  <a:pt x="34993" y="134240"/>
                </a:cubicBezTo>
                <a:cubicBezTo>
                  <a:pt x="38295" y="134240"/>
                  <a:pt x="41122" y="132090"/>
                  <a:pt x="42644" y="129166"/>
                </a:cubicBezTo>
                <a:cubicBezTo>
                  <a:pt x="43331" y="127767"/>
                  <a:pt x="43753" y="126262"/>
                  <a:pt x="43832" y="124704"/>
                </a:cubicBezTo>
                <a:cubicBezTo>
                  <a:pt x="43938" y="123938"/>
                  <a:pt x="43938" y="123199"/>
                  <a:pt x="43832" y="122433"/>
                </a:cubicBezTo>
                <a:cubicBezTo>
                  <a:pt x="43700" y="121218"/>
                  <a:pt x="43146" y="120083"/>
                  <a:pt x="42301" y="119211"/>
                </a:cubicBezTo>
                <a:cubicBezTo>
                  <a:pt x="45522" y="115752"/>
                  <a:pt x="48744" y="112267"/>
                  <a:pt x="51965" y="108808"/>
                </a:cubicBezTo>
                <a:lnTo>
                  <a:pt x="55899" y="104557"/>
                </a:lnTo>
                <a:cubicBezTo>
                  <a:pt x="58857" y="106299"/>
                  <a:pt x="62078" y="107620"/>
                  <a:pt x="65405" y="108517"/>
                </a:cubicBezTo>
                <a:lnTo>
                  <a:pt x="65273" y="109679"/>
                </a:lnTo>
                <a:lnTo>
                  <a:pt x="63636" y="122539"/>
                </a:lnTo>
                <a:lnTo>
                  <a:pt x="62870" y="128506"/>
                </a:lnTo>
                <a:cubicBezTo>
                  <a:pt x="61524" y="128585"/>
                  <a:pt x="60230" y="128955"/>
                  <a:pt x="59015" y="129562"/>
                </a:cubicBezTo>
                <a:cubicBezTo>
                  <a:pt x="57668" y="130328"/>
                  <a:pt x="56612" y="131516"/>
                  <a:pt x="55979" y="132942"/>
                </a:cubicBezTo>
                <a:cubicBezTo>
                  <a:pt x="55794" y="133365"/>
                  <a:pt x="55635" y="133813"/>
                  <a:pt x="55530" y="134262"/>
                </a:cubicBezTo>
                <a:cubicBezTo>
                  <a:pt x="55002" y="135609"/>
                  <a:pt x="54711" y="137008"/>
                  <a:pt x="54605" y="138461"/>
                </a:cubicBezTo>
                <a:cubicBezTo>
                  <a:pt x="54473" y="140256"/>
                  <a:pt x="55028" y="142078"/>
                  <a:pt x="56163" y="143504"/>
                </a:cubicBezTo>
                <a:cubicBezTo>
                  <a:pt x="57751" y="145404"/>
                  <a:pt x="60095" y="146491"/>
                  <a:pt x="62540" y="146491"/>
                </a:cubicBezTo>
                <a:cubicBezTo>
                  <a:pt x="62982" y="146491"/>
                  <a:pt x="63428" y="146455"/>
                  <a:pt x="63874" y="146382"/>
                </a:cubicBezTo>
                <a:cubicBezTo>
                  <a:pt x="64719" y="146356"/>
                  <a:pt x="65590" y="146197"/>
                  <a:pt x="66408" y="145881"/>
                </a:cubicBezTo>
                <a:cubicBezTo>
                  <a:pt x="69894" y="144560"/>
                  <a:pt x="71716" y="141075"/>
                  <a:pt x="71689" y="137484"/>
                </a:cubicBezTo>
                <a:cubicBezTo>
                  <a:pt x="71663" y="135926"/>
                  <a:pt x="71346" y="134368"/>
                  <a:pt x="70686" y="132968"/>
                </a:cubicBezTo>
                <a:cubicBezTo>
                  <a:pt x="70422" y="132256"/>
                  <a:pt x="70079" y="131569"/>
                  <a:pt x="69656" y="130962"/>
                </a:cubicBezTo>
                <a:cubicBezTo>
                  <a:pt x="68970" y="129932"/>
                  <a:pt x="67966" y="129166"/>
                  <a:pt x="66805" y="128796"/>
                </a:cubicBezTo>
                <a:cubicBezTo>
                  <a:pt x="68046" y="124228"/>
                  <a:pt x="69313" y="119687"/>
                  <a:pt x="70554" y="115119"/>
                </a:cubicBezTo>
                <a:lnTo>
                  <a:pt x="72112" y="109626"/>
                </a:lnTo>
                <a:cubicBezTo>
                  <a:pt x="73089" y="109706"/>
                  <a:pt x="74066" y="109759"/>
                  <a:pt x="75096" y="109759"/>
                </a:cubicBezTo>
                <a:cubicBezTo>
                  <a:pt x="77578" y="109759"/>
                  <a:pt x="80060" y="109494"/>
                  <a:pt x="82515" y="109019"/>
                </a:cubicBezTo>
                <a:lnTo>
                  <a:pt x="82806" y="109759"/>
                </a:lnTo>
                <a:lnTo>
                  <a:pt x="87295" y="121931"/>
                </a:lnTo>
                <a:lnTo>
                  <a:pt x="89354" y="127582"/>
                </a:lnTo>
                <a:cubicBezTo>
                  <a:pt x="88219" y="128268"/>
                  <a:pt x="87242" y="129193"/>
                  <a:pt x="86450" y="130275"/>
                </a:cubicBezTo>
                <a:cubicBezTo>
                  <a:pt x="85605" y="131569"/>
                  <a:pt x="85182" y="133127"/>
                  <a:pt x="85314" y="134658"/>
                </a:cubicBezTo>
                <a:cubicBezTo>
                  <a:pt x="85341" y="135134"/>
                  <a:pt x="85394" y="135609"/>
                  <a:pt x="85499" y="136058"/>
                </a:cubicBezTo>
                <a:cubicBezTo>
                  <a:pt x="85658" y="137484"/>
                  <a:pt x="86027" y="138883"/>
                  <a:pt x="86635" y="140203"/>
                </a:cubicBezTo>
                <a:cubicBezTo>
                  <a:pt x="87321" y="141867"/>
                  <a:pt x="88641" y="143214"/>
                  <a:pt x="90305" y="143979"/>
                </a:cubicBezTo>
                <a:cubicBezTo>
                  <a:pt x="91345" y="144413"/>
                  <a:pt x="92442" y="144628"/>
                  <a:pt x="93533" y="144628"/>
                </a:cubicBezTo>
                <a:cubicBezTo>
                  <a:pt x="95295" y="144628"/>
                  <a:pt x="97039" y="144069"/>
                  <a:pt x="98490" y="142976"/>
                </a:cubicBezTo>
                <a:cubicBezTo>
                  <a:pt x="99256" y="142553"/>
                  <a:pt x="99943" y="142025"/>
                  <a:pt x="100524" y="141365"/>
                </a:cubicBezTo>
                <a:cubicBezTo>
                  <a:pt x="103006" y="138593"/>
                  <a:pt x="103006" y="134658"/>
                  <a:pt x="101342" y="131463"/>
                </a:cubicBezTo>
                <a:cubicBezTo>
                  <a:pt x="100603" y="130090"/>
                  <a:pt x="99599" y="128876"/>
                  <a:pt x="98385" y="127925"/>
                </a:cubicBezTo>
                <a:cubicBezTo>
                  <a:pt x="97830" y="127423"/>
                  <a:pt x="97197" y="126975"/>
                  <a:pt x="96536" y="126631"/>
                </a:cubicBezTo>
                <a:cubicBezTo>
                  <a:pt x="95727" y="126177"/>
                  <a:pt x="94828" y="125944"/>
                  <a:pt x="93918" y="125944"/>
                </a:cubicBezTo>
                <a:cubicBezTo>
                  <a:pt x="93612" y="125944"/>
                  <a:pt x="93304" y="125971"/>
                  <a:pt x="92998" y="126024"/>
                </a:cubicBezTo>
                <a:lnTo>
                  <a:pt x="90041" y="112135"/>
                </a:lnTo>
                <a:cubicBezTo>
                  <a:pt x="89671" y="110471"/>
                  <a:pt x="89328" y="108808"/>
                  <a:pt x="88958" y="107144"/>
                </a:cubicBezTo>
                <a:cubicBezTo>
                  <a:pt x="92365" y="105824"/>
                  <a:pt x="95533" y="104002"/>
                  <a:pt x="98411" y="101784"/>
                </a:cubicBezTo>
                <a:lnTo>
                  <a:pt x="107996" y="110498"/>
                </a:lnTo>
                <a:lnTo>
                  <a:pt x="112432" y="114538"/>
                </a:lnTo>
                <a:cubicBezTo>
                  <a:pt x="111746" y="115700"/>
                  <a:pt x="111297" y="116967"/>
                  <a:pt x="111112" y="118287"/>
                </a:cubicBezTo>
                <a:cubicBezTo>
                  <a:pt x="110954" y="119845"/>
                  <a:pt x="111297" y="121377"/>
                  <a:pt x="112115" y="122723"/>
                </a:cubicBezTo>
                <a:cubicBezTo>
                  <a:pt x="112353" y="123119"/>
                  <a:pt x="112643" y="123489"/>
                  <a:pt x="112934" y="123859"/>
                </a:cubicBezTo>
                <a:cubicBezTo>
                  <a:pt x="113726" y="125047"/>
                  <a:pt x="114729" y="126130"/>
                  <a:pt x="115838" y="127027"/>
                </a:cubicBezTo>
                <a:cubicBezTo>
                  <a:pt x="117130" y="128099"/>
                  <a:pt x="118758" y="128677"/>
                  <a:pt x="120433" y="128677"/>
                </a:cubicBezTo>
                <a:cubicBezTo>
                  <a:pt x="120574" y="128677"/>
                  <a:pt x="120714" y="128673"/>
                  <a:pt x="120855" y="128664"/>
                </a:cubicBezTo>
                <a:cubicBezTo>
                  <a:pt x="123786" y="128453"/>
                  <a:pt x="126374" y="126684"/>
                  <a:pt x="127641" y="124017"/>
                </a:cubicBezTo>
                <a:cubicBezTo>
                  <a:pt x="128143" y="123304"/>
                  <a:pt x="128486" y="122512"/>
                  <a:pt x="128698" y="121667"/>
                </a:cubicBezTo>
                <a:cubicBezTo>
                  <a:pt x="129648" y="118076"/>
                  <a:pt x="127853" y="114564"/>
                  <a:pt x="124869" y="112505"/>
                </a:cubicBezTo>
                <a:cubicBezTo>
                  <a:pt x="123602" y="111607"/>
                  <a:pt x="122149" y="111000"/>
                  <a:pt x="120618" y="110709"/>
                </a:cubicBezTo>
                <a:cubicBezTo>
                  <a:pt x="119878" y="110524"/>
                  <a:pt x="119139" y="110419"/>
                  <a:pt x="118400" y="110392"/>
                </a:cubicBezTo>
                <a:cubicBezTo>
                  <a:pt x="118361" y="110391"/>
                  <a:pt x="118322" y="110391"/>
                  <a:pt x="118283" y="110391"/>
                </a:cubicBezTo>
                <a:cubicBezTo>
                  <a:pt x="117083" y="110391"/>
                  <a:pt x="115913" y="110785"/>
                  <a:pt x="114967" y="111501"/>
                </a:cubicBezTo>
                <a:lnTo>
                  <a:pt x="105963" y="100543"/>
                </a:lnTo>
                <a:lnTo>
                  <a:pt x="103296" y="97295"/>
                </a:lnTo>
                <a:cubicBezTo>
                  <a:pt x="105884" y="94470"/>
                  <a:pt x="108023" y="91249"/>
                  <a:pt x="109660" y="87763"/>
                </a:cubicBezTo>
                <a:lnTo>
                  <a:pt x="121119" y="90826"/>
                </a:lnTo>
                <a:lnTo>
                  <a:pt x="126929" y="92358"/>
                </a:lnTo>
                <a:cubicBezTo>
                  <a:pt x="126849" y="93704"/>
                  <a:pt x="127034" y="95025"/>
                  <a:pt x="127483" y="96292"/>
                </a:cubicBezTo>
                <a:cubicBezTo>
                  <a:pt x="128038" y="97744"/>
                  <a:pt x="129067" y="98959"/>
                  <a:pt x="130414" y="99751"/>
                </a:cubicBezTo>
                <a:cubicBezTo>
                  <a:pt x="130810" y="100015"/>
                  <a:pt x="131233" y="100226"/>
                  <a:pt x="131655" y="100411"/>
                </a:cubicBezTo>
                <a:cubicBezTo>
                  <a:pt x="132922" y="101098"/>
                  <a:pt x="134296" y="101573"/>
                  <a:pt x="135695" y="101863"/>
                </a:cubicBezTo>
                <a:cubicBezTo>
                  <a:pt x="136204" y="101976"/>
                  <a:pt x="136718" y="102031"/>
                  <a:pt x="137228" y="102031"/>
                </a:cubicBezTo>
                <a:cubicBezTo>
                  <a:pt x="138516" y="102031"/>
                  <a:pt x="139781" y="101680"/>
                  <a:pt x="140897" y="101018"/>
                </a:cubicBezTo>
                <a:cubicBezTo>
                  <a:pt x="143405" y="99461"/>
                  <a:pt x="144884" y="96714"/>
                  <a:pt x="144805" y="93783"/>
                </a:cubicBezTo>
                <a:cubicBezTo>
                  <a:pt x="144884" y="92912"/>
                  <a:pt x="144857" y="92041"/>
                  <a:pt x="144646" y="91196"/>
                </a:cubicBezTo>
                <a:cubicBezTo>
                  <a:pt x="143828" y="87552"/>
                  <a:pt x="140606" y="85281"/>
                  <a:pt x="137015" y="84806"/>
                </a:cubicBezTo>
                <a:cubicBezTo>
                  <a:pt x="136541" y="84749"/>
                  <a:pt x="136062" y="84719"/>
                  <a:pt x="135582" y="84719"/>
                </a:cubicBezTo>
                <a:cubicBezTo>
                  <a:pt x="134511" y="84719"/>
                  <a:pt x="133434" y="84865"/>
                  <a:pt x="132394" y="85175"/>
                </a:cubicBezTo>
                <a:cubicBezTo>
                  <a:pt x="131655" y="85334"/>
                  <a:pt x="130942" y="85598"/>
                  <a:pt x="130282" y="85941"/>
                </a:cubicBezTo>
                <a:cubicBezTo>
                  <a:pt x="129173" y="86469"/>
                  <a:pt x="128275" y="87367"/>
                  <a:pt x="127747" y="88476"/>
                </a:cubicBezTo>
                <a:lnTo>
                  <a:pt x="114703" y="82905"/>
                </a:lnTo>
                <a:lnTo>
                  <a:pt x="111878" y="81690"/>
                </a:lnTo>
                <a:cubicBezTo>
                  <a:pt x="112776" y="78389"/>
                  <a:pt x="113224" y="75010"/>
                  <a:pt x="113224" y="71603"/>
                </a:cubicBezTo>
                <a:cubicBezTo>
                  <a:pt x="113224" y="70943"/>
                  <a:pt x="113198" y="70283"/>
                  <a:pt x="113172" y="69597"/>
                </a:cubicBezTo>
                <a:lnTo>
                  <a:pt x="123707" y="67273"/>
                </a:lnTo>
                <a:lnTo>
                  <a:pt x="129569" y="65979"/>
                </a:lnTo>
                <a:cubicBezTo>
                  <a:pt x="130124" y="67194"/>
                  <a:pt x="130889" y="68303"/>
                  <a:pt x="131866" y="69200"/>
                </a:cubicBezTo>
                <a:cubicBezTo>
                  <a:pt x="133028" y="70230"/>
                  <a:pt x="134507" y="70838"/>
                  <a:pt x="136065" y="70943"/>
                </a:cubicBezTo>
                <a:cubicBezTo>
                  <a:pt x="136302" y="70956"/>
                  <a:pt x="136533" y="70963"/>
                  <a:pt x="136764" y="70963"/>
                </a:cubicBezTo>
                <a:cubicBezTo>
                  <a:pt x="136995" y="70963"/>
                  <a:pt x="137226" y="70956"/>
                  <a:pt x="137464" y="70943"/>
                </a:cubicBezTo>
                <a:cubicBezTo>
                  <a:pt x="137555" y="70945"/>
                  <a:pt x="137645" y="70946"/>
                  <a:pt x="137735" y="70946"/>
                </a:cubicBezTo>
                <a:cubicBezTo>
                  <a:pt x="139094" y="70946"/>
                  <a:pt x="140429" y="70758"/>
                  <a:pt x="141742" y="70362"/>
                </a:cubicBezTo>
                <a:cubicBezTo>
                  <a:pt x="143484" y="69887"/>
                  <a:pt x="144990" y="68752"/>
                  <a:pt x="145966" y="67220"/>
                </a:cubicBezTo>
                <a:cubicBezTo>
                  <a:pt x="147472" y="64685"/>
                  <a:pt x="147498" y="61569"/>
                  <a:pt x="146072" y="58982"/>
                </a:cubicBezTo>
                <a:cubicBezTo>
                  <a:pt x="145755" y="58190"/>
                  <a:pt x="145306" y="57424"/>
                  <a:pt x="144752" y="56764"/>
                </a:cubicBezTo>
                <a:cubicBezTo>
                  <a:pt x="143127" y="54874"/>
                  <a:pt x="140852" y="54000"/>
                  <a:pt x="138504" y="54000"/>
                </a:cubicBezTo>
                <a:cubicBezTo>
                  <a:pt x="137342" y="54000"/>
                  <a:pt x="136163" y="54214"/>
                  <a:pt x="135035" y="54625"/>
                </a:cubicBezTo>
                <a:cubicBezTo>
                  <a:pt x="133583" y="55153"/>
                  <a:pt x="132236" y="55998"/>
                  <a:pt x="131127" y="57081"/>
                </a:cubicBezTo>
                <a:cubicBezTo>
                  <a:pt x="130546" y="57556"/>
                  <a:pt x="130044" y="58110"/>
                  <a:pt x="129595" y="58718"/>
                </a:cubicBezTo>
                <a:cubicBezTo>
                  <a:pt x="128856" y="59721"/>
                  <a:pt x="128486" y="60909"/>
                  <a:pt x="128539" y="62150"/>
                </a:cubicBezTo>
                <a:lnTo>
                  <a:pt x="114386" y="63206"/>
                </a:lnTo>
                <a:lnTo>
                  <a:pt x="112353" y="63365"/>
                </a:lnTo>
                <a:cubicBezTo>
                  <a:pt x="111429" y="59193"/>
                  <a:pt x="109818" y="55206"/>
                  <a:pt x="107574" y="51562"/>
                </a:cubicBezTo>
                <a:lnTo>
                  <a:pt x="115152" y="45198"/>
                </a:lnTo>
                <a:lnTo>
                  <a:pt x="119773" y="41343"/>
                </a:lnTo>
                <a:cubicBezTo>
                  <a:pt x="120829" y="42188"/>
                  <a:pt x="122017" y="42795"/>
                  <a:pt x="123311" y="43165"/>
                </a:cubicBezTo>
                <a:cubicBezTo>
                  <a:pt x="123866" y="43301"/>
                  <a:pt x="124431" y="43369"/>
                  <a:pt x="124995" y="43369"/>
                </a:cubicBezTo>
                <a:cubicBezTo>
                  <a:pt x="125962" y="43369"/>
                  <a:pt x="126926" y="43169"/>
                  <a:pt x="127826" y="42769"/>
                </a:cubicBezTo>
                <a:cubicBezTo>
                  <a:pt x="128249" y="42584"/>
                  <a:pt x="128671" y="42347"/>
                  <a:pt x="129067" y="42109"/>
                </a:cubicBezTo>
                <a:cubicBezTo>
                  <a:pt x="130361" y="41475"/>
                  <a:pt x="131549" y="40630"/>
                  <a:pt x="132579" y="39653"/>
                </a:cubicBezTo>
                <a:cubicBezTo>
                  <a:pt x="133926" y="38412"/>
                  <a:pt x="134744" y="36722"/>
                  <a:pt x="134903" y="34900"/>
                </a:cubicBezTo>
                <a:cubicBezTo>
                  <a:pt x="135061" y="31969"/>
                  <a:pt x="133635" y="29170"/>
                  <a:pt x="131180" y="27560"/>
                </a:cubicBezTo>
                <a:cubicBezTo>
                  <a:pt x="130546" y="26979"/>
                  <a:pt x="129780" y="26504"/>
                  <a:pt x="128988" y="26187"/>
                </a:cubicBezTo>
                <a:cubicBezTo>
                  <a:pt x="128024" y="25796"/>
                  <a:pt x="127040" y="25616"/>
                  <a:pt x="126071" y="25616"/>
                </a:cubicBezTo>
                <a:cubicBezTo>
                  <a:pt x="123564" y="25616"/>
                  <a:pt x="121148" y="26825"/>
                  <a:pt x="119377" y="28748"/>
                </a:cubicBezTo>
                <a:cubicBezTo>
                  <a:pt x="118321" y="29910"/>
                  <a:pt x="117528" y="31256"/>
                  <a:pt x="117027" y="32735"/>
                </a:cubicBezTo>
                <a:cubicBezTo>
                  <a:pt x="116736" y="33422"/>
                  <a:pt x="116551" y="34161"/>
                  <a:pt x="116419" y="34900"/>
                </a:cubicBezTo>
                <a:cubicBezTo>
                  <a:pt x="116235" y="36115"/>
                  <a:pt x="116472" y="37356"/>
                  <a:pt x="117080" y="38439"/>
                </a:cubicBezTo>
                <a:lnTo>
                  <a:pt x="105012" y="45885"/>
                </a:lnTo>
                <a:lnTo>
                  <a:pt x="103877" y="46598"/>
                </a:lnTo>
                <a:cubicBezTo>
                  <a:pt x="100999" y="43271"/>
                  <a:pt x="97566" y="40498"/>
                  <a:pt x="93738" y="38333"/>
                </a:cubicBezTo>
                <a:lnTo>
                  <a:pt x="97408" y="29567"/>
                </a:lnTo>
                <a:lnTo>
                  <a:pt x="99705" y="24021"/>
                </a:lnTo>
                <a:cubicBezTo>
                  <a:pt x="100365" y="24140"/>
                  <a:pt x="101032" y="24200"/>
                  <a:pt x="101695" y="24200"/>
                </a:cubicBezTo>
                <a:cubicBezTo>
                  <a:pt x="102359" y="24200"/>
                  <a:pt x="103019" y="24140"/>
                  <a:pt x="103666" y="24021"/>
                </a:cubicBezTo>
                <a:cubicBezTo>
                  <a:pt x="105171" y="23652"/>
                  <a:pt x="106518" y="22780"/>
                  <a:pt x="107495" y="21566"/>
                </a:cubicBezTo>
                <a:cubicBezTo>
                  <a:pt x="107785" y="21196"/>
                  <a:pt x="108049" y="20826"/>
                  <a:pt x="108287" y="20404"/>
                </a:cubicBezTo>
                <a:cubicBezTo>
                  <a:pt x="109132" y="19242"/>
                  <a:pt x="109818" y="17975"/>
                  <a:pt x="110267" y="16602"/>
                </a:cubicBezTo>
                <a:cubicBezTo>
                  <a:pt x="110901" y="14885"/>
                  <a:pt x="110848" y="13011"/>
                  <a:pt x="110135" y="11321"/>
                </a:cubicBezTo>
                <a:cubicBezTo>
                  <a:pt x="108920" y="8654"/>
                  <a:pt x="106386" y="6805"/>
                  <a:pt x="103481" y="6489"/>
                </a:cubicBezTo>
                <a:cubicBezTo>
                  <a:pt x="102882" y="6339"/>
                  <a:pt x="102270" y="6269"/>
                  <a:pt x="101655" y="6269"/>
                </a:cubicBezTo>
                <a:cubicBezTo>
                  <a:pt x="101401" y="6269"/>
                  <a:pt x="101147" y="6281"/>
                  <a:pt x="100893" y="6304"/>
                </a:cubicBezTo>
                <a:cubicBezTo>
                  <a:pt x="97197" y="6621"/>
                  <a:pt x="94477" y="9499"/>
                  <a:pt x="93553" y="12984"/>
                </a:cubicBezTo>
                <a:cubicBezTo>
                  <a:pt x="93157" y="14516"/>
                  <a:pt x="93051" y="16074"/>
                  <a:pt x="93315" y="17605"/>
                </a:cubicBezTo>
                <a:cubicBezTo>
                  <a:pt x="93368" y="18371"/>
                  <a:pt x="93526" y="19110"/>
                  <a:pt x="93764" y="19823"/>
                </a:cubicBezTo>
                <a:cubicBezTo>
                  <a:pt x="94160" y="20985"/>
                  <a:pt x="94926" y="21988"/>
                  <a:pt x="95956" y="22675"/>
                </a:cubicBezTo>
                <a:lnTo>
                  <a:pt x="88694" y="34848"/>
                </a:lnTo>
                <a:cubicBezTo>
                  <a:pt x="88509" y="35164"/>
                  <a:pt x="88325" y="35455"/>
                  <a:pt x="88140" y="35772"/>
                </a:cubicBezTo>
                <a:cubicBezTo>
                  <a:pt x="83994" y="34267"/>
                  <a:pt x="79637" y="33474"/>
                  <a:pt x="75228" y="33474"/>
                </a:cubicBezTo>
                <a:cubicBezTo>
                  <a:pt x="74937" y="30253"/>
                  <a:pt x="74673" y="27058"/>
                  <a:pt x="74409" y="23837"/>
                </a:cubicBezTo>
                <a:lnTo>
                  <a:pt x="73907" y="17843"/>
                </a:lnTo>
                <a:cubicBezTo>
                  <a:pt x="75201" y="17473"/>
                  <a:pt x="76390" y="16839"/>
                  <a:pt x="77446" y="16021"/>
                </a:cubicBezTo>
                <a:cubicBezTo>
                  <a:pt x="78608" y="14991"/>
                  <a:pt x="79400" y="13592"/>
                  <a:pt x="79717" y="12086"/>
                </a:cubicBezTo>
                <a:cubicBezTo>
                  <a:pt x="79796" y="11611"/>
                  <a:pt x="79849" y="11162"/>
                  <a:pt x="79875" y="10687"/>
                </a:cubicBezTo>
                <a:cubicBezTo>
                  <a:pt x="80113" y="9261"/>
                  <a:pt x="80113" y="7809"/>
                  <a:pt x="79901" y="6383"/>
                </a:cubicBezTo>
                <a:cubicBezTo>
                  <a:pt x="79664" y="4587"/>
                  <a:pt x="78766" y="2950"/>
                  <a:pt x="77393" y="1788"/>
                </a:cubicBezTo>
                <a:cubicBezTo>
                  <a:pt x="75897" y="615"/>
                  <a:pt x="74083" y="0"/>
                  <a:pt x="7224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10"/>
          <p:cNvSpPr/>
          <p:nvPr/>
        </p:nvSpPr>
        <p:spPr>
          <a:xfrm rot="-8099807">
            <a:off x="365388" y="1715991"/>
            <a:ext cx="297438" cy="265794"/>
          </a:xfrm>
          <a:custGeom>
            <a:avLst/>
            <a:gdLst/>
            <a:ahLst/>
            <a:cxnLst/>
            <a:rect l="l" t="t" r="r" b="b"/>
            <a:pathLst>
              <a:path w="9451" h="8446" extrusionOk="0">
                <a:moveTo>
                  <a:pt x="4726" y="1"/>
                </a:moveTo>
                <a:cubicBezTo>
                  <a:pt x="3911" y="1"/>
                  <a:pt x="3251" y="661"/>
                  <a:pt x="3251" y="1474"/>
                </a:cubicBezTo>
                <a:cubicBezTo>
                  <a:pt x="3251" y="1778"/>
                  <a:pt x="3343" y="2062"/>
                  <a:pt x="3503" y="2296"/>
                </a:cubicBezTo>
                <a:cubicBezTo>
                  <a:pt x="3299" y="2458"/>
                  <a:pt x="3113" y="2659"/>
                  <a:pt x="2953" y="2892"/>
                </a:cubicBezTo>
                <a:cubicBezTo>
                  <a:pt x="2359" y="2519"/>
                  <a:pt x="1766" y="2146"/>
                  <a:pt x="1172" y="1774"/>
                </a:cubicBezTo>
                <a:cubicBezTo>
                  <a:pt x="1125" y="1745"/>
                  <a:pt x="1080" y="1732"/>
                  <a:pt x="1037" y="1732"/>
                </a:cubicBezTo>
                <a:cubicBezTo>
                  <a:pt x="812" y="1732"/>
                  <a:pt x="666" y="2077"/>
                  <a:pt x="906" y="2228"/>
                </a:cubicBezTo>
                <a:cubicBezTo>
                  <a:pt x="1501" y="2602"/>
                  <a:pt x="2096" y="2974"/>
                  <a:pt x="2691" y="3348"/>
                </a:cubicBezTo>
                <a:cubicBezTo>
                  <a:pt x="2483" y="3785"/>
                  <a:pt x="2355" y="4293"/>
                  <a:pt x="2330" y="4840"/>
                </a:cubicBezTo>
                <a:cubicBezTo>
                  <a:pt x="1665" y="4771"/>
                  <a:pt x="1001" y="4701"/>
                  <a:pt x="337" y="4633"/>
                </a:cubicBezTo>
                <a:cubicBezTo>
                  <a:pt x="326" y="4631"/>
                  <a:pt x="315" y="4631"/>
                  <a:pt x="305" y="4631"/>
                </a:cubicBezTo>
                <a:cubicBezTo>
                  <a:pt x="1" y="4631"/>
                  <a:pt x="13" y="5124"/>
                  <a:pt x="337" y="5158"/>
                </a:cubicBezTo>
                <a:lnTo>
                  <a:pt x="2338" y="5367"/>
                </a:lnTo>
                <a:cubicBezTo>
                  <a:pt x="2374" y="5839"/>
                  <a:pt x="2490" y="6281"/>
                  <a:pt x="2663" y="6670"/>
                </a:cubicBezTo>
                <a:lnTo>
                  <a:pt x="1238" y="8001"/>
                </a:lnTo>
                <a:cubicBezTo>
                  <a:pt x="1045" y="8181"/>
                  <a:pt x="1227" y="8446"/>
                  <a:pt x="1434" y="8446"/>
                </a:cubicBezTo>
                <a:cubicBezTo>
                  <a:pt x="1494" y="8446"/>
                  <a:pt x="1555" y="8424"/>
                  <a:pt x="1610" y="8372"/>
                </a:cubicBezTo>
                <a:cubicBezTo>
                  <a:pt x="2049" y="7963"/>
                  <a:pt x="2488" y="7554"/>
                  <a:pt x="2927" y="7146"/>
                </a:cubicBezTo>
                <a:cubicBezTo>
                  <a:pt x="3366" y="7806"/>
                  <a:pt x="4010" y="8223"/>
                  <a:pt x="4726" y="8223"/>
                </a:cubicBezTo>
                <a:cubicBezTo>
                  <a:pt x="5442" y="8223"/>
                  <a:pt x="6084" y="7806"/>
                  <a:pt x="6525" y="7146"/>
                </a:cubicBezTo>
                <a:cubicBezTo>
                  <a:pt x="6963" y="7555"/>
                  <a:pt x="7401" y="7965"/>
                  <a:pt x="7841" y="8372"/>
                </a:cubicBezTo>
                <a:cubicBezTo>
                  <a:pt x="7896" y="8424"/>
                  <a:pt x="7957" y="8446"/>
                  <a:pt x="8017" y="8446"/>
                </a:cubicBezTo>
                <a:cubicBezTo>
                  <a:pt x="8224" y="8446"/>
                  <a:pt x="8407" y="8181"/>
                  <a:pt x="8214" y="8001"/>
                </a:cubicBezTo>
                <a:lnTo>
                  <a:pt x="6787" y="6671"/>
                </a:lnTo>
                <a:cubicBezTo>
                  <a:pt x="6963" y="6282"/>
                  <a:pt x="7077" y="5841"/>
                  <a:pt x="7114" y="5367"/>
                </a:cubicBezTo>
                <a:lnTo>
                  <a:pt x="9114" y="5158"/>
                </a:lnTo>
                <a:cubicBezTo>
                  <a:pt x="9438" y="5123"/>
                  <a:pt x="9451" y="4630"/>
                  <a:pt x="9146" y="4630"/>
                </a:cubicBezTo>
                <a:cubicBezTo>
                  <a:pt x="9136" y="4630"/>
                  <a:pt x="9125" y="4630"/>
                  <a:pt x="9114" y="4631"/>
                </a:cubicBezTo>
                <a:cubicBezTo>
                  <a:pt x="8450" y="4701"/>
                  <a:pt x="7785" y="4768"/>
                  <a:pt x="7121" y="4838"/>
                </a:cubicBezTo>
                <a:cubicBezTo>
                  <a:pt x="7096" y="4292"/>
                  <a:pt x="6967" y="3784"/>
                  <a:pt x="6760" y="3348"/>
                </a:cubicBezTo>
                <a:cubicBezTo>
                  <a:pt x="7356" y="2974"/>
                  <a:pt x="7951" y="2602"/>
                  <a:pt x="8546" y="2228"/>
                </a:cubicBezTo>
                <a:cubicBezTo>
                  <a:pt x="8786" y="2077"/>
                  <a:pt x="8640" y="1732"/>
                  <a:pt x="8415" y="1732"/>
                </a:cubicBezTo>
                <a:cubicBezTo>
                  <a:pt x="8372" y="1732"/>
                  <a:pt x="8326" y="1745"/>
                  <a:pt x="8279" y="1774"/>
                </a:cubicBezTo>
                <a:cubicBezTo>
                  <a:pt x="7685" y="2146"/>
                  <a:pt x="7091" y="2519"/>
                  <a:pt x="6498" y="2892"/>
                </a:cubicBezTo>
                <a:cubicBezTo>
                  <a:pt x="6337" y="2661"/>
                  <a:pt x="6154" y="2458"/>
                  <a:pt x="5948" y="2296"/>
                </a:cubicBezTo>
                <a:cubicBezTo>
                  <a:pt x="6107" y="2062"/>
                  <a:pt x="6200" y="1778"/>
                  <a:pt x="6200" y="1474"/>
                </a:cubicBezTo>
                <a:cubicBezTo>
                  <a:pt x="6200" y="661"/>
                  <a:pt x="5539" y="1"/>
                  <a:pt x="472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10"/>
          <p:cNvSpPr/>
          <p:nvPr/>
        </p:nvSpPr>
        <p:spPr>
          <a:xfrm rot="-8773470">
            <a:off x="-206453" y="4159541"/>
            <a:ext cx="685833" cy="681151"/>
          </a:xfrm>
          <a:custGeom>
            <a:avLst/>
            <a:gdLst/>
            <a:ahLst/>
            <a:cxnLst/>
            <a:rect l="l" t="t" r="r" b="b"/>
            <a:pathLst>
              <a:path w="147498" h="146491" extrusionOk="0">
                <a:moveTo>
                  <a:pt x="72248" y="0"/>
                </a:moveTo>
                <a:cubicBezTo>
                  <a:pt x="71233" y="0"/>
                  <a:pt x="70212" y="188"/>
                  <a:pt x="69234" y="574"/>
                </a:cubicBezTo>
                <a:cubicBezTo>
                  <a:pt x="68389" y="759"/>
                  <a:pt x="67597" y="1102"/>
                  <a:pt x="66857" y="1551"/>
                </a:cubicBezTo>
                <a:cubicBezTo>
                  <a:pt x="63715" y="3584"/>
                  <a:pt x="62659" y="7360"/>
                  <a:pt x="63425" y="10898"/>
                </a:cubicBezTo>
                <a:cubicBezTo>
                  <a:pt x="63768" y="12403"/>
                  <a:pt x="64402" y="13829"/>
                  <a:pt x="65326" y="15097"/>
                </a:cubicBezTo>
                <a:cubicBezTo>
                  <a:pt x="65722" y="15730"/>
                  <a:pt x="66224" y="16311"/>
                  <a:pt x="66752" y="16839"/>
                </a:cubicBezTo>
                <a:cubicBezTo>
                  <a:pt x="67650" y="17684"/>
                  <a:pt x="68785" y="18239"/>
                  <a:pt x="70000" y="18344"/>
                </a:cubicBezTo>
                <a:lnTo>
                  <a:pt x="69155" y="32524"/>
                </a:lnTo>
                <a:cubicBezTo>
                  <a:pt x="69128" y="32999"/>
                  <a:pt x="69102" y="33448"/>
                  <a:pt x="69075" y="33923"/>
                </a:cubicBezTo>
                <a:cubicBezTo>
                  <a:pt x="64032" y="34716"/>
                  <a:pt x="59226" y="36537"/>
                  <a:pt x="54896" y="39257"/>
                </a:cubicBezTo>
                <a:lnTo>
                  <a:pt x="48796" y="30808"/>
                </a:lnTo>
                <a:lnTo>
                  <a:pt x="45285" y="25923"/>
                </a:lnTo>
                <a:cubicBezTo>
                  <a:pt x="46209" y="24946"/>
                  <a:pt x="46895" y="23784"/>
                  <a:pt x="47371" y="22543"/>
                </a:cubicBezTo>
                <a:cubicBezTo>
                  <a:pt x="47846" y="21038"/>
                  <a:pt x="47819" y="19453"/>
                  <a:pt x="47291" y="18001"/>
                </a:cubicBezTo>
                <a:cubicBezTo>
                  <a:pt x="47133" y="17552"/>
                  <a:pt x="46948" y="17130"/>
                  <a:pt x="46737" y="16707"/>
                </a:cubicBezTo>
                <a:cubicBezTo>
                  <a:pt x="46209" y="15361"/>
                  <a:pt x="45469" y="14120"/>
                  <a:pt x="44545" y="13011"/>
                </a:cubicBezTo>
                <a:cubicBezTo>
                  <a:pt x="43410" y="11585"/>
                  <a:pt x="41799" y="10634"/>
                  <a:pt x="40004" y="10370"/>
                </a:cubicBezTo>
                <a:cubicBezTo>
                  <a:pt x="39630" y="10320"/>
                  <a:pt x="39258" y="10295"/>
                  <a:pt x="38889" y="10295"/>
                </a:cubicBezTo>
                <a:cubicBezTo>
                  <a:pt x="36357" y="10295"/>
                  <a:pt x="33963" y="11458"/>
                  <a:pt x="32373" y="13486"/>
                </a:cubicBezTo>
                <a:cubicBezTo>
                  <a:pt x="31765" y="14093"/>
                  <a:pt x="31237" y="14806"/>
                  <a:pt x="30867" y="15572"/>
                </a:cubicBezTo>
                <a:cubicBezTo>
                  <a:pt x="29204" y="18925"/>
                  <a:pt x="30234" y="22728"/>
                  <a:pt x="32689" y="25342"/>
                </a:cubicBezTo>
                <a:cubicBezTo>
                  <a:pt x="33772" y="26477"/>
                  <a:pt x="35066" y="27375"/>
                  <a:pt x="36492" y="27982"/>
                </a:cubicBezTo>
                <a:cubicBezTo>
                  <a:pt x="37178" y="28326"/>
                  <a:pt x="37865" y="28590"/>
                  <a:pt x="38604" y="28748"/>
                </a:cubicBezTo>
                <a:cubicBezTo>
                  <a:pt x="39017" y="28849"/>
                  <a:pt x="39440" y="28899"/>
                  <a:pt x="39862" y="28899"/>
                </a:cubicBezTo>
                <a:cubicBezTo>
                  <a:pt x="40654" y="28899"/>
                  <a:pt x="41445" y="28723"/>
                  <a:pt x="42169" y="28378"/>
                </a:cubicBezTo>
                <a:lnTo>
                  <a:pt x="48744" y="41000"/>
                </a:lnTo>
                <a:lnTo>
                  <a:pt x="49800" y="43059"/>
                </a:lnTo>
                <a:cubicBezTo>
                  <a:pt x="46737" y="45779"/>
                  <a:pt x="44123" y="48974"/>
                  <a:pt x="42063" y="52512"/>
                </a:cubicBezTo>
                <a:lnTo>
                  <a:pt x="31871" y="47337"/>
                </a:lnTo>
                <a:lnTo>
                  <a:pt x="26511" y="44617"/>
                </a:lnTo>
                <a:cubicBezTo>
                  <a:pt x="26854" y="43324"/>
                  <a:pt x="26960" y="41977"/>
                  <a:pt x="26801" y="40657"/>
                </a:cubicBezTo>
                <a:cubicBezTo>
                  <a:pt x="26537" y="39125"/>
                  <a:pt x="25771" y="37726"/>
                  <a:pt x="24636" y="36643"/>
                </a:cubicBezTo>
                <a:cubicBezTo>
                  <a:pt x="24293" y="36326"/>
                  <a:pt x="23923" y="36036"/>
                  <a:pt x="23553" y="35798"/>
                </a:cubicBezTo>
                <a:cubicBezTo>
                  <a:pt x="22471" y="34848"/>
                  <a:pt x="21230" y="34082"/>
                  <a:pt x="19909" y="33501"/>
                </a:cubicBezTo>
                <a:cubicBezTo>
                  <a:pt x="18978" y="33087"/>
                  <a:pt x="17980" y="32880"/>
                  <a:pt x="16981" y="32880"/>
                </a:cubicBezTo>
                <a:cubicBezTo>
                  <a:pt x="16196" y="32880"/>
                  <a:pt x="15410" y="33008"/>
                  <a:pt x="14655" y="33263"/>
                </a:cubicBezTo>
                <a:cubicBezTo>
                  <a:pt x="11882" y="34267"/>
                  <a:pt x="9876" y="36643"/>
                  <a:pt x="9347" y="39521"/>
                </a:cubicBezTo>
                <a:cubicBezTo>
                  <a:pt x="9057" y="40366"/>
                  <a:pt x="8925" y="41211"/>
                  <a:pt x="8951" y="42083"/>
                </a:cubicBezTo>
                <a:cubicBezTo>
                  <a:pt x="9004" y="45806"/>
                  <a:pt x="11671" y="48710"/>
                  <a:pt x="15077" y="49898"/>
                </a:cubicBezTo>
                <a:cubicBezTo>
                  <a:pt x="16291" y="50332"/>
                  <a:pt x="17559" y="50534"/>
                  <a:pt x="18836" y="50534"/>
                </a:cubicBezTo>
                <a:cubicBezTo>
                  <a:pt x="19114" y="50534"/>
                  <a:pt x="19393" y="50525"/>
                  <a:pt x="19672" y="50506"/>
                </a:cubicBezTo>
                <a:cubicBezTo>
                  <a:pt x="20411" y="50506"/>
                  <a:pt x="21177" y="50400"/>
                  <a:pt x="21890" y="50215"/>
                </a:cubicBezTo>
                <a:cubicBezTo>
                  <a:pt x="23078" y="49898"/>
                  <a:pt x="24134" y="49212"/>
                  <a:pt x="24900" y="48235"/>
                </a:cubicBezTo>
                <a:lnTo>
                  <a:pt x="36518" y="56394"/>
                </a:lnTo>
                <a:lnTo>
                  <a:pt x="39317" y="58374"/>
                </a:lnTo>
                <a:cubicBezTo>
                  <a:pt x="37970" y="61992"/>
                  <a:pt x="37205" y="65821"/>
                  <a:pt x="37020" y="69702"/>
                </a:cubicBezTo>
                <a:lnTo>
                  <a:pt x="24477" y="69808"/>
                </a:lnTo>
                <a:lnTo>
                  <a:pt x="18457" y="69861"/>
                </a:lnTo>
                <a:cubicBezTo>
                  <a:pt x="18167" y="68540"/>
                  <a:pt x="17639" y="67299"/>
                  <a:pt x="16873" y="66217"/>
                </a:cubicBezTo>
                <a:cubicBezTo>
                  <a:pt x="15949" y="64976"/>
                  <a:pt x="14628" y="64078"/>
                  <a:pt x="13123" y="63655"/>
                </a:cubicBezTo>
                <a:cubicBezTo>
                  <a:pt x="12674" y="63523"/>
                  <a:pt x="12226" y="63418"/>
                  <a:pt x="11750" y="63365"/>
                </a:cubicBezTo>
                <a:cubicBezTo>
                  <a:pt x="10701" y="63127"/>
                  <a:pt x="9621" y="63008"/>
                  <a:pt x="8546" y="63008"/>
                </a:cubicBezTo>
                <a:cubicBezTo>
                  <a:pt x="8187" y="63008"/>
                  <a:pt x="7829" y="63022"/>
                  <a:pt x="7473" y="63048"/>
                </a:cubicBezTo>
                <a:cubicBezTo>
                  <a:pt x="5651" y="63154"/>
                  <a:pt x="3934" y="63946"/>
                  <a:pt x="2667" y="65240"/>
                </a:cubicBezTo>
                <a:cubicBezTo>
                  <a:pt x="687" y="67405"/>
                  <a:pt x="0" y="70468"/>
                  <a:pt x="845" y="73267"/>
                </a:cubicBezTo>
                <a:cubicBezTo>
                  <a:pt x="977" y="74138"/>
                  <a:pt x="1268" y="74957"/>
                  <a:pt x="1690" y="75722"/>
                </a:cubicBezTo>
                <a:cubicBezTo>
                  <a:pt x="3220" y="78554"/>
                  <a:pt x="6191" y="79944"/>
                  <a:pt x="9271" y="79944"/>
                </a:cubicBezTo>
                <a:cubicBezTo>
                  <a:pt x="9753" y="79944"/>
                  <a:pt x="10238" y="79910"/>
                  <a:pt x="10721" y="79842"/>
                </a:cubicBezTo>
                <a:cubicBezTo>
                  <a:pt x="12278" y="79630"/>
                  <a:pt x="13757" y="79076"/>
                  <a:pt x="15077" y="78257"/>
                </a:cubicBezTo>
                <a:cubicBezTo>
                  <a:pt x="15737" y="77888"/>
                  <a:pt x="16345" y="77465"/>
                  <a:pt x="16899" y="76963"/>
                </a:cubicBezTo>
                <a:cubicBezTo>
                  <a:pt x="17823" y="76145"/>
                  <a:pt x="18457" y="75036"/>
                  <a:pt x="18668" y="73821"/>
                </a:cubicBezTo>
                <a:lnTo>
                  <a:pt x="32742" y="75722"/>
                </a:lnTo>
                <a:lnTo>
                  <a:pt x="37231" y="76330"/>
                </a:lnTo>
                <a:cubicBezTo>
                  <a:pt x="37680" y="79947"/>
                  <a:pt x="38657" y="83512"/>
                  <a:pt x="40136" y="86865"/>
                </a:cubicBezTo>
                <a:lnTo>
                  <a:pt x="39687" y="87103"/>
                </a:lnTo>
                <a:lnTo>
                  <a:pt x="28227" y="93176"/>
                </a:lnTo>
                <a:lnTo>
                  <a:pt x="22920" y="96002"/>
                </a:lnTo>
                <a:cubicBezTo>
                  <a:pt x="22075" y="94945"/>
                  <a:pt x="21018" y="94100"/>
                  <a:pt x="19857" y="93467"/>
                </a:cubicBezTo>
                <a:cubicBezTo>
                  <a:pt x="18885" y="93017"/>
                  <a:pt x="17839" y="92788"/>
                  <a:pt x="16796" y="92788"/>
                </a:cubicBezTo>
                <a:cubicBezTo>
                  <a:pt x="16308" y="92788"/>
                  <a:pt x="15821" y="92838"/>
                  <a:pt x="15341" y="92939"/>
                </a:cubicBezTo>
                <a:cubicBezTo>
                  <a:pt x="14866" y="93018"/>
                  <a:pt x="14417" y="93150"/>
                  <a:pt x="13968" y="93308"/>
                </a:cubicBezTo>
                <a:cubicBezTo>
                  <a:pt x="12569" y="93678"/>
                  <a:pt x="11249" y="94232"/>
                  <a:pt x="10008" y="94998"/>
                </a:cubicBezTo>
                <a:cubicBezTo>
                  <a:pt x="8450" y="95922"/>
                  <a:pt x="7314" y="97401"/>
                  <a:pt x="6813" y="99170"/>
                </a:cubicBezTo>
                <a:cubicBezTo>
                  <a:pt x="6020" y="101995"/>
                  <a:pt x="6813" y="105032"/>
                  <a:pt x="8872" y="107118"/>
                </a:cubicBezTo>
                <a:cubicBezTo>
                  <a:pt x="9374" y="107831"/>
                  <a:pt x="10008" y="108438"/>
                  <a:pt x="10747" y="108914"/>
                </a:cubicBezTo>
                <a:cubicBezTo>
                  <a:pt x="12093" y="109830"/>
                  <a:pt x="13603" y="110247"/>
                  <a:pt x="15123" y="110247"/>
                </a:cubicBezTo>
                <a:cubicBezTo>
                  <a:pt x="17062" y="110247"/>
                  <a:pt x="19018" y="109569"/>
                  <a:pt x="20675" y="108385"/>
                </a:cubicBezTo>
                <a:cubicBezTo>
                  <a:pt x="21943" y="107488"/>
                  <a:pt x="22999" y="106326"/>
                  <a:pt x="23791" y="105006"/>
                </a:cubicBezTo>
                <a:cubicBezTo>
                  <a:pt x="24213" y="104372"/>
                  <a:pt x="24557" y="103712"/>
                  <a:pt x="24821" y="103025"/>
                </a:cubicBezTo>
                <a:cubicBezTo>
                  <a:pt x="25270" y="101863"/>
                  <a:pt x="25322" y="100596"/>
                  <a:pt x="24953" y="99434"/>
                </a:cubicBezTo>
                <a:lnTo>
                  <a:pt x="38314" y="94628"/>
                </a:lnTo>
                <a:lnTo>
                  <a:pt x="43383" y="92780"/>
                </a:lnTo>
                <a:cubicBezTo>
                  <a:pt x="45337" y="95711"/>
                  <a:pt x="47661" y="98325"/>
                  <a:pt x="50328" y="100622"/>
                </a:cubicBezTo>
                <a:cubicBezTo>
                  <a:pt x="50117" y="100913"/>
                  <a:pt x="49905" y="101203"/>
                  <a:pt x="49694" y="101520"/>
                </a:cubicBezTo>
                <a:lnTo>
                  <a:pt x="42327" y="112161"/>
                </a:lnTo>
                <a:lnTo>
                  <a:pt x="38921" y="117125"/>
                </a:lnTo>
                <a:cubicBezTo>
                  <a:pt x="37680" y="116597"/>
                  <a:pt x="36360" y="116307"/>
                  <a:pt x="35039" y="116307"/>
                </a:cubicBezTo>
                <a:cubicBezTo>
                  <a:pt x="33482" y="116360"/>
                  <a:pt x="31976" y="116914"/>
                  <a:pt x="30788" y="117891"/>
                </a:cubicBezTo>
                <a:cubicBezTo>
                  <a:pt x="30419" y="118182"/>
                  <a:pt x="30075" y="118499"/>
                  <a:pt x="29758" y="118868"/>
                </a:cubicBezTo>
                <a:cubicBezTo>
                  <a:pt x="28676" y="119819"/>
                  <a:pt x="27752" y="120928"/>
                  <a:pt x="27012" y="122169"/>
                </a:cubicBezTo>
                <a:cubicBezTo>
                  <a:pt x="26062" y="123700"/>
                  <a:pt x="25718" y="125549"/>
                  <a:pt x="26062" y="127344"/>
                </a:cubicBezTo>
                <a:cubicBezTo>
                  <a:pt x="26669" y="130222"/>
                  <a:pt x="28781" y="132546"/>
                  <a:pt x="31580" y="133444"/>
                </a:cubicBezTo>
                <a:cubicBezTo>
                  <a:pt x="32346" y="133840"/>
                  <a:pt x="33191" y="134077"/>
                  <a:pt x="34062" y="134183"/>
                </a:cubicBezTo>
                <a:cubicBezTo>
                  <a:pt x="34376" y="134221"/>
                  <a:pt x="34687" y="134240"/>
                  <a:pt x="34993" y="134240"/>
                </a:cubicBezTo>
                <a:cubicBezTo>
                  <a:pt x="38295" y="134240"/>
                  <a:pt x="41122" y="132090"/>
                  <a:pt x="42644" y="129166"/>
                </a:cubicBezTo>
                <a:cubicBezTo>
                  <a:pt x="43331" y="127767"/>
                  <a:pt x="43753" y="126262"/>
                  <a:pt x="43832" y="124704"/>
                </a:cubicBezTo>
                <a:cubicBezTo>
                  <a:pt x="43938" y="123938"/>
                  <a:pt x="43938" y="123199"/>
                  <a:pt x="43832" y="122433"/>
                </a:cubicBezTo>
                <a:cubicBezTo>
                  <a:pt x="43700" y="121218"/>
                  <a:pt x="43146" y="120083"/>
                  <a:pt x="42301" y="119211"/>
                </a:cubicBezTo>
                <a:cubicBezTo>
                  <a:pt x="45522" y="115752"/>
                  <a:pt x="48744" y="112267"/>
                  <a:pt x="51965" y="108808"/>
                </a:cubicBezTo>
                <a:lnTo>
                  <a:pt x="55899" y="104557"/>
                </a:lnTo>
                <a:cubicBezTo>
                  <a:pt x="58857" y="106299"/>
                  <a:pt x="62078" y="107620"/>
                  <a:pt x="65405" y="108517"/>
                </a:cubicBezTo>
                <a:lnTo>
                  <a:pt x="65273" y="109679"/>
                </a:lnTo>
                <a:lnTo>
                  <a:pt x="63636" y="122539"/>
                </a:lnTo>
                <a:lnTo>
                  <a:pt x="62870" y="128506"/>
                </a:lnTo>
                <a:cubicBezTo>
                  <a:pt x="61524" y="128585"/>
                  <a:pt x="60230" y="128955"/>
                  <a:pt x="59015" y="129562"/>
                </a:cubicBezTo>
                <a:cubicBezTo>
                  <a:pt x="57668" y="130328"/>
                  <a:pt x="56612" y="131516"/>
                  <a:pt x="55979" y="132942"/>
                </a:cubicBezTo>
                <a:cubicBezTo>
                  <a:pt x="55794" y="133365"/>
                  <a:pt x="55635" y="133813"/>
                  <a:pt x="55530" y="134262"/>
                </a:cubicBezTo>
                <a:cubicBezTo>
                  <a:pt x="55002" y="135609"/>
                  <a:pt x="54711" y="137008"/>
                  <a:pt x="54605" y="138461"/>
                </a:cubicBezTo>
                <a:cubicBezTo>
                  <a:pt x="54473" y="140256"/>
                  <a:pt x="55028" y="142078"/>
                  <a:pt x="56163" y="143504"/>
                </a:cubicBezTo>
                <a:cubicBezTo>
                  <a:pt x="57751" y="145404"/>
                  <a:pt x="60095" y="146491"/>
                  <a:pt x="62540" y="146491"/>
                </a:cubicBezTo>
                <a:cubicBezTo>
                  <a:pt x="62982" y="146491"/>
                  <a:pt x="63428" y="146455"/>
                  <a:pt x="63874" y="146382"/>
                </a:cubicBezTo>
                <a:cubicBezTo>
                  <a:pt x="64719" y="146356"/>
                  <a:pt x="65590" y="146197"/>
                  <a:pt x="66408" y="145881"/>
                </a:cubicBezTo>
                <a:cubicBezTo>
                  <a:pt x="69894" y="144560"/>
                  <a:pt x="71716" y="141075"/>
                  <a:pt x="71689" y="137484"/>
                </a:cubicBezTo>
                <a:cubicBezTo>
                  <a:pt x="71663" y="135926"/>
                  <a:pt x="71346" y="134368"/>
                  <a:pt x="70686" y="132968"/>
                </a:cubicBezTo>
                <a:cubicBezTo>
                  <a:pt x="70422" y="132256"/>
                  <a:pt x="70079" y="131569"/>
                  <a:pt x="69656" y="130962"/>
                </a:cubicBezTo>
                <a:cubicBezTo>
                  <a:pt x="68970" y="129932"/>
                  <a:pt x="67966" y="129166"/>
                  <a:pt x="66805" y="128796"/>
                </a:cubicBezTo>
                <a:cubicBezTo>
                  <a:pt x="68046" y="124228"/>
                  <a:pt x="69313" y="119687"/>
                  <a:pt x="70554" y="115119"/>
                </a:cubicBezTo>
                <a:lnTo>
                  <a:pt x="72112" y="109626"/>
                </a:lnTo>
                <a:cubicBezTo>
                  <a:pt x="73089" y="109706"/>
                  <a:pt x="74066" y="109759"/>
                  <a:pt x="75096" y="109759"/>
                </a:cubicBezTo>
                <a:cubicBezTo>
                  <a:pt x="77578" y="109759"/>
                  <a:pt x="80060" y="109494"/>
                  <a:pt x="82515" y="109019"/>
                </a:cubicBezTo>
                <a:lnTo>
                  <a:pt x="82806" y="109759"/>
                </a:lnTo>
                <a:lnTo>
                  <a:pt x="87295" y="121931"/>
                </a:lnTo>
                <a:lnTo>
                  <a:pt x="89354" y="127582"/>
                </a:lnTo>
                <a:cubicBezTo>
                  <a:pt x="88219" y="128268"/>
                  <a:pt x="87242" y="129193"/>
                  <a:pt x="86450" y="130275"/>
                </a:cubicBezTo>
                <a:cubicBezTo>
                  <a:pt x="85605" y="131569"/>
                  <a:pt x="85182" y="133127"/>
                  <a:pt x="85314" y="134658"/>
                </a:cubicBezTo>
                <a:cubicBezTo>
                  <a:pt x="85341" y="135134"/>
                  <a:pt x="85394" y="135609"/>
                  <a:pt x="85499" y="136058"/>
                </a:cubicBezTo>
                <a:cubicBezTo>
                  <a:pt x="85658" y="137484"/>
                  <a:pt x="86027" y="138883"/>
                  <a:pt x="86635" y="140203"/>
                </a:cubicBezTo>
                <a:cubicBezTo>
                  <a:pt x="87321" y="141867"/>
                  <a:pt x="88641" y="143214"/>
                  <a:pt x="90305" y="143979"/>
                </a:cubicBezTo>
                <a:cubicBezTo>
                  <a:pt x="91345" y="144413"/>
                  <a:pt x="92442" y="144628"/>
                  <a:pt x="93533" y="144628"/>
                </a:cubicBezTo>
                <a:cubicBezTo>
                  <a:pt x="95295" y="144628"/>
                  <a:pt x="97039" y="144069"/>
                  <a:pt x="98490" y="142976"/>
                </a:cubicBezTo>
                <a:cubicBezTo>
                  <a:pt x="99256" y="142553"/>
                  <a:pt x="99943" y="142025"/>
                  <a:pt x="100524" y="141365"/>
                </a:cubicBezTo>
                <a:cubicBezTo>
                  <a:pt x="103006" y="138593"/>
                  <a:pt x="103006" y="134658"/>
                  <a:pt x="101342" y="131463"/>
                </a:cubicBezTo>
                <a:cubicBezTo>
                  <a:pt x="100603" y="130090"/>
                  <a:pt x="99599" y="128876"/>
                  <a:pt x="98385" y="127925"/>
                </a:cubicBezTo>
                <a:cubicBezTo>
                  <a:pt x="97830" y="127423"/>
                  <a:pt x="97197" y="126975"/>
                  <a:pt x="96536" y="126631"/>
                </a:cubicBezTo>
                <a:cubicBezTo>
                  <a:pt x="95727" y="126177"/>
                  <a:pt x="94828" y="125944"/>
                  <a:pt x="93918" y="125944"/>
                </a:cubicBezTo>
                <a:cubicBezTo>
                  <a:pt x="93612" y="125944"/>
                  <a:pt x="93304" y="125971"/>
                  <a:pt x="92998" y="126024"/>
                </a:cubicBezTo>
                <a:lnTo>
                  <a:pt x="90041" y="112135"/>
                </a:lnTo>
                <a:cubicBezTo>
                  <a:pt x="89671" y="110471"/>
                  <a:pt x="89328" y="108808"/>
                  <a:pt x="88958" y="107144"/>
                </a:cubicBezTo>
                <a:cubicBezTo>
                  <a:pt x="92365" y="105824"/>
                  <a:pt x="95533" y="104002"/>
                  <a:pt x="98411" y="101784"/>
                </a:cubicBezTo>
                <a:lnTo>
                  <a:pt x="107996" y="110498"/>
                </a:lnTo>
                <a:lnTo>
                  <a:pt x="112432" y="114538"/>
                </a:lnTo>
                <a:cubicBezTo>
                  <a:pt x="111746" y="115700"/>
                  <a:pt x="111297" y="116967"/>
                  <a:pt x="111112" y="118287"/>
                </a:cubicBezTo>
                <a:cubicBezTo>
                  <a:pt x="110954" y="119845"/>
                  <a:pt x="111297" y="121377"/>
                  <a:pt x="112115" y="122723"/>
                </a:cubicBezTo>
                <a:cubicBezTo>
                  <a:pt x="112353" y="123119"/>
                  <a:pt x="112643" y="123489"/>
                  <a:pt x="112934" y="123859"/>
                </a:cubicBezTo>
                <a:cubicBezTo>
                  <a:pt x="113726" y="125047"/>
                  <a:pt x="114729" y="126130"/>
                  <a:pt x="115838" y="127027"/>
                </a:cubicBezTo>
                <a:cubicBezTo>
                  <a:pt x="117130" y="128099"/>
                  <a:pt x="118758" y="128677"/>
                  <a:pt x="120433" y="128677"/>
                </a:cubicBezTo>
                <a:cubicBezTo>
                  <a:pt x="120574" y="128677"/>
                  <a:pt x="120714" y="128673"/>
                  <a:pt x="120855" y="128664"/>
                </a:cubicBezTo>
                <a:cubicBezTo>
                  <a:pt x="123786" y="128453"/>
                  <a:pt x="126374" y="126684"/>
                  <a:pt x="127641" y="124017"/>
                </a:cubicBezTo>
                <a:cubicBezTo>
                  <a:pt x="128143" y="123304"/>
                  <a:pt x="128486" y="122512"/>
                  <a:pt x="128698" y="121667"/>
                </a:cubicBezTo>
                <a:cubicBezTo>
                  <a:pt x="129648" y="118076"/>
                  <a:pt x="127853" y="114564"/>
                  <a:pt x="124869" y="112505"/>
                </a:cubicBezTo>
                <a:cubicBezTo>
                  <a:pt x="123602" y="111607"/>
                  <a:pt x="122149" y="111000"/>
                  <a:pt x="120618" y="110709"/>
                </a:cubicBezTo>
                <a:cubicBezTo>
                  <a:pt x="119878" y="110524"/>
                  <a:pt x="119139" y="110419"/>
                  <a:pt x="118400" y="110392"/>
                </a:cubicBezTo>
                <a:cubicBezTo>
                  <a:pt x="118361" y="110391"/>
                  <a:pt x="118322" y="110391"/>
                  <a:pt x="118283" y="110391"/>
                </a:cubicBezTo>
                <a:cubicBezTo>
                  <a:pt x="117083" y="110391"/>
                  <a:pt x="115913" y="110785"/>
                  <a:pt x="114967" y="111501"/>
                </a:cubicBezTo>
                <a:lnTo>
                  <a:pt x="105963" y="100543"/>
                </a:lnTo>
                <a:lnTo>
                  <a:pt x="103296" y="97295"/>
                </a:lnTo>
                <a:cubicBezTo>
                  <a:pt x="105884" y="94470"/>
                  <a:pt x="108023" y="91249"/>
                  <a:pt x="109660" y="87763"/>
                </a:cubicBezTo>
                <a:lnTo>
                  <a:pt x="121119" y="90826"/>
                </a:lnTo>
                <a:lnTo>
                  <a:pt x="126929" y="92358"/>
                </a:lnTo>
                <a:cubicBezTo>
                  <a:pt x="126849" y="93704"/>
                  <a:pt x="127034" y="95025"/>
                  <a:pt x="127483" y="96292"/>
                </a:cubicBezTo>
                <a:cubicBezTo>
                  <a:pt x="128038" y="97744"/>
                  <a:pt x="129067" y="98959"/>
                  <a:pt x="130414" y="99751"/>
                </a:cubicBezTo>
                <a:cubicBezTo>
                  <a:pt x="130810" y="100015"/>
                  <a:pt x="131233" y="100226"/>
                  <a:pt x="131655" y="100411"/>
                </a:cubicBezTo>
                <a:cubicBezTo>
                  <a:pt x="132922" y="101098"/>
                  <a:pt x="134296" y="101573"/>
                  <a:pt x="135695" y="101863"/>
                </a:cubicBezTo>
                <a:cubicBezTo>
                  <a:pt x="136204" y="101976"/>
                  <a:pt x="136718" y="102031"/>
                  <a:pt x="137228" y="102031"/>
                </a:cubicBezTo>
                <a:cubicBezTo>
                  <a:pt x="138516" y="102031"/>
                  <a:pt x="139781" y="101680"/>
                  <a:pt x="140897" y="101018"/>
                </a:cubicBezTo>
                <a:cubicBezTo>
                  <a:pt x="143405" y="99461"/>
                  <a:pt x="144884" y="96714"/>
                  <a:pt x="144805" y="93783"/>
                </a:cubicBezTo>
                <a:cubicBezTo>
                  <a:pt x="144884" y="92912"/>
                  <a:pt x="144857" y="92041"/>
                  <a:pt x="144646" y="91196"/>
                </a:cubicBezTo>
                <a:cubicBezTo>
                  <a:pt x="143828" y="87552"/>
                  <a:pt x="140606" y="85281"/>
                  <a:pt x="137015" y="84806"/>
                </a:cubicBezTo>
                <a:cubicBezTo>
                  <a:pt x="136541" y="84749"/>
                  <a:pt x="136062" y="84719"/>
                  <a:pt x="135582" y="84719"/>
                </a:cubicBezTo>
                <a:cubicBezTo>
                  <a:pt x="134511" y="84719"/>
                  <a:pt x="133434" y="84865"/>
                  <a:pt x="132394" y="85175"/>
                </a:cubicBezTo>
                <a:cubicBezTo>
                  <a:pt x="131655" y="85334"/>
                  <a:pt x="130942" y="85598"/>
                  <a:pt x="130282" y="85941"/>
                </a:cubicBezTo>
                <a:cubicBezTo>
                  <a:pt x="129173" y="86469"/>
                  <a:pt x="128275" y="87367"/>
                  <a:pt x="127747" y="88476"/>
                </a:cubicBezTo>
                <a:lnTo>
                  <a:pt x="114703" y="82905"/>
                </a:lnTo>
                <a:lnTo>
                  <a:pt x="111878" y="81690"/>
                </a:lnTo>
                <a:cubicBezTo>
                  <a:pt x="112776" y="78389"/>
                  <a:pt x="113224" y="75010"/>
                  <a:pt x="113224" y="71603"/>
                </a:cubicBezTo>
                <a:cubicBezTo>
                  <a:pt x="113224" y="70943"/>
                  <a:pt x="113198" y="70283"/>
                  <a:pt x="113172" y="69597"/>
                </a:cubicBezTo>
                <a:lnTo>
                  <a:pt x="123707" y="67273"/>
                </a:lnTo>
                <a:lnTo>
                  <a:pt x="129569" y="65979"/>
                </a:lnTo>
                <a:cubicBezTo>
                  <a:pt x="130124" y="67194"/>
                  <a:pt x="130889" y="68303"/>
                  <a:pt x="131866" y="69200"/>
                </a:cubicBezTo>
                <a:cubicBezTo>
                  <a:pt x="133028" y="70230"/>
                  <a:pt x="134507" y="70838"/>
                  <a:pt x="136065" y="70943"/>
                </a:cubicBezTo>
                <a:cubicBezTo>
                  <a:pt x="136302" y="70956"/>
                  <a:pt x="136533" y="70963"/>
                  <a:pt x="136764" y="70963"/>
                </a:cubicBezTo>
                <a:cubicBezTo>
                  <a:pt x="136995" y="70963"/>
                  <a:pt x="137226" y="70956"/>
                  <a:pt x="137464" y="70943"/>
                </a:cubicBezTo>
                <a:cubicBezTo>
                  <a:pt x="137555" y="70945"/>
                  <a:pt x="137645" y="70946"/>
                  <a:pt x="137735" y="70946"/>
                </a:cubicBezTo>
                <a:cubicBezTo>
                  <a:pt x="139094" y="70946"/>
                  <a:pt x="140429" y="70758"/>
                  <a:pt x="141742" y="70362"/>
                </a:cubicBezTo>
                <a:cubicBezTo>
                  <a:pt x="143484" y="69887"/>
                  <a:pt x="144990" y="68752"/>
                  <a:pt x="145966" y="67220"/>
                </a:cubicBezTo>
                <a:cubicBezTo>
                  <a:pt x="147472" y="64685"/>
                  <a:pt x="147498" y="61569"/>
                  <a:pt x="146072" y="58982"/>
                </a:cubicBezTo>
                <a:cubicBezTo>
                  <a:pt x="145755" y="58190"/>
                  <a:pt x="145306" y="57424"/>
                  <a:pt x="144752" y="56764"/>
                </a:cubicBezTo>
                <a:cubicBezTo>
                  <a:pt x="143127" y="54874"/>
                  <a:pt x="140852" y="54000"/>
                  <a:pt x="138504" y="54000"/>
                </a:cubicBezTo>
                <a:cubicBezTo>
                  <a:pt x="137342" y="54000"/>
                  <a:pt x="136163" y="54214"/>
                  <a:pt x="135035" y="54625"/>
                </a:cubicBezTo>
                <a:cubicBezTo>
                  <a:pt x="133583" y="55153"/>
                  <a:pt x="132236" y="55998"/>
                  <a:pt x="131127" y="57081"/>
                </a:cubicBezTo>
                <a:cubicBezTo>
                  <a:pt x="130546" y="57556"/>
                  <a:pt x="130044" y="58110"/>
                  <a:pt x="129595" y="58718"/>
                </a:cubicBezTo>
                <a:cubicBezTo>
                  <a:pt x="128856" y="59721"/>
                  <a:pt x="128486" y="60909"/>
                  <a:pt x="128539" y="62150"/>
                </a:cubicBezTo>
                <a:lnTo>
                  <a:pt x="114386" y="63206"/>
                </a:lnTo>
                <a:lnTo>
                  <a:pt x="112353" y="63365"/>
                </a:lnTo>
                <a:cubicBezTo>
                  <a:pt x="111429" y="59193"/>
                  <a:pt x="109818" y="55206"/>
                  <a:pt x="107574" y="51562"/>
                </a:cubicBezTo>
                <a:lnTo>
                  <a:pt x="115152" y="45198"/>
                </a:lnTo>
                <a:lnTo>
                  <a:pt x="119773" y="41343"/>
                </a:lnTo>
                <a:cubicBezTo>
                  <a:pt x="120829" y="42188"/>
                  <a:pt x="122017" y="42795"/>
                  <a:pt x="123311" y="43165"/>
                </a:cubicBezTo>
                <a:cubicBezTo>
                  <a:pt x="123866" y="43301"/>
                  <a:pt x="124431" y="43369"/>
                  <a:pt x="124995" y="43369"/>
                </a:cubicBezTo>
                <a:cubicBezTo>
                  <a:pt x="125962" y="43369"/>
                  <a:pt x="126926" y="43169"/>
                  <a:pt x="127826" y="42769"/>
                </a:cubicBezTo>
                <a:cubicBezTo>
                  <a:pt x="128249" y="42584"/>
                  <a:pt x="128671" y="42347"/>
                  <a:pt x="129067" y="42109"/>
                </a:cubicBezTo>
                <a:cubicBezTo>
                  <a:pt x="130361" y="41475"/>
                  <a:pt x="131549" y="40630"/>
                  <a:pt x="132579" y="39653"/>
                </a:cubicBezTo>
                <a:cubicBezTo>
                  <a:pt x="133926" y="38412"/>
                  <a:pt x="134744" y="36722"/>
                  <a:pt x="134903" y="34900"/>
                </a:cubicBezTo>
                <a:cubicBezTo>
                  <a:pt x="135061" y="31969"/>
                  <a:pt x="133635" y="29170"/>
                  <a:pt x="131180" y="27560"/>
                </a:cubicBezTo>
                <a:cubicBezTo>
                  <a:pt x="130546" y="26979"/>
                  <a:pt x="129780" y="26504"/>
                  <a:pt x="128988" y="26187"/>
                </a:cubicBezTo>
                <a:cubicBezTo>
                  <a:pt x="128024" y="25796"/>
                  <a:pt x="127040" y="25616"/>
                  <a:pt x="126071" y="25616"/>
                </a:cubicBezTo>
                <a:cubicBezTo>
                  <a:pt x="123564" y="25616"/>
                  <a:pt x="121148" y="26825"/>
                  <a:pt x="119377" y="28748"/>
                </a:cubicBezTo>
                <a:cubicBezTo>
                  <a:pt x="118321" y="29910"/>
                  <a:pt x="117528" y="31256"/>
                  <a:pt x="117027" y="32735"/>
                </a:cubicBezTo>
                <a:cubicBezTo>
                  <a:pt x="116736" y="33422"/>
                  <a:pt x="116551" y="34161"/>
                  <a:pt x="116419" y="34900"/>
                </a:cubicBezTo>
                <a:cubicBezTo>
                  <a:pt x="116235" y="36115"/>
                  <a:pt x="116472" y="37356"/>
                  <a:pt x="117080" y="38439"/>
                </a:cubicBezTo>
                <a:lnTo>
                  <a:pt x="105012" y="45885"/>
                </a:lnTo>
                <a:lnTo>
                  <a:pt x="103877" y="46598"/>
                </a:lnTo>
                <a:cubicBezTo>
                  <a:pt x="100999" y="43271"/>
                  <a:pt x="97566" y="40498"/>
                  <a:pt x="93738" y="38333"/>
                </a:cubicBezTo>
                <a:lnTo>
                  <a:pt x="97408" y="29567"/>
                </a:lnTo>
                <a:lnTo>
                  <a:pt x="99705" y="24021"/>
                </a:lnTo>
                <a:cubicBezTo>
                  <a:pt x="100365" y="24140"/>
                  <a:pt x="101032" y="24200"/>
                  <a:pt x="101695" y="24200"/>
                </a:cubicBezTo>
                <a:cubicBezTo>
                  <a:pt x="102359" y="24200"/>
                  <a:pt x="103019" y="24140"/>
                  <a:pt x="103666" y="24021"/>
                </a:cubicBezTo>
                <a:cubicBezTo>
                  <a:pt x="105171" y="23652"/>
                  <a:pt x="106518" y="22780"/>
                  <a:pt x="107495" y="21566"/>
                </a:cubicBezTo>
                <a:cubicBezTo>
                  <a:pt x="107785" y="21196"/>
                  <a:pt x="108049" y="20826"/>
                  <a:pt x="108287" y="20404"/>
                </a:cubicBezTo>
                <a:cubicBezTo>
                  <a:pt x="109132" y="19242"/>
                  <a:pt x="109818" y="17975"/>
                  <a:pt x="110267" y="16602"/>
                </a:cubicBezTo>
                <a:cubicBezTo>
                  <a:pt x="110901" y="14885"/>
                  <a:pt x="110848" y="13011"/>
                  <a:pt x="110135" y="11321"/>
                </a:cubicBezTo>
                <a:cubicBezTo>
                  <a:pt x="108920" y="8654"/>
                  <a:pt x="106386" y="6805"/>
                  <a:pt x="103481" y="6489"/>
                </a:cubicBezTo>
                <a:cubicBezTo>
                  <a:pt x="102882" y="6339"/>
                  <a:pt x="102270" y="6269"/>
                  <a:pt x="101655" y="6269"/>
                </a:cubicBezTo>
                <a:cubicBezTo>
                  <a:pt x="101401" y="6269"/>
                  <a:pt x="101147" y="6281"/>
                  <a:pt x="100893" y="6304"/>
                </a:cubicBezTo>
                <a:cubicBezTo>
                  <a:pt x="97197" y="6621"/>
                  <a:pt x="94477" y="9499"/>
                  <a:pt x="93553" y="12984"/>
                </a:cubicBezTo>
                <a:cubicBezTo>
                  <a:pt x="93157" y="14516"/>
                  <a:pt x="93051" y="16074"/>
                  <a:pt x="93315" y="17605"/>
                </a:cubicBezTo>
                <a:cubicBezTo>
                  <a:pt x="93368" y="18371"/>
                  <a:pt x="93526" y="19110"/>
                  <a:pt x="93764" y="19823"/>
                </a:cubicBezTo>
                <a:cubicBezTo>
                  <a:pt x="94160" y="20985"/>
                  <a:pt x="94926" y="21988"/>
                  <a:pt x="95956" y="22675"/>
                </a:cubicBezTo>
                <a:lnTo>
                  <a:pt x="88694" y="34848"/>
                </a:lnTo>
                <a:cubicBezTo>
                  <a:pt x="88509" y="35164"/>
                  <a:pt x="88325" y="35455"/>
                  <a:pt x="88140" y="35772"/>
                </a:cubicBezTo>
                <a:cubicBezTo>
                  <a:pt x="83994" y="34267"/>
                  <a:pt x="79637" y="33474"/>
                  <a:pt x="75228" y="33474"/>
                </a:cubicBezTo>
                <a:cubicBezTo>
                  <a:pt x="74937" y="30253"/>
                  <a:pt x="74673" y="27058"/>
                  <a:pt x="74409" y="23837"/>
                </a:cubicBezTo>
                <a:lnTo>
                  <a:pt x="73907" y="17843"/>
                </a:lnTo>
                <a:cubicBezTo>
                  <a:pt x="75201" y="17473"/>
                  <a:pt x="76390" y="16839"/>
                  <a:pt x="77446" y="16021"/>
                </a:cubicBezTo>
                <a:cubicBezTo>
                  <a:pt x="78608" y="14991"/>
                  <a:pt x="79400" y="13592"/>
                  <a:pt x="79717" y="12086"/>
                </a:cubicBezTo>
                <a:cubicBezTo>
                  <a:pt x="79796" y="11611"/>
                  <a:pt x="79849" y="11162"/>
                  <a:pt x="79875" y="10687"/>
                </a:cubicBezTo>
                <a:cubicBezTo>
                  <a:pt x="80113" y="9261"/>
                  <a:pt x="80113" y="7809"/>
                  <a:pt x="79901" y="6383"/>
                </a:cubicBezTo>
                <a:cubicBezTo>
                  <a:pt x="79664" y="4587"/>
                  <a:pt x="78766" y="2950"/>
                  <a:pt x="77393" y="1788"/>
                </a:cubicBezTo>
                <a:cubicBezTo>
                  <a:pt x="75897" y="615"/>
                  <a:pt x="74083" y="0"/>
                  <a:pt x="7224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10"/>
          <p:cNvSpPr/>
          <p:nvPr/>
        </p:nvSpPr>
        <p:spPr>
          <a:xfrm rot="10800000">
            <a:off x="5695106" y="4337739"/>
            <a:ext cx="4407850" cy="1041925"/>
          </a:xfrm>
          <a:custGeom>
            <a:avLst/>
            <a:gdLst/>
            <a:ahLst/>
            <a:cxnLst/>
            <a:rect l="l" t="t" r="r" b="b"/>
            <a:pathLst>
              <a:path w="176314" h="41677" extrusionOk="0">
                <a:moveTo>
                  <a:pt x="1" y="0"/>
                </a:moveTo>
                <a:lnTo>
                  <a:pt x="1" y="26973"/>
                </a:lnTo>
                <a:cubicBezTo>
                  <a:pt x="1" y="26973"/>
                  <a:pt x="7504" y="41676"/>
                  <a:pt x="29031" y="41676"/>
                </a:cubicBezTo>
                <a:cubicBezTo>
                  <a:pt x="34143" y="41676"/>
                  <a:pt x="40047" y="40847"/>
                  <a:pt x="46829" y="38794"/>
                </a:cubicBezTo>
                <a:cubicBezTo>
                  <a:pt x="77849" y="29407"/>
                  <a:pt x="87280" y="14815"/>
                  <a:pt x="111927" y="14815"/>
                </a:cubicBezTo>
                <a:cubicBezTo>
                  <a:pt x="115359" y="14815"/>
                  <a:pt x="119085" y="15098"/>
                  <a:pt x="123205" y="15717"/>
                </a:cubicBezTo>
                <a:cubicBezTo>
                  <a:pt x="126869" y="16267"/>
                  <a:pt x="130363" y="16513"/>
                  <a:pt x="133681" y="16513"/>
                </a:cubicBezTo>
                <a:cubicBezTo>
                  <a:pt x="160908" y="16513"/>
                  <a:pt x="176314" y="0"/>
                  <a:pt x="17631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10"/>
          <p:cNvSpPr/>
          <p:nvPr/>
        </p:nvSpPr>
        <p:spPr>
          <a:xfrm rot="10800000">
            <a:off x="6646568" y="4312614"/>
            <a:ext cx="3698175" cy="1055475"/>
          </a:xfrm>
          <a:custGeom>
            <a:avLst/>
            <a:gdLst/>
            <a:ahLst/>
            <a:cxnLst/>
            <a:rect l="l" t="t" r="r" b="b"/>
            <a:pathLst>
              <a:path w="147927" h="42219" extrusionOk="0">
                <a:moveTo>
                  <a:pt x="1" y="0"/>
                </a:moveTo>
                <a:lnTo>
                  <a:pt x="1" y="27326"/>
                </a:lnTo>
                <a:cubicBezTo>
                  <a:pt x="1" y="27326"/>
                  <a:pt x="6296" y="42219"/>
                  <a:pt x="24357" y="42219"/>
                </a:cubicBezTo>
                <a:cubicBezTo>
                  <a:pt x="28646" y="42219"/>
                  <a:pt x="33599" y="41379"/>
                  <a:pt x="39290" y="39299"/>
                </a:cubicBezTo>
                <a:cubicBezTo>
                  <a:pt x="65317" y="29790"/>
                  <a:pt x="73228" y="15009"/>
                  <a:pt x="93908" y="15009"/>
                </a:cubicBezTo>
                <a:cubicBezTo>
                  <a:pt x="96787" y="15009"/>
                  <a:pt x="99913" y="15295"/>
                  <a:pt x="103370" y="15922"/>
                </a:cubicBezTo>
                <a:cubicBezTo>
                  <a:pt x="106443" y="16479"/>
                  <a:pt x="109374" y="16728"/>
                  <a:pt x="112158" y="16728"/>
                </a:cubicBezTo>
                <a:cubicBezTo>
                  <a:pt x="135001" y="16728"/>
                  <a:pt x="147927" y="0"/>
                  <a:pt x="14792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10"/>
          <p:cNvSpPr/>
          <p:nvPr/>
        </p:nvSpPr>
        <p:spPr>
          <a:xfrm>
            <a:off x="-872654" y="-200076"/>
            <a:ext cx="4407850" cy="1041925"/>
          </a:xfrm>
          <a:custGeom>
            <a:avLst/>
            <a:gdLst/>
            <a:ahLst/>
            <a:cxnLst/>
            <a:rect l="l" t="t" r="r" b="b"/>
            <a:pathLst>
              <a:path w="176314" h="41677" extrusionOk="0">
                <a:moveTo>
                  <a:pt x="1" y="0"/>
                </a:moveTo>
                <a:lnTo>
                  <a:pt x="1" y="26973"/>
                </a:lnTo>
                <a:cubicBezTo>
                  <a:pt x="1" y="26973"/>
                  <a:pt x="7504" y="41676"/>
                  <a:pt x="29031" y="41676"/>
                </a:cubicBezTo>
                <a:cubicBezTo>
                  <a:pt x="34143" y="41676"/>
                  <a:pt x="40047" y="40847"/>
                  <a:pt x="46829" y="38794"/>
                </a:cubicBezTo>
                <a:cubicBezTo>
                  <a:pt x="77849" y="29407"/>
                  <a:pt x="87280" y="14815"/>
                  <a:pt x="111927" y="14815"/>
                </a:cubicBezTo>
                <a:cubicBezTo>
                  <a:pt x="115359" y="14815"/>
                  <a:pt x="119085" y="15098"/>
                  <a:pt x="123205" y="15717"/>
                </a:cubicBezTo>
                <a:cubicBezTo>
                  <a:pt x="126869" y="16267"/>
                  <a:pt x="130363" y="16513"/>
                  <a:pt x="133681" y="16513"/>
                </a:cubicBezTo>
                <a:cubicBezTo>
                  <a:pt x="160908" y="16513"/>
                  <a:pt x="176314" y="0"/>
                  <a:pt x="17631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10"/>
          <p:cNvSpPr/>
          <p:nvPr/>
        </p:nvSpPr>
        <p:spPr>
          <a:xfrm>
            <a:off x="-695791" y="-308126"/>
            <a:ext cx="3698175" cy="1055475"/>
          </a:xfrm>
          <a:custGeom>
            <a:avLst/>
            <a:gdLst/>
            <a:ahLst/>
            <a:cxnLst/>
            <a:rect l="l" t="t" r="r" b="b"/>
            <a:pathLst>
              <a:path w="147927" h="42219" extrusionOk="0">
                <a:moveTo>
                  <a:pt x="1" y="0"/>
                </a:moveTo>
                <a:lnTo>
                  <a:pt x="1" y="27326"/>
                </a:lnTo>
                <a:cubicBezTo>
                  <a:pt x="1" y="27326"/>
                  <a:pt x="6296" y="42219"/>
                  <a:pt x="24357" y="42219"/>
                </a:cubicBezTo>
                <a:cubicBezTo>
                  <a:pt x="28646" y="42219"/>
                  <a:pt x="33599" y="41379"/>
                  <a:pt x="39290" y="39299"/>
                </a:cubicBezTo>
                <a:cubicBezTo>
                  <a:pt x="65317" y="29790"/>
                  <a:pt x="73228" y="15009"/>
                  <a:pt x="93908" y="15009"/>
                </a:cubicBezTo>
                <a:cubicBezTo>
                  <a:pt x="96787" y="15009"/>
                  <a:pt x="99913" y="15295"/>
                  <a:pt x="103370" y="15922"/>
                </a:cubicBezTo>
                <a:cubicBezTo>
                  <a:pt x="106443" y="16479"/>
                  <a:pt x="109374" y="16728"/>
                  <a:pt x="112158" y="16728"/>
                </a:cubicBezTo>
                <a:cubicBezTo>
                  <a:pt x="135001" y="16728"/>
                  <a:pt x="147927" y="0"/>
                  <a:pt x="14792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10"/>
          <p:cNvSpPr/>
          <p:nvPr/>
        </p:nvSpPr>
        <p:spPr>
          <a:xfrm rot="891188">
            <a:off x="8610974" y="4274614"/>
            <a:ext cx="297438" cy="265804"/>
          </a:xfrm>
          <a:custGeom>
            <a:avLst/>
            <a:gdLst/>
            <a:ahLst/>
            <a:cxnLst/>
            <a:rect l="l" t="t" r="r" b="b"/>
            <a:pathLst>
              <a:path w="9451" h="8446" extrusionOk="0">
                <a:moveTo>
                  <a:pt x="4726" y="1"/>
                </a:moveTo>
                <a:cubicBezTo>
                  <a:pt x="3911" y="1"/>
                  <a:pt x="3251" y="661"/>
                  <a:pt x="3251" y="1474"/>
                </a:cubicBezTo>
                <a:cubicBezTo>
                  <a:pt x="3251" y="1778"/>
                  <a:pt x="3343" y="2062"/>
                  <a:pt x="3503" y="2296"/>
                </a:cubicBezTo>
                <a:cubicBezTo>
                  <a:pt x="3299" y="2458"/>
                  <a:pt x="3113" y="2659"/>
                  <a:pt x="2953" y="2892"/>
                </a:cubicBezTo>
                <a:cubicBezTo>
                  <a:pt x="2359" y="2519"/>
                  <a:pt x="1766" y="2146"/>
                  <a:pt x="1172" y="1774"/>
                </a:cubicBezTo>
                <a:cubicBezTo>
                  <a:pt x="1125" y="1745"/>
                  <a:pt x="1080" y="1732"/>
                  <a:pt x="1037" y="1732"/>
                </a:cubicBezTo>
                <a:cubicBezTo>
                  <a:pt x="812" y="1732"/>
                  <a:pt x="666" y="2077"/>
                  <a:pt x="906" y="2228"/>
                </a:cubicBezTo>
                <a:cubicBezTo>
                  <a:pt x="1501" y="2602"/>
                  <a:pt x="2096" y="2974"/>
                  <a:pt x="2691" y="3348"/>
                </a:cubicBezTo>
                <a:cubicBezTo>
                  <a:pt x="2483" y="3785"/>
                  <a:pt x="2355" y="4293"/>
                  <a:pt x="2330" y="4840"/>
                </a:cubicBezTo>
                <a:cubicBezTo>
                  <a:pt x="1665" y="4771"/>
                  <a:pt x="1001" y="4701"/>
                  <a:pt x="337" y="4633"/>
                </a:cubicBezTo>
                <a:cubicBezTo>
                  <a:pt x="326" y="4631"/>
                  <a:pt x="315" y="4631"/>
                  <a:pt x="305" y="4631"/>
                </a:cubicBezTo>
                <a:cubicBezTo>
                  <a:pt x="1" y="4631"/>
                  <a:pt x="13" y="5124"/>
                  <a:pt x="337" y="5158"/>
                </a:cubicBezTo>
                <a:lnTo>
                  <a:pt x="2338" y="5367"/>
                </a:lnTo>
                <a:cubicBezTo>
                  <a:pt x="2374" y="5839"/>
                  <a:pt x="2490" y="6281"/>
                  <a:pt x="2663" y="6670"/>
                </a:cubicBezTo>
                <a:lnTo>
                  <a:pt x="1238" y="8001"/>
                </a:lnTo>
                <a:cubicBezTo>
                  <a:pt x="1045" y="8181"/>
                  <a:pt x="1227" y="8446"/>
                  <a:pt x="1434" y="8446"/>
                </a:cubicBezTo>
                <a:cubicBezTo>
                  <a:pt x="1494" y="8446"/>
                  <a:pt x="1555" y="8424"/>
                  <a:pt x="1610" y="8372"/>
                </a:cubicBezTo>
                <a:cubicBezTo>
                  <a:pt x="2049" y="7963"/>
                  <a:pt x="2488" y="7554"/>
                  <a:pt x="2927" y="7146"/>
                </a:cubicBezTo>
                <a:cubicBezTo>
                  <a:pt x="3366" y="7806"/>
                  <a:pt x="4010" y="8223"/>
                  <a:pt x="4726" y="8223"/>
                </a:cubicBezTo>
                <a:cubicBezTo>
                  <a:pt x="5442" y="8223"/>
                  <a:pt x="6084" y="7806"/>
                  <a:pt x="6525" y="7146"/>
                </a:cubicBezTo>
                <a:cubicBezTo>
                  <a:pt x="6963" y="7555"/>
                  <a:pt x="7401" y="7965"/>
                  <a:pt x="7841" y="8372"/>
                </a:cubicBezTo>
                <a:cubicBezTo>
                  <a:pt x="7896" y="8424"/>
                  <a:pt x="7957" y="8446"/>
                  <a:pt x="8017" y="8446"/>
                </a:cubicBezTo>
                <a:cubicBezTo>
                  <a:pt x="8224" y="8446"/>
                  <a:pt x="8407" y="8181"/>
                  <a:pt x="8214" y="8001"/>
                </a:cubicBezTo>
                <a:lnTo>
                  <a:pt x="6787" y="6671"/>
                </a:lnTo>
                <a:cubicBezTo>
                  <a:pt x="6963" y="6282"/>
                  <a:pt x="7077" y="5841"/>
                  <a:pt x="7114" y="5367"/>
                </a:cubicBezTo>
                <a:lnTo>
                  <a:pt x="9114" y="5158"/>
                </a:lnTo>
                <a:cubicBezTo>
                  <a:pt x="9438" y="5123"/>
                  <a:pt x="9451" y="4630"/>
                  <a:pt x="9146" y="4630"/>
                </a:cubicBezTo>
                <a:cubicBezTo>
                  <a:pt x="9136" y="4630"/>
                  <a:pt x="9125" y="4630"/>
                  <a:pt x="9114" y="4631"/>
                </a:cubicBezTo>
                <a:cubicBezTo>
                  <a:pt x="8450" y="4701"/>
                  <a:pt x="7785" y="4768"/>
                  <a:pt x="7121" y="4838"/>
                </a:cubicBezTo>
                <a:cubicBezTo>
                  <a:pt x="7096" y="4292"/>
                  <a:pt x="6967" y="3784"/>
                  <a:pt x="6760" y="3348"/>
                </a:cubicBezTo>
                <a:cubicBezTo>
                  <a:pt x="7356" y="2974"/>
                  <a:pt x="7951" y="2602"/>
                  <a:pt x="8546" y="2228"/>
                </a:cubicBezTo>
                <a:cubicBezTo>
                  <a:pt x="8786" y="2077"/>
                  <a:pt x="8640" y="1732"/>
                  <a:pt x="8415" y="1732"/>
                </a:cubicBezTo>
                <a:cubicBezTo>
                  <a:pt x="8372" y="1732"/>
                  <a:pt x="8326" y="1745"/>
                  <a:pt x="8279" y="1774"/>
                </a:cubicBezTo>
                <a:cubicBezTo>
                  <a:pt x="7685" y="2146"/>
                  <a:pt x="7091" y="2519"/>
                  <a:pt x="6498" y="2892"/>
                </a:cubicBezTo>
                <a:cubicBezTo>
                  <a:pt x="6337" y="2661"/>
                  <a:pt x="6154" y="2458"/>
                  <a:pt x="5948" y="2296"/>
                </a:cubicBezTo>
                <a:cubicBezTo>
                  <a:pt x="6107" y="2062"/>
                  <a:pt x="6200" y="1778"/>
                  <a:pt x="6200" y="1474"/>
                </a:cubicBezTo>
                <a:cubicBezTo>
                  <a:pt x="6200" y="661"/>
                  <a:pt x="5539" y="1"/>
                  <a:pt x="472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6"/>
        </a:solidFill>
        <a:effectLst/>
      </p:bgPr>
    </p:bg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2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3"/>
          <p:cNvSpPr txBox="1">
            <a:spLocks noGrp="1"/>
          </p:cNvSpPr>
          <p:nvPr>
            <p:ph type="subTitle" idx="1"/>
          </p:nvPr>
        </p:nvSpPr>
        <p:spPr>
          <a:xfrm>
            <a:off x="2181275" y="2190413"/>
            <a:ext cx="2197200" cy="63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13"/>
          <p:cNvSpPr txBox="1">
            <a:spLocks noGrp="1"/>
          </p:cNvSpPr>
          <p:nvPr>
            <p:ph type="subTitle" idx="2"/>
          </p:nvPr>
        </p:nvSpPr>
        <p:spPr>
          <a:xfrm>
            <a:off x="2181275" y="3830675"/>
            <a:ext cx="21945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13"/>
          <p:cNvSpPr txBox="1">
            <a:spLocks noGrp="1"/>
          </p:cNvSpPr>
          <p:nvPr>
            <p:ph type="subTitle" idx="3"/>
          </p:nvPr>
        </p:nvSpPr>
        <p:spPr>
          <a:xfrm>
            <a:off x="5680675" y="2191313"/>
            <a:ext cx="21945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13"/>
          <p:cNvSpPr txBox="1">
            <a:spLocks noGrp="1"/>
          </p:cNvSpPr>
          <p:nvPr>
            <p:ph type="subTitle" idx="4"/>
          </p:nvPr>
        </p:nvSpPr>
        <p:spPr>
          <a:xfrm>
            <a:off x="5680675" y="3830675"/>
            <a:ext cx="21945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13"/>
          <p:cNvSpPr txBox="1">
            <a:spLocks noGrp="1"/>
          </p:cNvSpPr>
          <p:nvPr>
            <p:ph type="title"/>
          </p:nvPr>
        </p:nvSpPr>
        <p:spPr>
          <a:xfrm>
            <a:off x="720000" y="555150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13"/>
          <p:cNvSpPr txBox="1">
            <a:spLocks noGrp="1"/>
          </p:cNvSpPr>
          <p:nvPr>
            <p:ph type="title" idx="5" hasCustomPrompt="1"/>
          </p:nvPr>
        </p:nvSpPr>
        <p:spPr>
          <a:xfrm>
            <a:off x="1359875" y="1474919"/>
            <a:ext cx="627900" cy="527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48" name="Google Shape;148;p13"/>
          <p:cNvSpPr txBox="1">
            <a:spLocks noGrp="1"/>
          </p:cNvSpPr>
          <p:nvPr>
            <p:ph type="title" idx="6" hasCustomPrompt="1"/>
          </p:nvPr>
        </p:nvSpPr>
        <p:spPr>
          <a:xfrm>
            <a:off x="4865325" y="1475819"/>
            <a:ext cx="682200" cy="525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49" name="Google Shape;149;p13"/>
          <p:cNvSpPr txBox="1">
            <a:spLocks noGrp="1"/>
          </p:cNvSpPr>
          <p:nvPr>
            <p:ph type="title" idx="7" hasCustomPrompt="1"/>
          </p:nvPr>
        </p:nvSpPr>
        <p:spPr>
          <a:xfrm>
            <a:off x="1332725" y="3113675"/>
            <a:ext cx="682200" cy="525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50" name="Google Shape;150;p13"/>
          <p:cNvSpPr txBox="1">
            <a:spLocks noGrp="1"/>
          </p:cNvSpPr>
          <p:nvPr>
            <p:ph type="title" idx="8" hasCustomPrompt="1"/>
          </p:nvPr>
        </p:nvSpPr>
        <p:spPr>
          <a:xfrm>
            <a:off x="4833375" y="3113675"/>
            <a:ext cx="746100" cy="525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51" name="Google Shape;151;p13"/>
          <p:cNvSpPr txBox="1">
            <a:spLocks noGrp="1"/>
          </p:cNvSpPr>
          <p:nvPr>
            <p:ph type="subTitle" idx="9"/>
          </p:nvPr>
        </p:nvSpPr>
        <p:spPr>
          <a:xfrm>
            <a:off x="2181275" y="1461425"/>
            <a:ext cx="2190600" cy="72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52" name="Google Shape;152;p13"/>
          <p:cNvSpPr txBox="1">
            <a:spLocks noGrp="1"/>
          </p:cNvSpPr>
          <p:nvPr>
            <p:ph type="subTitle" idx="13"/>
          </p:nvPr>
        </p:nvSpPr>
        <p:spPr>
          <a:xfrm>
            <a:off x="5680675" y="1460213"/>
            <a:ext cx="2194500" cy="73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53" name="Google Shape;153;p13"/>
          <p:cNvSpPr txBox="1">
            <a:spLocks noGrp="1"/>
          </p:cNvSpPr>
          <p:nvPr>
            <p:ph type="subTitle" idx="14"/>
          </p:nvPr>
        </p:nvSpPr>
        <p:spPr>
          <a:xfrm>
            <a:off x="2181275" y="3099275"/>
            <a:ext cx="2194500" cy="73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54" name="Google Shape;154;p13"/>
          <p:cNvSpPr txBox="1">
            <a:spLocks noGrp="1"/>
          </p:cNvSpPr>
          <p:nvPr>
            <p:ph type="subTitle" idx="15"/>
          </p:nvPr>
        </p:nvSpPr>
        <p:spPr>
          <a:xfrm>
            <a:off x="5680675" y="3099275"/>
            <a:ext cx="2194500" cy="73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55" name="Google Shape;155;p13"/>
          <p:cNvSpPr/>
          <p:nvPr/>
        </p:nvSpPr>
        <p:spPr>
          <a:xfrm rot="5361499">
            <a:off x="6591570" y="1339571"/>
            <a:ext cx="4408126" cy="1041990"/>
          </a:xfrm>
          <a:custGeom>
            <a:avLst/>
            <a:gdLst/>
            <a:ahLst/>
            <a:cxnLst/>
            <a:rect l="l" t="t" r="r" b="b"/>
            <a:pathLst>
              <a:path w="176314" h="41677" extrusionOk="0">
                <a:moveTo>
                  <a:pt x="1" y="0"/>
                </a:moveTo>
                <a:lnTo>
                  <a:pt x="1" y="26973"/>
                </a:lnTo>
                <a:cubicBezTo>
                  <a:pt x="1" y="26973"/>
                  <a:pt x="7504" y="41676"/>
                  <a:pt x="29031" y="41676"/>
                </a:cubicBezTo>
                <a:cubicBezTo>
                  <a:pt x="34143" y="41676"/>
                  <a:pt x="40047" y="40847"/>
                  <a:pt x="46829" y="38794"/>
                </a:cubicBezTo>
                <a:cubicBezTo>
                  <a:pt x="77849" y="29407"/>
                  <a:pt x="87280" y="14815"/>
                  <a:pt x="111927" y="14815"/>
                </a:cubicBezTo>
                <a:cubicBezTo>
                  <a:pt x="115359" y="14815"/>
                  <a:pt x="119085" y="15098"/>
                  <a:pt x="123205" y="15717"/>
                </a:cubicBezTo>
                <a:cubicBezTo>
                  <a:pt x="126869" y="16267"/>
                  <a:pt x="130363" y="16513"/>
                  <a:pt x="133681" y="16513"/>
                </a:cubicBezTo>
                <a:cubicBezTo>
                  <a:pt x="160908" y="16513"/>
                  <a:pt x="176314" y="0"/>
                  <a:pt x="17631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13"/>
          <p:cNvSpPr/>
          <p:nvPr/>
        </p:nvSpPr>
        <p:spPr>
          <a:xfrm rot="5361499">
            <a:off x="6921402" y="736391"/>
            <a:ext cx="3698407" cy="1055541"/>
          </a:xfrm>
          <a:custGeom>
            <a:avLst/>
            <a:gdLst/>
            <a:ahLst/>
            <a:cxnLst/>
            <a:rect l="l" t="t" r="r" b="b"/>
            <a:pathLst>
              <a:path w="147927" h="42219" extrusionOk="0">
                <a:moveTo>
                  <a:pt x="1" y="0"/>
                </a:moveTo>
                <a:lnTo>
                  <a:pt x="1" y="27326"/>
                </a:lnTo>
                <a:cubicBezTo>
                  <a:pt x="1" y="27326"/>
                  <a:pt x="6296" y="42219"/>
                  <a:pt x="24357" y="42219"/>
                </a:cubicBezTo>
                <a:cubicBezTo>
                  <a:pt x="28646" y="42219"/>
                  <a:pt x="33599" y="41379"/>
                  <a:pt x="39290" y="39299"/>
                </a:cubicBezTo>
                <a:cubicBezTo>
                  <a:pt x="65317" y="29790"/>
                  <a:pt x="73228" y="15009"/>
                  <a:pt x="93908" y="15009"/>
                </a:cubicBezTo>
                <a:cubicBezTo>
                  <a:pt x="96787" y="15009"/>
                  <a:pt x="99913" y="15295"/>
                  <a:pt x="103370" y="15922"/>
                </a:cubicBezTo>
                <a:cubicBezTo>
                  <a:pt x="106443" y="16479"/>
                  <a:pt x="109374" y="16728"/>
                  <a:pt x="112158" y="16728"/>
                </a:cubicBezTo>
                <a:cubicBezTo>
                  <a:pt x="135001" y="16728"/>
                  <a:pt x="147927" y="0"/>
                  <a:pt x="14792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13"/>
          <p:cNvSpPr/>
          <p:nvPr/>
        </p:nvSpPr>
        <p:spPr>
          <a:xfrm>
            <a:off x="56806" y="4710544"/>
            <a:ext cx="3275400" cy="504525"/>
          </a:xfrm>
          <a:custGeom>
            <a:avLst/>
            <a:gdLst/>
            <a:ahLst/>
            <a:cxnLst/>
            <a:rect l="l" t="t" r="r" b="b"/>
            <a:pathLst>
              <a:path w="131016" h="20181" extrusionOk="0">
                <a:moveTo>
                  <a:pt x="25838" y="1"/>
                </a:moveTo>
                <a:cubicBezTo>
                  <a:pt x="6842" y="1"/>
                  <a:pt x="0" y="20178"/>
                  <a:pt x="0" y="20178"/>
                </a:cubicBezTo>
                <a:lnTo>
                  <a:pt x="0" y="20181"/>
                </a:lnTo>
                <a:lnTo>
                  <a:pt x="131016" y="20181"/>
                </a:lnTo>
                <a:cubicBezTo>
                  <a:pt x="131016" y="20181"/>
                  <a:pt x="122212" y="8215"/>
                  <a:pt x="108815" y="8215"/>
                </a:cubicBezTo>
                <a:cubicBezTo>
                  <a:pt x="105950" y="8215"/>
                  <a:pt x="102875" y="8763"/>
                  <a:pt x="99631" y="10091"/>
                </a:cubicBezTo>
                <a:cubicBezTo>
                  <a:pt x="93778" y="12488"/>
                  <a:pt x="87492" y="14982"/>
                  <a:pt x="78789" y="14982"/>
                </a:cubicBezTo>
                <a:cubicBezTo>
                  <a:pt x="69901" y="14982"/>
                  <a:pt x="58491" y="12380"/>
                  <a:pt x="42447" y="4415"/>
                </a:cubicBezTo>
                <a:cubicBezTo>
                  <a:pt x="36095" y="1262"/>
                  <a:pt x="30587" y="1"/>
                  <a:pt x="2583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13"/>
          <p:cNvSpPr/>
          <p:nvPr/>
        </p:nvSpPr>
        <p:spPr>
          <a:xfrm>
            <a:off x="-198994" y="4774194"/>
            <a:ext cx="2862100" cy="440825"/>
          </a:xfrm>
          <a:custGeom>
            <a:avLst/>
            <a:gdLst/>
            <a:ahLst/>
            <a:cxnLst/>
            <a:rect l="l" t="t" r="r" b="b"/>
            <a:pathLst>
              <a:path w="114484" h="17633" extrusionOk="0">
                <a:moveTo>
                  <a:pt x="22578" y="1"/>
                </a:moveTo>
                <a:cubicBezTo>
                  <a:pt x="5980" y="1"/>
                  <a:pt x="1" y="17632"/>
                  <a:pt x="1" y="17632"/>
                </a:cubicBezTo>
                <a:lnTo>
                  <a:pt x="114484" y="17632"/>
                </a:lnTo>
                <a:cubicBezTo>
                  <a:pt x="114484" y="17632"/>
                  <a:pt x="106791" y="7178"/>
                  <a:pt x="95085" y="7178"/>
                </a:cubicBezTo>
                <a:cubicBezTo>
                  <a:pt x="92581" y="7178"/>
                  <a:pt x="89894" y="7656"/>
                  <a:pt x="87059" y="8817"/>
                </a:cubicBezTo>
                <a:cubicBezTo>
                  <a:pt x="81944" y="10911"/>
                  <a:pt x="76451" y="13091"/>
                  <a:pt x="68846" y="13091"/>
                </a:cubicBezTo>
                <a:cubicBezTo>
                  <a:pt x="61079" y="13091"/>
                  <a:pt x="51110" y="10817"/>
                  <a:pt x="37090" y="3858"/>
                </a:cubicBezTo>
                <a:cubicBezTo>
                  <a:pt x="31541" y="1103"/>
                  <a:pt x="26727" y="1"/>
                  <a:pt x="22578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13"/>
          <p:cNvSpPr/>
          <p:nvPr/>
        </p:nvSpPr>
        <p:spPr>
          <a:xfrm rot="10800000">
            <a:off x="8781166" y="3557161"/>
            <a:ext cx="685866" cy="681183"/>
          </a:xfrm>
          <a:custGeom>
            <a:avLst/>
            <a:gdLst/>
            <a:ahLst/>
            <a:cxnLst/>
            <a:rect l="l" t="t" r="r" b="b"/>
            <a:pathLst>
              <a:path w="147498" h="146491" extrusionOk="0">
                <a:moveTo>
                  <a:pt x="72248" y="0"/>
                </a:moveTo>
                <a:cubicBezTo>
                  <a:pt x="71233" y="0"/>
                  <a:pt x="70212" y="188"/>
                  <a:pt x="69234" y="574"/>
                </a:cubicBezTo>
                <a:cubicBezTo>
                  <a:pt x="68389" y="759"/>
                  <a:pt x="67597" y="1102"/>
                  <a:pt x="66857" y="1551"/>
                </a:cubicBezTo>
                <a:cubicBezTo>
                  <a:pt x="63715" y="3584"/>
                  <a:pt x="62659" y="7360"/>
                  <a:pt x="63425" y="10898"/>
                </a:cubicBezTo>
                <a:cubicBezTo>
                  <a:pt x="63768" y="12403"/>
                  <a:pt x="64402" y="13829"/>
                  <a:pt x="65326" y="15097"/>
                </a:cubicBezTo>
                <a:cubicBezTo>
                  <a:pt x="65722" y="15730"/>
                  <a:pt x="66224" y="16311"/>
                  <a:pt x="66752" y="16839"/>
                </a:cubicBezTo>
                <a:cubicBezTo>
                  <a:pt x="67650" y="17684"/>
                  <a:pt x="68785" y="18239"/>
                  <a:pt x="70000" y="18344"/>
                </a:cubicBezTo>
                <a:lnTo>
                  <a:pt x="69155" y="32524"/>
                </a:lnTo>
                <a:cubicBezTo>
                  <a:pt x="69128" y="32999"/>
                  <a:pt x="69102" y="33448"/>
                  <a:pt x="69075" y="33923"/>
                </a:cubicBezTo>
                <a:cubicBezTo>
                  <a:pt x="64032" y="34716"/>
                  <a:pt x="59226" y="36537"/>
                  <a:pt x="54896" y="39257"/>
                </a:cubicBezTo>
                <a:lnTo>
                  <a:pt x="48796" y="30808"/>
                </a:lnTo>
                <a:lnTo>
                  <a:pt x="45285" y="25923"/>
                </a:lnTo>
                <a:cubicBezTo>
                  <a:pt x="46209" y="24946"/>
                  <a:pt x="46895" y="23784"/>
                  <a:pt x="47371" y="22543"/>
                </a:cubicBezTo>
                <a:cubicBezTo>
                  <a:pt x="47846" y="21038"/>
                  <a:pt x="47819" y="19453"/>
                  <a:pt x="47291" y="18001"/>
                </a:cubicBezTo>
                <a:cubicBezTo>
                  <a:pt x="47133" y="17552"/>
                  <a:pt x="46948" y="17130"/>
                  <a:pt x="46737" y="16707"/>
                </a:cubicBezTo>
                <a:cubicBezTo>
                  <a:pt x="46209" y="15361"/>
                  <a:pt x="45469" y="14120"/>
                  <a:pt x="44545" y="13011"/>
                </a:cubicBezTo>
                <a:cubicBezTo>
                  <a:pt x="43410" y="11585"/>
                  <a:pt x="41799" y="10634"/>
                  <a:pt x="40004" y="10370"/>
                </a:cubicBezTo>
                <a:cubicBezTo>
                  <a:pt x="39630" y="10320"/>
                  <a:pt x="39258" y="10295"/>
                  <a:pt x="38889" y="10295"/>
                </a:cubicBezTo>
                <a:cubicBezTo>
                  <a:pt x="36357" y="10295"/>
                  <a:pt x="33963" y="11458"/>
                  <a:pt x="32373" y="13486"/>
                </a:cubicBezTo>
                <a:cubicBezTo>
                  <a:pt x="31765" y="14093"/>
                  <a:pt x="31237" y="14806"/>
                  <a:pt x="30867" y="15572"/>
                </a:cubicBezTo>
                <a:cubicBezTo>
                  <a:pt x="29204" y="18925"/>
                  <a:pt x="30234" y="22728"/>
                  <a:pt x="32689" y="25342"/>
                </a:cubicBezTo>
                <a:cubicBezTo>
                  <a:pt x="33772" y="26477"/>
                  <a:pt x="35066" y="27375"/>
                  <a:pt x="36492" y="27982"/>
                </a:cubicBezTo>
                <a:cubicBezTo>
                  <a:pt x="37178" y="28326"/>
                  <a:pt x="37865" y="28590"/>
                  <a:pt x="38604" y="28748"/>
                </a:cubicBezTo>
                <a:cubicBezTo>
                  <a:pt x="39017" y="28849"/>
                  <a:pt x="39440" y="28899"/>
                  <a:pt x="39862" y="28899"/>
                </a:cubicBezTo>
                <a:cubicBezTo>
                  <a:pt x="40654" y="28899"/>
                  <a:pt x="41445" y="28723"/>
                  <a:pt x="42169" y="28378"/>
                </a:cubicBezTo>
                <a:lnTo>
                  <a:pt x="48744" y="41000"/>
                </a:lnTo>
                <a:lnTo>
                  <a:pt x="49800" y="43059"/>
                </a:lnTo>
                <a:cubicBezTo>
                  <a:pt x="46737" y="45779"/>
                  <a:pt x="44123" y="48974"/>
                  <a:pt x="42063" y="52512"/>
                </a:cubicBezTo>
                <a:lnTo>
                  <a:pt x="31871" y="47337"/>
                </a:lnTo>
                <a:lnTo>
                  <a:pt x="26511" y="44617"/>
                </a:lnTo>
                <a:cubicBezTo>
                  <a:pt x="26854" y="43324"/>
                  <a:pt x="26960" y="41977"/>
                  <a:pt x="26801" y="40657"/>
                </a:cubicBezTo>
                <a:cubicBezTo>
                  <a:pt x="26537" y="39125"/>
                  <a:pt x="25771" y="37726"/>
                  <a:pt x="24636" y="36643"/>
                </a:cubicBezTo>
                <a:cubicBezTo>
                  <a:pt x="24293" y="36326"/>
                  <a:pt x="23923" y="36036"/>
                  <a:pt x="23553" y="35798"/>
                </a:cubicBezTo>
                <a:cubicBezTo>
                  <a:pt x="22471" y="34848"/>
                  <a:pt x="21230" y="34082"/>
                  <a:pt x="19909" y="33501"/>
                </a:cubicBezTo>
                <a:cubicBezTo>
                  <a:pt x="18978" y="33087"/>
                  <a:pt x="17980" y="32880"/>
                  <a:pt x="16981" y="32880"/>
                </a:cubicBezTo>
                <a:cubicBezTo>
                  <a:pt x="16196" y="32880"/>
                  <a:pt x="15410" y="33008"/>
                  <a:pt x="14655" y="33263"/>
                </a:cubicBezTo>
                <a:cubicBezTo>
                  <a:pt x="11882" y="34267"/>
                  <a:pt x="9876" y="36643"/>
                  <a:pt x="9347" y="39521"/>
                </a:cubicBezTo>
                <a:cubicBezTo>
                  <a:pt x="9057" y="40366"/>
                  <a:pt x="8925" y="41211"/>
                  <a:pt x="8951" y="42083"/>
                </a:cubicBezTo>
                <a:cubicBezTo>
                  <a:pt x="9004" y="45806"/>
                  <a:pt x="11671" y="48710"/>
                  <a:pt x="15077" y="49898"/>
                </a:cubicBezTo>
                <a:cubicBezTo>
                  <a:pt x="16291" y="50332"/>
                  <a:pt x="17559" y="50534"/>
                  <a:pt x="18836" y="50534"/>
                </a:cubicBezTo>
                <a:cubicBezTo>
                  <a:pt x="19114" y="50534"/>
                  <a:pt x="19393" y="50525"/>
                  <a:pt x="19672" y="50506"/>
                </a:cubicBezTo>
                <a:cubicBezTo>
                  <a:pt x="20411" y="50506"/>
                  <a:pt x="21177" y="50400"/>
                  <a:pt x="21890" y="50215"/>
                </a:cubicBezTo>
                <a:cubicBezTo>
                  <a:pt x="23078" y="49898"/>
                  <a:pt x="24134" y="49212"/>
                  <a:pt x="24900" y="48235"/>
                </a:cubicBezTo>
                <a:lnTo>
                  <a:pt x="36518" y="56394"/>
                </a:lnTo>
                <a:lnTo>
                  <a:pt x="39317" y="58374"/>
                </a:lnTo>
                <a:cubicBezTo>
                  <a:pt x="37970" y="61992"/>
                  <a:pt x="37205" y="65821"/>
                  <a:pt x="37020" y="69702"/>
                </a:cubicBezTo>
                <a:lnTo>
                  <a:pt x="24477" y="69808"/>
                </a:lnTo>
                <a:lnTo>
                  <a:pt x="18457" y="69861"/>
                </a:lnTo>
                <a:cubicBezTo>
                  <a:pt x="18167" y="68540"/>
                  <a:pt x="17639" y="67299"/>
                  <a:pt x="16873" y="66217"/>
                </a:cubicBezTo>
                <a:cubicBezTo>
                  <a:pt x="15949" y="64976"/>
                  <a:pt x="14628" y="64078"/>
                  <a:pt x="13123" y="63655"/>
                </a:cubicBezTo>
                <a:cubicBezTo>
                  <a:pt x="12674" y="63523"/>
                  <a:pt x="12226" y="63418"/>
                  <a:pt x="11750" y="63365"/>
                </a:cubicBezTo>
                <a:cubicBezTo>
                  <a:pt x="10701" y="63127"/>
                  <a:pt x="9621" y="63008"/>
                  <a:pt x="8546" y="63008"/>
                </a:cubicBezTo>
                <a:cubicBezTo>
                  <a:pt x="8187" y="63008"/>
                  <a:pt x="7829" y="63022"/>
                  <a:pt x="7473" y="63048"/>
                </a:cubicBezTo>
                <a:cubicBezTo>
                  <a:pt x="5651" y="63154"/>
                  <a:pt x="3934" y="63946"/>
                  <a:pt x="2667" y="65240"/>
                </a:cubicBezTo>
                <a:cubicBezTo>
                  <a:pt x="687" y="67405"/>
                  <a:pt x="0" y="70468"/>
                  <a:pt x="845" y="73267"/>
                </a:cubicBezTo>
                <a:cubicBezTo>
                  <a:pt x="977" y="74138"/>
                  <a:pt x="1268" y="74957"/>
                  <a:pt x="1690" y="75722"/>
                </a:cubicBezTo>
                <a:cubicBezTo>
                  <a:pt x="3220" y="78554"/>
                  <a:pt x="6191" y="79944"/>
                  <a:pt x="9271" y="79944"/>
                </a:cubicBezTo>
                <a:cubicBezTo>
                  <a:pt x="9753" y="79944"/>
                  <a:pt x="10238" y="79910"/>
                  <a:pt x="10721" y="79842"/>
                </a:cubicBezTo>
                <a:cubicBezTo>
                  <a:pt x="12278" y="79630"/>
                  <a:pt x="13757" y="79076"/>
                  <a:pt x="15077" y="78257"/>
                </a:cubicBezTo>
                <a:cubicBezTo>
                  <a:pt x="15737" y="77888"/>
                  <a:pt x="16345" y="77465"/>
                  <a:pt x="16899" y="76963"/>
                </a:cubicBezTo>
                <a:cubicBezTo>
                  <a:pt x="17823" y="76145"/>
                  <a:pt x="18457" y="75036"/>
                  <a:pt x="18668" y="73821"/>
                </a:cubicBezTo>
                <a:lnTo>
                  <a:pt x="32742" y="75722"/>
                </a:lnTo>
                <a:lnTo>
                  <a:pt x="37231" y="76330"/>
                </a:lnTo>
                <a:cubicBezTo>
                  <a:pt x="37680" y="79947"/>
                  <a:pt x="38657" y="83512"/>
                  <a:pt x="40136" y="86865"/>
                </a:cubicBezTo>
                <a:lnTo>
                  <a:pt x="39687" y="87103"/>
                </a:lnTo>
                <a:lnTo>
                  <a:pt x="28227" y="93176"/>
                </a:lnTo>
                <a:lnTo>
                  <a:pt x="22920" y="96002"/>
                </a:lnTo>
                <a:cubicBezTo>
                  <a:pt x="22075" y="94945"/>
                  <a:pt x="21018" y="94100"/>
                  <a:pt x="19857" y="93467"/>
                </a:cubicBezTo>
                <a:cubicBezTo>
                  <a:pt x="18885" y="93017"/>
                  <a:pt x="17839" y="92788"/>
                  <a:pt x="16796" y="92788"/>
                </a:cubicBezTo>
                <a:cubicBezTo>
                  <a:pt x="16308" y="92788"/>
                  <a:pt x="15821" y="92838"/>
                  <a:pt x="15341" y="92939"/>
                </a:cubicBezTo>
                <a:cubicBezTo>
                  <a:pt x="14866" y="93018"/>
                  <a:pt x="14417" y="93150"/>
                  <a:pt x="13968" y="93308"/>
                </a:cubicBezTo>
                <a:cubicBezTo>
                  <a:pt x="12569" y="93678"/>
                  <a:pt x="11249" y="94232"/>
                  <a:pt x="10008" y="94998"/>
                </a:cubicBezTo>
                <a:cubicBezTo>
                  <a:pt x="8450" y="95922"/>
                  <a:pt x="7314" y="97401"/>
                  <a:pt x="6813" y="99170"/>
                </a:cubicBezTo>
                <a:cubicBezTo>
                  <a:pt x="6020" y="101995"/>
                  <a:pt x="6813" y="105032"/>
                  <a:pt x="8872" y="107118"/>
                </a:cubicBezTo>
                <a:cubicBezTo>
                  <a:pt x="9374" y="107831"/>
                  <a:pt x="10008" y="108438"/>
                  <a:pt x="10747" y="108914"/>
                </a:cubicBezTo>
                <a:cubicBezTo>
                  <a:pt x="12093" y="109830"/>
                  <a:pt x="13603" y="110247"/>
                  <a:pt x="15123" y="110247"/>
                </a:cubicBezTo>
                <a:cubicBezTo>
                  <a:pt x="17062" y="110247"/>
                  <a:pt x="19018" y="109569"/>
                  <a:pt x="20675" y="108385"/>
                </a:cubicBezTo>
                <a:cubicBezTo>
                  <a:pt x="21943" y="107488"/>
                  <a:pt x="22999" y="106326"/>
                  <a:pt x="23791" y="105006"/>
                </a:cubicBezTo>
                <a:cubicBezTo>
                  <a:pt x="24213" y="104372"/>
                  <a:pt x="24557" y="103712"/>
                  <a:pt x="24821" y="103025"/>
                </a:cubicBezTo>
                <a:cubicBezTo>
                  <a:pt x="25270" y="101863"/>
                  <a:pt x="25322" y="100596"/>
                  <a:pt x="24953" y="99434"/>
                </a:cubicBezTo>
                <a:lnTo>
                  <a:pt x="38314" y="94628"/>
                </a:lnTo>
                <a:lnTo>
                  <a:pt x="43383" y="92780"/>
                </a:lnTo>
                <a:cubicBezTo>
                  <a:pt x="45337" y="95711"/>
                  <a:pt x="47661" y="98325"/>
                  <a:pt x="50328" y="100622"/>
                </a:cubicBezTo>
                <a:cubicBezTo>
                  <a:pt x="50117" y="100913"/>
                  <a:pt x="49905" y="101203"/>
                  <a:pt x="49694" y="101520"/>
                </a:cubicBezTo>
                <a:lnTo>
                  <a:pt x="42327" y="112161"/>
                </a:lnTo>
                <a:lnTo>
                  <a:pt x="38921" y="117125"/>
                </a:lnTo>
                <a:cubicBezTo>
                  <a:pt x="37680" y="116597"/>
                  <a:pt x="36360" y="116307"/>
                  <a:pt x="35039" y="116307"/>
                </a:cubicBezTo>
                <a:cubicBezTo>
                  <a:pt x="33482" y="116360"/>
                  <a:pt x="31976" y="116914"/>
                  <a:pt x="30788" y="117891"/>
                </a:cubicBezTo>
                <a:cubicBezTo>
                  <a:pt x="30419" y="118182"/>
                  <a:pt x="30075" y="118499"/>
                  <a:pt x="29758" y="118868"/>
                </a:cubicBezTo>
                <a:cubicBezTo>
                  <a:pt x="28676" y="119819"/>
                  <a:pt x="27752" y="120928"/>
                  <a:pt x="27012" y="122169"/>
                </a:cubicBezTo>
                <a:cubicBezTo>
                  <a:pt x="26062" y="123700"/>
                  <a:pt x="25718" y="125549"/>
                  <a:pt x="26062" y="127344"/>
                </a:cubicBezTo>
                <a:cubicBezTo>
                  <a:pt x="26669" y="130222"/>
                  <a:pt x="28781" y="132546"/>
                  <a:pt x="31580" y="133444"/>
                </a:cubicBezTo>
                <a:cubicBezTo>
                  <a:pt x="32346" y="133840"/>
                  <a:pt x="33191" y="134077"/>
                  <a:pt x="34062" y="134183"/>
                </a:cubicBezTo>
                <a:cubicBezTo>
                  <a:pt x="34376" y="134221"/>
                  <a:pt x="34687" y="134240"/>
                  <a:pt x="34993" y="134240"/>
                </a:cubicBezTo>
                <a:cubicBezTo>
                  <a:pt x="38295" y="134240"/>
                  <a:pt x="41122" y="132090"/>
                  <a:pt x="42644" y="129166"/>
                </a:cubicBezTo>
                <a:cubicBezTo>
                  <a:pt x="43331" y="127767"/>
                  <a:pt x="43753" y="126262"/>
                  <a:pt x="43832" y="124704"/>
                </a:cubicBezTo>
                <a:cubicBezTo>
                  <a:pt x="43938" y="123938"/>
                  <a:pt x="43938" y="123199"/>
                  <a:pt x="43832" y="122433"/>
                </a:cubicBezTo>
                <a:cubicBezTo>
                  <a:pt x="43700" y="121218"/>
                  <a:pt x="43146" y="120083"/>
                  <a:pt x="42301" y="119211"/>
                </a:cubicBezTo>
                <a:cubicBezTo>
                  <a:pt x="45522" y="115752"/>
                  <a:pt x="48744" y="112267"/>
                  <a:pt x="51965" y="108808"/>
                </a:cubicBezTo>
                <a:lnTo>
                  <a:pt x="55899" y="104557"/>
                </a:lnTo>
                <a:cubicBezTo>
                  <a:pt x="58857" y="106299"/>
                  <a:pt x="62078" y="107620"/>
                  <a:pt x="65405" y="108517"/>
                </a:cubicBezTo>
                <a:lnTo>
                  <a:pt x="65273" y="109679"/>
                </a:lnTo>
                <a:lnTo>
                  <a:pt x="63636" y="122539"/>
                </a:lnTo>
                <a:lnTo>
                  <a:pt x="62870" y="128506"/>
                </a:lnTo>
                <a:cubicBezTo>
                  <a:pt x="61524" y="128585"/>
                  <a:pt x="60230" y="128955"/>
                  <a:pt x="59015" y="129562"/>
                </a:cubicBezTo>
                <a:cubicBezTo>
                  <a:pt x="57668" y="130328"/>
                  <a:pt x="56612" y="131516"/>
                  <a:pt x="55979" y="132942"/>
                </a:cubicBezTo>
                <a:cubicBezTo>
                  <a:pt x="55794" y="133365"/>
                  <a:pt x="55635" y="133813"/>
                  <a:pt x="55530" y="134262"/>
                </a:cubicBezTo>
                <a:cubicBezTo>
                  <a:pt x="55002" y="135609"/>
                  <a:pt x="54711" y="137008"/>
                  <a:pt x="54605" y="138461"/>
                </a:cubicBezTo>
                <a:cubicBezTo>
                  <a:pt x="54473" y="140256"/>
                  <a:pt x="55028" y="142078"/>
                  <a:pt x="56163" y="143504"/>
                </a:cubicBezTo>
                <a:cubicBezTo>
                  <a:pt x="57751" y="145404"/>
                  <a:pt x="60095" y="146491"/>
                  <a:pt x="62540" y="146491"/>
                </a:cubicBezTo>
                <a:cubicBezTo>
                  <a:pt x="62982" y="146491"/>
                  <a:pt x="63428" y="146455"/>
                  <a:pt x="63874" y="146382"/>
                </a:cubicBezTo>
                <a:cubicBezTo>
                  <a:pt x="64719" y="146356"/>
                  <a:pt x="65590" y="146197"/>
                  <a:pt x="66408" y="145881"/>
                </a:cubicBezTo>
                <a:cubicBezTo>
                  <a:pt x="69894" y="144560"/>
                  <a:pt x="71716" y="141075"/>
                  <a:pt x="71689" y="137484"/>
                </a:cubicBezTo>
                <a:cubicBezTo>
                  <a:pt x="71663" y="135926"/>
                  <a:pt x="71346" y="134368"/>
                  <a:pt x="70686" y="132968"/>
                </a:cubicBezTo>
                <a:cubicBezTo>
                  <a:pt x="70422" y="132256"/>
                  <a:pt x="70079" y="131569"/>
                  <a:pt x="69656" y="130962"/>
                </a:cubicBezTo>
                <a:cubicBezTo>
                  <a:pt x="68970" y="129932"/>
                  <a:pt x="67966" y="129166"/>
                  <a:pt x="66805" y="128796"/>
                </a:cubicBezTo>
                <a:cubicBezTo>
                  <a:pt x="68046" y="124228"/>
                  <a:pt x="69313" y="119687"/>
                  <a:pt x="70554" y="115119"/>
                </a:cubicBezTo>
                <a:lnTo>
                  <a:pt x="72112" y="109626"/>
                </a:lnTo>
                <a:cubicBezTo>
                  <a:pt x="73089" y="109706"/>
                  <a:pt x="74066" y="109759"/>
                  <a:pt x="75096" y="109759"/>
                </a:cubicBezTo>
                <a:cubicBezTo>
                  <a:pt x="77578" y="109759"/>
                  <a:pt x="80060" y="109494"/>
                  <a:pt x="82515" y="109019"/>
                </a:cubicBezTo>
                <a:lnTo>
                  <a:pt x="82806" y="109759"/>
                </a:lnTo>
                <a:lnTo>
                  <a:pt x="87295" y="121931"/>
                </a:lnTo>
                <a:lnTo>
                  <a:pt x="89354" y="127582"/>
                </a:lnTo>
                <a:cubicBezTo>
                  <a:pt x="88219" y="128268"/>
                  <a:pt x="87242" y="129193"/>
                  <a:pt x="86450" y="130275"/>
                </a:cubicBezTo>
                <a:cubicBezTo>
                  <a:pt x="85605" y="131569"/>
                  <a:pt x="85182" y="133127"/>
                  <a:pt x="85314" y="134658"/>
                </a:cubicBezTo>
                <a:cubicBezTo>
                  <a:pt x="85341" y="135134"/>
                  <a:pt x="85394" y="135609"/>
                  <a:pt x="85499" y="136058"/>
                </a:cubicBezTo>
                <a:cubicBezTo>
                  <a:pt x="85658" y="137484"/>
                  <a:pt x="86027" y="138883"/>
                  <a:pt x="86635" y="140203"/>
                </a:cubicBezTo>
                <a:cubicBezTo>
                  <a:pt x="87321" y="141867"/>
                  <a:pt x="88641" y="143214"/>
                  <a:pt x="90305" y="143979"/>
                </a:cubicBezTo>
                <a:cubicBezTo>
                  <a:pt x="91345" y="144413"/>
                  <a:pt x="92442" y="144628"/>
                  <a:pt x="93533" y="144628"/>
                </a:cubicBezTo>
                <a:cubicBezTo>
                  <a:pt x="95295" y="144628"/>
                  <a:pt x="97039" y="144069"/>
                  <a:pt x="98490" y="142976"/>
                </a:cubicBezTo>
                <a:cubicBezTo>
                  <a:pt x="99256" y="142553"/>
                  <a:pt x="99943" y="142025"/>
                  <a:pt x="100524" y="141365"/>
                </a:cubicBezTo>
                <a:cubicBezTo>
                  <a:pt x="103006" y="138593"/>
                  <a:pt x="103006" y="134658"/>
                  <a:pt x="101342" y="131463"/>
                </a:cubicBezTo>
                <a:cubicBezTo>
                  <a:pt x="100603" y="130090"/>
                  <a:pt x="99599" y="128876"/>
                  <a:pt x="98385" y="127925"/>
                </a:cubicBezTo>
                <a:cubicBezTo>
                  <a:pt x="97830" y="127423"/>
                  <a:pt x="97197" y="126975"/>
                  <a:pt x="96536" y="126631"/>
                </a:cubicBezTo>
                <a:cubicBezTo>
                  <a:pt x="95727" y="126177"/>
                  <a:pt x="94828" y="125944"/>
                  <a:pt x="93918" y="125944"/>
                </a:cubicBezTo>
                <a:cubicBezTo>
                  <a:pt x="93612" y="125944"/>
                  <a:pt x="93304" y="125971"/>
                  <a:pt x="92998" y="126024"/>
                </a:cubicBezTo>
                <a:lnTo>
                  <a:pt x="90041" y="112135"/>
                </a:lnTo>
                <a:cubicBezTo>
                  <a:pt x="89671" y="110471"/>
                  <a:pt x="89328" y="108808"/>
                  <a:pt x="88958" y="107144"/>
                </a:cubicBezTo>
                <a:cubicBezTo>
                  <a:pt x="92365" y="105824"/>
                  <a:pt x="95533" y="104002"/>
                  <a:pt x="98411" y="101784"/>
                </a:cubicBezTo>
                <a:lnTo>
                  <a:pt x="107996" y="110498"/>
                </a:lnTo>
                <a:lnTo>
                  <a:pt x="112432" y="114538"/>
                </a:lnTo>
                <a:cubicBezTo>
                  <a:pt x="111746" y="115700"/>
                  <a:pt x="111297" y="116967"/>
                  <a:pt x="111112" y="118287"/>
                </a:cubicBezTo>
                <a:cubicBezTo>
                  <a:pt x="110954" y="119845"/>
                  <a:pt x="111297" y="121377"/>
                  <a:pt x="112115" y="122723"/>
                </a:cubicBezTo>
                <a:cubicBezTo>
                  <a:pt x="112353" y="123119"/>
                  <a:pt x="112643" y="123489"/>
                  <a:pt x="112934" y="123859"/>
                </a:cubicBezTo>
                <a:cubicBezTo>
                  <a:pt x="113726" y="125047"/>
                  <a:pt x="114729" y="126130"/>
                  <a:pt x="115838" y="127027"/>
                </a:cubicBezTo>
                <a:cubicBezTo>
                  <a:pt x="117130" y="128099"/>
                  <a:pt x="118758" y="128677"/>
                  <a:pt x="120433" y="128677"/>
                </a:cubicBezTo>
                <a:cubicBezTo>
                  <a:pt x="120574" y="128677"/>
                  <a:pt x="120714" y="128673"/>
                  <a:pt x="120855" y="128664"/>
                </a:cubicBezTo>
                <a:cubicBezTo>
                  <a:pt x="123786" y="128453"/>
                  <a:pt x="126374" y="126684"/>
                  <a:pt x="127641" y="124017"/>
                </a:cubicBezTo>
                <a:cubicBezTo>
                  <a:pt x="128143" y="123304"/>
                  <a:pt x="128486" y="122512"/>
                  <a:pt x="128698" y="121667"/>
                </a:cubicBezTo>
                <a:cubicBezTo>
                  <a:pt x="129648" y="118076"/>
                  <a:pt x="127853" y="114564"/>
                  <a:pt x="124869" y="112505"/>
                </a:cubicBezTo>
                <a:cubicBezTo>
                  <a:pt x="123602" y="111607"/>
                  <a:pt x="122149" y="111000"/>
                  <a:pt x="120618" y="110709"/>
                </a:cubicBezTo>
                <a:cubicBezTo>
                  <a:pt x="119878" y="110524"/>
                  <a:pt x="119139" y="110419"/>
                  <a:pt x="118400" y="110392"/>
                </a:cubicBezTo>
                <a:cubicBezTo>
                  <a:pt x="118361" y="110391"/>
                  <a:pt x="118322" y="110391"/>
                  <a:pt x="118283" y="110391"/>
                </a:cubicBezTo>
                <a:cubicBezTo>
                  <a:pt x="117083" y="110391"/>
                  <a:pt x="115913" y="110785"/>
                  <a:pt x="114967" y="111501"/>
                </a:cubicBezTo>
                <a:lnTo>
                  <a:pt x="105963" y="100543"/>
                </a:lnTo>
                <a:lnTo>
                  <a:pt x="103296" y="97295"/>
                </a:lnTo>
                <a:cubicBezTo>
                  <a:pt x="105884" y="94470"/>
                  <a:pt x="108023" y="91249"/>
                  <a:pt x="109660" y="87763"/>
                </a:cubicBezTo>
                <a:lnTo>
                  <a:pt x="121119" y="90826"/>
                </a:lnTo>
                <a:lnTo>
                  <a:pt x="126929" y="92358"/>
                </a:lnTo>
                <a:cubicBezTo>
                  <a:pt x="126849" y="93704"/>
                  <a:pt x="127034" y="95025"/>
                  <a:pt x="127483" y="96292"/>
                </a:cubicBezTo>
                <a:cubicBezTo>
                  <a:pt x="128038" y="97744"/>
                  <a:pt x="129067" y="98959"/>
                  <a:pt x="130414" y="99751"/>
                </a:cubicBezTo>
                <a:cubicBezTo>
                  <a:pt x="130810" y="100015"/>
                  <a:pt x="131233" y="100226"/>
                  <a:pt x="131655" y="100411"/>
                </a:cubicBezTo>
                <a:cubicBezTo>
                  <a:pt x="132922" y="101098"/>
                  <a:pt x="134296" y="101573"/>
                  <a:pt x="135695" y="101863"/>
                </a:cubicBezTo>
                <a:cubicBezTo>
                  <a:pt x="136204" y="101976"/>
                  <a:pt x="136718" y="102031"/>
                  <a:pt x="137228" y="102031"/>
                </a:cubicBezTo>
                <a:cubicBezTo>
                  <a:pt x="138516" y="102031"/>
                  <a:pt x="139781" y="101680"/>
                  <a:pt x="140897" y="101018"/>
                </a:cubicBezTo>
                <a:cubicBezTo>
                  <a:pt x="143405" y="99461"/>
                  <a:pt x="144884" y="96714"/>
                  <a:pt x="144805" y="93783"/>
                </a:cubicBezTo>
                <a:cubicBezTo>
                  <a:pt x="144884" y="92912"/>
                  <a:pt x="144857" y="92041"/>
                  <a:pt x="144646" y="91196"/>
                </a:cubicBezTo>
                <a:cubicBezTo>
                  <a:pt x="143828" y="87552"/>
                  <a:pt x="140606" y="85281"/>
                  <a:pt x="137015" y="84806"/>
                </a:cubicBezTo>
                <a:cubicBezTo>
                  <a:pt x="136541" y="84749"/>
                  <a:pt x="136062" y="84719"/>
                  <a:pt x="135582" y="84719"/>
                </a:cubicBezTo>
                <a:cubicBezTo>
                  <a:pt x="134511" y="84719"/>
                  <a:pt x="133434" y="84865"/>
                  <a:pt x="132394" y="85175"/>
                </a:cubicBezTo>
                <a:cubicBezTo>
                  <a:pt x="131655" y="85334"/>
                  <a:pt x="130942" y="85598"/>
                  <a:pt x="130282" y="85941"/>
                </a:cubicBezTo>
                <a:cubicBezTo>
                  <a:pt x="129173" y="86469"/>
                  <a:pt x="128275" y="87367"/>
                  <a:pt x="127747" y="88476"/>
                </a:cubicBezTo>
                <a:lnTo>
                  <a:pt x="114703" y="82905"/>
                </a:lnTo>
                <a:lnTo>
                  <a:pt x="111878" y="81690"/>
                </a:lnTo>
                <a:cubicBezTo>
                  <a:pt x="112776" y="78389"/>
                  <a:pt x="113224" y="75010"/>
                  <a:pt x="113224" y="71603"/>
                </a:cubicBezTo>
                <a:cubicBezTo>
                  <a:pt x="113224" y="70943"/>
                  <a:pt x="113198" y="70283"/>
                  <a:pt x="113172" y="69597"/>
                </a:cubicBezTo>
                <a:lnTo>
                  <a:pt x="123707" y="67273"/>
                </a:lnTo>
                <a:lnTo>
                  <a:pt x="129569" y="65979"/>
                </a:lnTo>
                <a:cubicBezTo>
                  <a:pt x="130124" y="67194"/>
                  <a:pt x="130889" y="68303"/>
                  <a:pt x="131866" y="69200"/>
                </a:cubicBezTo>
                <a:cubicBezTo>
                  <a:pt x="133028" y="70230"/>
                  <a:pt x="134507" y="70838"/>
                  <a:pt x="136065" y="70943"/>
                </a:cubicBezTo>
                <a:cubicBezTo>
                  <a:pt x="136302" y="70956"/>
                  <a:pt x="136533" y="70963"/>
                  <a:pt x="136764" y="70963"/>
                </a:cubicBezTo>
                <a:cubicBezTo>
                  <a:pt x="136995" y="70963"/>
                  <a:pt x="137226" y="70956"/>
                  <a:pt x="137464" y="70943"/>
                </a:cubicBezTo>
                <a:cubicBezTo>
                  <a:pt x="137555" y="70945"/>
                  <a:pt x="137645" y="70946"/>
                  <a:pt x="137735" y="70946"/>
                </a:cubicBezTo>
                <a:cubicBezTo>
                  <a:pt x="139094" y="70946"/>
                  <a:pt x="140429" y="70758"/>
                  <a:pt x="141742" y="70362"/>
                </a:cubicBezTo>
                <a:cubicBezTo>
                  <a:pt x="143484" y="69887"/>
                  <a:pt x="144990" y="68752"/>
                  <a:pt x="145966" y="67220"/>
                </a:cubicBezTo>
                <a:cubicBezTo>
                  <a:pt x="147472" y="64685"/>
                  <a:pt x="147498" y="61569"/>
                  <a:pt x="146072" y="58982"/>
                </a:cubicBezTo>
                <a:cubicBezTo>
                  <a:pt x="145755" y="58190"/>
                  <a:pt x="145306" y="57424"/>
                  <a:pt x="144752" y="56764"/>
                </a:cubicBezTo>
                <a:cubicBezTo>
                  <a:pt x="143127" y="54874"/>
                  <a:pt x="140852" y="54000"/>
                  <a:pt x="138504" y="54000"/>
                </a:cubicBezTo>
                <a:cubicBezTo>
                  <a:pt x="137342" y="54000"/>
                  <a:pt x="136163" y="54214"/>
                  <a:pt x="135035" y="54625"/>
                </a:cubicBezTo>
                <a:cubicBezTo>
                  <a:pt x="133583" y="55153"/>
                  <a:pt x="132236" y="55998"/>
                  <a:pt x="131127" y="57081"/>
                </a:cubicBezTo>
                <a:cubicBezTo>
                  <a:pt x="130546" y="57556"/>
                  <a:pt x="130044" y="58110"/>
                  <a:pt x="129595" y="58718"/>
                </a:cubicBezTo>
                <a:cubicBezTo>
                  <a:pt x="128856" y="59721"/>
                  <a:pt x="128486" y="60909"/>
                  <a:pt x="128539" y="62150"/>
                </a:cubicBezTo>
                <a:lnTo>
                  <a:pt x="114386" y="63206"/>
                </a:lnTo>
                <a:lnTo>
                  <a:pt x="112353" y="63365"/>
                </a:lnTo>
                <a:cubicBezTo>
                  <a:pt x="111429" y="59193"/>
                  <a:pt x="109818" y="55206"/>
                  <a:pt x="107574" y="51562"/>
                </a:cubicBezTo>
                <a:lnTo>
                  <a:pt x="115152" y="45198"/>
                </a:lnTo>
                <a:lnTo>
                  <a:pt x="119773" y="41343"/>
                </a:lnTo>
                <a:cubicBezTo>
                  <a:pt x="120829" y="42188"/>
                  <a:pt x="122017" y="42795"/>
                  <a:pt x="123311" y="43165"/>
                </a:cubicBezTo>
                <a:cubicBezTo>
                  <a:pt x="123866" y="43301"/>
                  <a:pt x="124431" y="43369"/>
                  <a:pt x="124995" y="43369"/>
                </a:cubicBezTo>
                <a:cubicBezTo>
                  <a:pt x="125962" y="43369"/>
                  <a:pt x="126926" y="43169"/>
                  <a:pt x="127826" y="42769"/>
                </a:cubicBezTo>
                <a:cubicBezTo>
                  <a:pt x="128249" y="42584"/>
                  <a:pt x="128671" y="42347"/>
                  <a:pt x="129067" y="42109"/>
                </a:cubicBezTo>
                <a:cubicBezTo>
                  <a:pt x="130361" y="41475"/>
                  <a:pt x="131549" y="40630"/>
                  <a:pt x="132579" y="39653"/>
                </a:cubicBezTo>
                <a:cubicBezTo>
                  <a:pt x="133926" y="38412"/>
                  <a:pt x="134744" y="36722"/>
                  <a:pt x="134903" y="34900"/>
                </a:cubicBezTo>
                <a:cubicBezTo>
                  <a:pt x="135061" y="31969"/>
                  <a:pt x="133635" y="29170"/>
                  <a:pt x="131180" y="27560"/>
                </a:cubicBezTo>
                <a:cubicBezTo>
                  <a:pt x="130546" y="26979"/>
                  <a:pt x="129780" y="26504"/>
                  <a:pt x="128988" y="26187"/>
                </a:cubicBezTo>
                <a:cubicBezTo>
                  <a:pt x="128024" y="25796"/>
                  <a:pt x="127040" y="25616"/>
                  <a:pt x="126071" y="25616"/>
                </a:cubicBezTo>
                <a:cubicBezTo>
                  <a:pt x="123564" y="25616"/>
                  <a:pt x="121148" y="26825"/>
                  <a:pt x="119377" y="28748"/>
                </a:cubicBezTo>
                <a:cubicBezTo>
                  <a:pt x="118321" y="29910"/>
                  <a:pt x="117528" y="31256"/>
                  <a:pt x="117027" y="32735"/>
                </a:cubicBezTo>
                <a:cubicBezTo>
                  <a:pt x="116736" y="33422"/>
                  <a:pt x="116551" y="34161"/>
                  <a:pt x="116419" y="34900"/>
                </a:cubicBezTo>
                <a:cubicBezTo>
                  <a:pt x="116235" y="36115"/>
                  <a:pt x="116472" y="37356"/>
                  <a:pt x="117080" y="38439"/>
                </a:cubicBezTo>
                <a:lnTo>
                  <a:pt x="105012" y="45885"/>
                </a:lnTo>
                <a:lnTo>
                  <a:pt x="103877" y="46598"/>
                </a:lnTo>
                <a:cubicBezTo>
                  <a:pt x="100999" y="43271"/>
                  <a:pt x="97566" y="40498"/>
                  <a:pt x="93738" y="38333"/>
                </a:cubicBezTo>
                <a:lnTo>
                  <a:pt x="97408" y="29567"/>
                </a:lnTo>
                <a:lnTo>
                  <a:pt x="99705" y="24021"/>
                </a:lnTo>
                <a:cubicBezTo>
                  <a:pt x="100365" y="24140"/>
                  <a:pt x="101032" y="24200"/>
                  <a:pt x="101695" y="24200"/>
                </a:cubicBezTo>
                <a:cubicBezTo>
                  <a:pt x="102359" y="24200"/>
                  <a:pt x="103019" y="24140"/>
                  <a:pt x="103666" y="24021"/>
                </a:cubicBezTo>
                <a:cubicBezTo>
                  <a:pt x="105171" y="23652"/>
                  <a:pt x="106518" y="22780"/>
                  <a:pt x="107495" y="21566"/>
                </a:cubicBezTo>
                <a:cubicBezTo>
                  <a:pt x="107785" y="21196"/>
                  <a:pt x="108049" y="20826"/>
                  <a:pt x="108287" y="20404"/>
                </a:cubicBezTo>
                <a:cubicBezTo>
                  <a:pt x="109132" y="19242"/>
                  <a:pt x="109818" y="17975"/>
                  <a:pt x="110267" y="16602"/>
                </a:cubicBezTo>
                <a:cubicBezTo>
                  <a:pt x="110901" y="14885"/>
                  <a:pt x="110848" y="13011"/>
                  <a:pt x="110135" y="11321"/>
                </a:cubicBezTo>
                <a:cubicBezTo>
                  <a:pt x="108920" y="8654"/>
                  <a:pt x="106386" y="6805"/>
                  <a:pt x="103481" y="6489"/>
                </a:cubicBezTo>
                <a:cubicBezTo>
                  <a:pt x="102882" y="6339"/>
                  <a:pt x="102270" y="6269"/>
                  <a:pt x="101655" y="6269"/>
                </a:cubicBezTo>
                <a:cubicBezTo>
                  <a:pt x="101401" y="6269"/>
                  <a:pt x="101147" y="6281"/>
                  <a:pt x="100893" y="6304"/>
                </a:cubicBezTo>
                <a:cubicBezTo>
                  <a:pt x="97197" y="6621"/>
                  <a:pt x="94477" y="9499"/>
                  <a:pt x="93553" y="12984"/>
                </a:cubicBezTo>
                <a:cubicBezTo>
                  <a:pt x="93157" y="14516"/>
                  <a:pt x="93051" y="16074"/>
                  <a:pt x="93315" y="17605"/>
                </a:cubicBezTo>
                <a:cubicBezTo>
                  <a:pt x="93368" y="18371"/>
                  <a:pt x="93526" y="19110"/>
                  <a:pt x="93764" y="19823"/>
                </a:cubicBezTo>
                <a:cubicBezTo>
                  <a:pt x="94160" y="20985"/>
                  <a:pt x="94926" y="21988"/>
                  <a:pt x="95956" y="22675"/>
                </a:cubicBezTo>
                <a:lnTo>
                  <a:pt x="88694" y="34848"/>
                </a:lnTo>
                <a:cubicBezTo>
                  <a:pt x="88509" y="35164"/>
                  <a:pt x="88325" y="35455"/>
                  <a:pt x="88140" y="35772"/>
                </a:cubicBezTo>
                <a:cubicBezTo>
                  <a:pt x="83994" y="34267"/>
                  <a:pt x="79637" y="33474"/>
                  <a:pt x="75228" y="33474"/>
                </a:cubicBezTo>
                <a:cubicBezTo>
                  <a:pt x="74937" y="30253"/>
                  <a:pt x="74673" y="27058"/>
                  <a:pt x="74409" y="23837"/>
                </a:cubicBezTo>
                <a:lnTo>
                  <a:pt x="73907" y="17843"/>
                </a:lnTo>
                <a:cubicBezTo>
                  <a:pt x="75201" y="17473"/>
                  <a:pt x="76390" y="16839"/>
                  <a:pt x="77446" y="16021"/>
                </a:cubicBezTo>
                <a:cubicBezTo>
                  <a:pt x="78608" y="14991"/>
                  <a:pt x="79400" y="13592"/>
                  <a:pt x="79717" y="12086"/>
                </a:cubicBezTo>
                <a:cubicBezTo>
                  <a:pt x="79796" y="11611"/>
                  <a:pt x="79849" y="11162"/>
                  <a:pt x="79875" y="10687"/>
                </a:cubicBezTo>
                <a:cubicBezTo>
                  <a:pt x="80113" y="9261"/>
                  <a:pt x="80113" y="7809"/>
                  <a:pt x="79901" y="6383"/>
                </a:cubicBezTo>
                <a:cubicBezTo>
                  <a:pt x="79664" y="4587"/>
                  <a:pt x="78766" y="2950"/>
                  <a:pt x="77393" y="1788"/>
                </a:cubicBezTo>
                <a:cubicBezTo>
                  <a:pt x="75897" y="615"/>
                  <a:pt x="74083" y="0"/>
                  <a:pt x="7224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13"/>
          <p:cNvSpPr/>
          <p:nvPr/>
        </p:nvSpPr>
        <p:spPr>
          <a:xfrm rot="10800000">
            <a:off x="8042048" y="-243340"/>
            <a:ext cx="413732" cy="410907"/>
          </a:xfrm>
          <a:custGeom>
            <a:avLst/>
            <a:gdLst/>
            <a:ahLst/>
            <a:cxnLst/>
            <a:rect l="l" t="t" r="r" b="b"/>
            <a:pathLst>
              <a:path w="147498" h="146491" extrusionOk="0">
                <a:moveTo>
                  <a:pt x="72248" y="0"/>
                </a:moveTo>
                <a:cubicBezTo>
                  <a:pt x="71233" y="0"/>
                  <a:pt x="70212" y="188"/>
                  <a:pt x="69234" y="574"/>
                </a:cubicBezTo>
                <a:cubicBezTo>
                  <a:pt x="68389" y="759"/>
                  <a:pt x="67597" y="1102"/>
                  <a:pt x="66857" y="1551"/>
                </a:cubicBezTo>
                <a:cubicBezTo>
                  <a:pt x="63715" y="3584"/>
                  <a:pt x="62659" y="7360"/>
                  <a:pt x="63425" y="10898"/>
                </a:cubicBezTo>
                <a:cubicBezTo>
                  <a:pt x="63768" y="12403"/>
                  <a:pt x="64402" y="13829"/>
                  <a:pt x="65326" y="15097"/>
                </a:cubicBezTo>
                <a:cubicBezTo>
                  <a:pt x="65722" y="15730"/>
                  <a:pt x="66224" y="16311"/>
                  <a:pt x="66752" y="16839"/>
                </a:cubicBezTo>
                <a:cubicBezTo>
                  <a:pt x="67650" y="17684"/>
                  <a:pt x="68785" y="18239"/>
                  <a:pt x="70000" y="18344"/>
                </a:cubicBezTo>
                <a:lnTo>
                  <a:pt x="69155" y="32524"/>
                </a:lnTo>
                <a:cubicBezTo>
                  <a:pt x="69128" y="32999"/>
                  <a:pt x="69102" y="33448"/>
                  <a:pt x="69075" y="33923"/>
                </a:cubicBezTo>
                <a:cubicBezTo>
                  <a:pt x="64032" y="34716"/>
                  <a:pt x="59226" y="36537"/>
                  <a:pt x="54896" y="39257"/>
                </a:cubicBezTo>
                <a:lnTo>
                  <a:pt x="48796" y="30808"/>
                </a:lnTo>
                <a:lnTo>
                  <a:pt x="45285" y="25923"/>
                </a:lnTo>
                <a:cubicBezTo>
                  <a:pt x="46209" y="24946"/>
                  <a:pt x="46895" y="23784"/>
                  <a:pt x="47371" y="22543"/>
                </a:cubicBezTo>
                <a:cubicBezTo>
                  <a:pt x="47846" y="21038"/>
                  <a:pt x="47819" y="19453"/>
                  <a:pt x="47291" y="18001"/>
                </a:cubicBezTo>
                <a:cubicBezTo>
                  <a:pt x="47133" y="17552"/>
                  <a:pt x="46948" y="17130"/>
                  <a:pt x="46737" y="16707"/>
                </a:cubicBezTo>
                <a:cubicBezTo>
                  <a:pt x="46209" y="15361"/>
                  <a:pt x="45469" y="14120"/>
                  <a:pt x="44545" y="13011"/>
                </a:cubicBezTo>
                <a:cubicBezTo>
                  <a:pt x="43410" y="11585"/>
                  <a:pt x="41799" y="10634"/>
                  <a:pt x="40004" y="10370"/>
                </a:cubicBezTo>
                <a:cubicBezTo>
                  <a:pt x="39630" y="10320"/>
                  <a:pt x="39258" y="10295"/>
                  <a:pt x="38889" y="10295"/>
                </a:cubicBezTo>
                <a:cubicBezTo>
                  <a:pt x="36357" y="10295"/>
                  <a:pt x="33963" y="11458"/>
                  <a:pt x="32373" y="13486"/>
                </a:cubicBezTo>
                <a:cubicBezTo>
                  <a:pt x="31765" y="14093"/>
                  <a:pt x="31237" y="14806"/>
                  <a:pt x="30867" y="15572"/>
                </a:cubicBezTo>
                <a:cubicBezTo>
                  <a:pt x="29204" y="18925"/>
                  <a:pt x="30234" y="22728"/>
                  <a:pt x="32689" y="25342"/>
                </a:cubicBezTo>
                <a:cubicBezTo>
                  <a:pt x="33772" y="26477"/>
                  <a:pt x="35066" y="27375"/>
                  <a:pt x="36492" y="27982"/>
                </a:cubicBezTo>
                <a:cubicBezTo>
                  <a:pt x="37178" y="28326"/>
                  <a:pt x="37865" y="28590"/>
                  <a:pt x="38604" y="28748"/>
                </a:cubicBezTo>
                <a:cubicBezTo>
                  <a:pt x="39017" y="28849"/>
                  <a:pt x="39440" y="28899"/>
                  <a:pt x="39862" y="28899"/>
                </a:cubicBezTo>
                <a:cubicBezTo>
                  <a:pt x="40654" y="28899"/>
                  <a:pt x="41445" y="28723"/>
                  <a:pt x="42169" y="28378"/>
                </a:cubicBezTo>
                <a:lnTo>
                  <a:pt x="48744" y="41000"/>
                </a:lnTo>
                <a:lnTo>
                  <a:pt x="49800" y="43059"/>
                </a:lnTo>
                <a:cubicBezTo>
                  <a:pt x="46737" y="45779"/>
                  <a:pt x="44123" y="48974"/>
                  <a:pt x="42063" y="52512"/>
                </a:cubicBezTo>
                <a:lnTo>
                  <a:pt x="31871" y="47337"/>
                </a:lnTo>
                <a:lnTo>
                  <a:pt x="26511" y="44617"/>
                </a:lnTo>
                <a:cubicBezTo>
                  <a:pt x="26854" y="43324"/>
                  <a:pt x="26960" y="41977"/>
                  <a:pt x="26801" y="40657"/>
                </a:cubicBezTo>
                <a:cubicBezTo>
                  <a:pt x="26537" y="39125"/>
                  <a:pt x="25771" y="37726"/>
                  <a:pt x="24636" y="36643"/>
                </a:cubicBezTo>
                <a:cubicBezTo>
                  <a:pt x="24293" y="36326"/>
                  <a:pt x="23923" y="36036"/>
                  <a:pt x="23553" y="35798"/>
                </a:cubicBezTo>
                <a:cubicBezTo>
                  <a:pt x="22471" y="34848"/>
                  <a:pt x="21230" y="34082"/>
                  <a:pt x="19909" y="33501"/>
                </a:cubicBezTo>
                <a:cubicBezTo>
                  <a:pt x="18978" y="33087"/>
                  <a:pt x="17980" y="32880"/>
                  <a:pt x="16981" y="32880"/>
                </a:cubicBezTo>
                <a:cubicBezTo>
                  <a:pt x="16196" y="32880"/>
                  <a:pt x="15410" y="33008"/>
                  <a:pt x="14655" y="33263"/>
                </a:cubicBezTo>
                <a:cubicBezTo>
                  <a:pt x="11882" y="34267"/>
                  <a:pt x="9876" y="36643"/>
                  <a:pt x="9347" y="39521"/>
                </a:cubicBezTo>
                <a:cubicBezTo>
                  <a:pt x="9057" y="40366"/>
                  <a:pt x="8925" y="41211"/>
                  <a:pt x="8951" y="42083"/>
                </a:cubicBezTo>
                <a:cubicBezTo>
                  <a:pt x="9004" y="45806"/>
                  <a:pt x="11671" y="48710"/>
                  <a:pt x="15077" y="49898"/>
                </a:cubicBezTo>
                <a:cubicBezTo>
                  <a:pt x="16291" y="50332"/>
                  <a:pt x="17559" y="50534"/>
                  <a:pt x="18836" y="50534"/>
                </a:cubicBezTo>
                <a:cubicBezTo>
                  <a:pt x="19114" y="50534"/>
                  <a:pt x="19393" y="50525"/>
                  <a:pt x="19672" y="50506"/>
                </a:cubicBezTo>
                <a:cubicBezTo>
                  <a:pt x="20411" y="50506"/>
                  <a:pt x="21177" y="50400"/>
                  <a:pt x="21890" y="50215"/>
                </a:cubicBezTo>
                <a:cubicBezTo>
                  <a:pt x="23078" y="49898"/>
                  <a:pt x="24134" y="49212"/>
                  <a:pt x="24900" y="48235"/>
                </a:cubicBezTo>
                <a:lnTo>
                  <a:pt x="36518" y="56394"/>
                </a:lnTo>
                <a:lnTo>
                  <a:pt x="39317" y="58374"/>
                </a:lnTo>
                <a:cubicBezTo>
                  <a:pt x="37970" y="61992"/>
                  <a:pt x="37205" y="65821"/>
                  <a:pt x="37020" y="69702"/>
                </a:cubicBezTo>
                <a:lnTo>
                  <a:pt x="24477" y="69808"/>
                </a:lnTo>
                <a:lnTo>
                  <a:pt x="18457" y="69861"/>
                </a:lnTo>
                <a:cubicBezTo>
                  <a:pt x="18167" y="68540"/>
                  <a:pt x="17639" y="67299"/>
                  <a:pt x="16873" y="66217"/>
                </a:cubicBezTo>
                <a:cubicBezTo>
                  <a:pt x="15949" y="64976"/>
                  <a:pt x="14628" y="64078"/>
                  <a:pt x="13123" y="63655"/>
                </a:cubicBezTo>
                <a:cubicBezTo>
                  <a:pt x="12674" y="63523"/>
                  <a:pt x="12226" y="63418"/>
                  <a:pt x="11750" y="63365"/>
                </a:cubicBezTo>
                <a:cubicBezTo>
                  <a:pt x="10701" y="63127"/>
                  <a:pt x="9621" y="63008"/>
                  <a:pt x="8546" y="63008"/>
                </a:cubicBezTo>
                <a:cubicBezTo>
                  <a:pt x="8187" y="63008"/>
                  <a:pt x="7829" y="63022"/>
                  <a:pt x="7473" y="63048"/>
                </a:cubicBezTo>
                <a:cubicBezTo>
                  <a:pt x="5651" y="63154"/>
                  <a:pt x="3934" y="63946"/>
                  <a:pt x="2667" y="65240"/>
                </a:cubicBezTo>
                <a:cubicBezTo>
                  <a:pt x="687" y="67405"/>
                  <a:pt x="0" y="70468"/>
                  <a:pt x="845" y="73267"/>
                </a:cubicBezTo>
                <a:cubicBezTo>
                  <a:pt x="977" y="74138"/>
                  <a:pt x="1268" y="74957"/>
                  <a:pt x="1690" y="75722"/>
                </a:cubicBezTo>
                <a:cubicBezTo>
                  <a:pt x="3220" y="78554"/>
                  <a:pt x="6191" y="79944"/>
                  <a:pt x="9271" y="79944"/>
                </a:cubicBezTo>
                <a:cubicBezTo>
                  <a:pt x="9753" y="79944"/>
                  <a:pt x="10238" y="79910"/>
                  <a:pt x="10721" y="79842"/>
                </a:cubicBezTo>
                <a:cubicBezTo>
                  <a:pt x="12278" y="79630"/>
                  <a:pt x="13757" y="79076"/>
                  <a:pt x="15077" y="78257"/>
                </a:cubicBezTo>
                <a:cubicBezTo>
                  <a:pt x="15737" y="77888"/>
                  <a:pt x="16345" y="77465"/>
                  <a:pt x="16899" y="76963"/>
                </a:cubicBezTo>
                <a:cubicBezTo>
                  <a:pt x="17823" y="76145"/>
                  <a:pt x="18457" y="75036"/>
                  <a:pt x="18668" y="73821"/>
                </a:cubicBezTo>
                <a:lnTo>
                  <a:pt x="32742" y="75722"/>
                </a:lnTo>
                <a:lnTo>
                  <a:pt x="37231" y="76330"/>
                </a:lnTo>
                <a:cubicBezTo>
                  <a:pt x="37680" y="79947"/>
                  <a:pt x="38657" y="83512"/>
                  <a:pt x="40136" y="86865"/>
                </a:cubicBezTo>
                <a:lnTo>
                  <a:pt x="39687" y="87103"/>
                </a:lnTo>
                <a:lnTo>
                  <a:pt x="28227" y="93176"/>
                </a:lnTo>
                <a:lnTo>
                  <a:pt x="22920" y="96002"/>
                </a:lnTo>
                <a:cubicBezTo>
                  <a:pt x="22075" y="94945"/>
                  <a:pt x="21018" y="94100"/>
                  <a:pt x="19857" y="93467"/>
                </a:cubicBezTo>
                <a:cubicBezTo>
                  <a:pt x="18885" y="93017"/>
                  <a:pt x="17839" y="92788"/>
                  <a:pt x="16796" y="92788"/>
                </a:cubicBezTo>
                <a:cubicBezTo>
                  <a:pt x="16308" y="92788"/>
                  <a:pt x="15821" y="92838"/>
                  <a:pt x="15341" y="92939"/>
                </a:cubicBezTo>
                <a:cubicBezTo>
                  <a:pt x="14866" y="93018"/>
                  <a:pt x="14417" y="93150"/>
                  <a:pt x="13968" y="93308"/>
                </a:cubicBezTo>
                <a:cubicBezTo>
                  <a:pt x="12569" y="93678"/>
                  <a:pt x="11249" y="94232"/>
                  <a:pt x="10008" y="94998"/>
                </a:cubicBezTo>
                <a:cubicBezTo>
                  <a:pt x="8450" y="95922"/>
                  <a:pt x="7314" y="97401"/>
                  <a:pt x="6813" y="99170"/>
                </a:cubicBezTo>
                <a:cubicBezTo>
                  <a:pt x="6020" y="101995"/>
                  <a:pt x="6813" y="105032"/>
                  <a:pt x="8872" y="107118"/>
                </a:cubicBezTo>
                <a:cubicBezTo>
                  <a:pt x="9374" y="107831"/>
                  <a:pt x="10008" y="108438"/>
                  <a:pt x="10747" y="108914"/>
                </a:cubicBezTo>
                <a:cubicBezTo>
                  <a:pt x="12093" y="109830"/>
                  <a:pt x="13603" y="110247"/>
                  <a:pt x="15123" y="110247"/>
                </a:cubicBezTo>
                <a:cubicBezTo>
                  <a:pt x="17062" y="110247"/>
                  <a:pt x="19018" y="109569"/>
                  <a:pt x="20675" y="108385"/>
                </a:cubicBezTo>
                <a:cubicBezTo>
                  <a:pt x="21943" y="107488"/>
                  <a:pt x="22999" y="106326"/>
                  <a:pt x="23791" y="105006"/>
                </a:cubicBezTo>
                <a:cubicBezTo>
                  <a:pt x="24213" y="104372"/>
                  <a:pt x="24557" y="103712"/>
                  <a:pt x="24821" y="103025"/>
                </a:cubicBezTo>
                <a:cubicBezTo>
                  <a:pt x="25270" y="101863"/>
                  <a:pt x="25322" y="100596"/>
                  <a:pt x="24953" y="99434"/>
                </a:cubicBezTo>
                <a:lnTo>
                  <a:pt x="38314" y="94628"/>
                </a:lnTo>
                <a:lnTo>
                  <a:pt x="43383" y="92780"/>
                </a:lnTo>
                <a:cubicBezTo>
                  <a:pt x="45337" y="95711"/>
                  <a:pt x="47661" y="98325"/>
                  <a:pt x="50328" y="100622"/>
                </a:cubicBezTo>
                <a:cubicBezTo>
                  <a:pt x="50117" y="100913"/>
                  <a:pt x="49905" y="101203"/>
                  <a:pt x="49694" y="101520"/>
                </a:cubicBezTo>
                <a:lnTo>
                  <a:pt x="42327" y="112161"/>
                </a:lnTo>
                <a:lnTo>
                  <a:pt x="38921" y="117125"/>
                </a:lnTo>
                <a:cubicBezTo>
                  <a:pt x="37680" y="116597"/>
                  <a:pt x="36360" y="116307"/>
                  <a:pt x="35039" y="116307"/>
                </a:cubicBezTo>
                <a:cubicBezTo>
                  <a:pt x="33482" y="116360"/>
                  <a:pt x="31976" y="116914"/>
                  <a:pt x="30788" y="117891"/>
                </a:cubicBezTo>
                <a:cubicBezTo>
                  <a:pt x="30419" y="118182"/>
                  <a:pt x="30075" y="118499"/>
                  <a:pt x="29758" y="118868"/>
                </a:cubicBezTo>
                <a:cubicBezTo>
                  <a:pt x="28676" y="119819"/>
                  <a:pt x="27752" y="120928"/>
                  <a:pt x="27012" y="122169"/>
                </a:cubicBezTo>
                <a:cubicBezTo>
                  <a:pt x="26062" y="123700"/>
                  <a:pt x="25718" y="125549"/>
                  <a:pt x="26062" y="127344"/>
                </a:cubicBezTo>
                <a:cubicBezTo>
                  <a:pt x="26669" y="130222"/>
                  <a:pt x="28781" y="132546"/>
                  <a:pt x="31580" y="133444"/>
                </a:cubicBezTo>
                <a:cubicBezTo>
                  <a:pt x="32346" y="133840"/>
                  <a:pt x="33191" y="134077"/>
                  <a:pt x="34062" y="134183"/>
                </a:cubicBezTo>
                <a:cubicBezTo>
                  <a:pt x="34376" y="134221"/>
                  <a:pt x="34687" y="134240"/>
                  <a:pt x="34993" y="134240"/>
                </a:cubicBezTo>
                <a:cubicBezTo>
                  <a:pt x="38295" y="134240"/>
                  <a:pt x="41122" y="132090"/>
                  <a:pt x="42644" y="129166"/>
                </a:cubicBezTo>
                <a:cubicBezTo>
                  <a:pt x="43331" y="127767"/>
                  <a:pt x="43753" y="126262"/>
                  <a:pt x="43832" y="124704"/>
                </a:cubicBezTo>
                <a:cubicBezTo>
                  <a:pt x="43938" y="123938"/>
                  <a:pt x="43938" y="123199"/>
                  <a:pt x="43832" y="122433"/>
                </a:cubicBezTo>
                <a:cubicBezTo>
                  <a:pt x="43700" y="121218"/>
                  <a:pt x="43146" y="120083"/>
                  <a:pt x="42301" y="119211"/>
                </a:cubicBezTo>
                <a:cubicBezTo>
                  <a:pt x="45522" y="115752"/>
                  <a:pt x="48744" y="112267"/>
                  <a:pt x="51965" y="108808"/>
                </a:cubicBezTo>
                <a:lnTo>
                  <a:pt x="55899" y="104557"/>
                </a:lnTo>
                <a:cubicBezTo>
                  <a:pt x="58857" y="106299"/>
                  <a:pt x="62078" y="107620"/>
                  <a:pt x="65405" y="108517"/>
                </a:cubicBezTo>
                <a:lnTo>
                  <a:pt x="65273" y="109679"/>
                </a:lnTo>
                <a:lnTo>
                  <a:pt x="63636" y="122539"/>
                </a:lnTo>
                <a:lnTo>
                  <a:pt x="62870" y="128506"/>
                </a:lnTo>
                <a:cubicBezTo>
                  <a:pt x="61524" y="128585"/>
                  <a:pt x="60230" y="128955"/>
                  <a:pt x="59015" y="129562"/>
                </a:cubicBezTo>
                <a:cubicBezTo>
                  <a:pt x="57668" y="130328"/>
                  <a:pt x="56612" y="131516"/>
                  <a:pt x="55979" y="132942"/>
                </a:cubicBezTo>
                <a:cubicBezTo>
                  <a:pt x="55794" y="133365"/>
                  <a:pt x="55635" y="133813"/>
                  <a:pt x="55530" y="134262"/>
                </a:cubicBezTo>
                <a:cubicBezTo>
                  <a:pt x="55002" y="135609"/>
                  <a:pt x="54711" y="137008"/>
                  <a:pt x="54605" y="138461"/>
                </a:cubicBezTo>
                <a:cubicBezTo>
                  <a:pt x="54473" y="140256"/>
                  <a:pt x="55028" y="142078"/>
                  <a:pt x="56163" y="143504"/>
                </a:cubicBezTo>
                <a:cubicBezTo>
                  <a:pt x="57751" y="145404"/>
                  <a:pt x="60095" y="146491"/>
                  <a:pt x="62540" y="146491"/>
                </a:cubicBezTo>
                <a:cubicBezTo>
                  <a:pt x="62982" y="146491"/>
                  <a:pt x="63428" y="146455"/>
                  <a:pt x="63874" y="146382"/>
                </a:cubicBezTo>
                <a:cubicBezTo>
                  <a:pt x="64719" y="146356"/>
                  <a:pt x="65590" y="146197"/>
                  <a:pt x="66408" y="145881"/>
                </a:cubicBezTo>
                <a:cubicBezTo>
                  <a:pt x="69894" y="144560"/>
                  <a:pt x="71716" y="141075"/>
                  <a:pt x="71689" y="137484"/>
                </a:cubicBezTo>
                <a:cubicBezTo>
                  <a:pt x="71663" y="135926"/>
                  <a:pt x="71346" y="134368"/>
                  <a:pt x="70686" y="132968"/>
                </a:cubicBezTo>
                <a:cubicBezTo>
                  <a:pt x="70422" y="132256"/>
                  <a:pt x="70079" y="131569"/>
                  <a:pt x="69656" y="130962"/>
                </a:cubicBezTo>
                <a:cubicBezTo>
                  <a:pt x="68970" y="129932"/>
                  <a:pt x="67966" y="129166"/>
                  <a:pt x="66805" y="128796"/>
                </a:cubicBezTo>
                <a:cubicBezTo>
                  <a:pt x="68046" y="124228"/>
                  <a:pt x="69313" y="119687"/>
                  <a:pt x="70554" y="115119"/>
                </a:cubicBezTo>
                <a:lnTo>
                  <a:pt x="72112" y="109626"/>
                </a:lnTo>
                <a:cubicBezTo>
                  <a:pt x="73089" y="109706"/>
                  <a:pt x="74066" y="109759"/>
                  <a:pt x="75096" y="109759"/>
                </a:cubicBezTo>
                <a:cubicBezTo>
                  <a:pt x="77578" y="109759"/>
                  <a:pt x="80060" y="109494"/>
                  <a:pt x="82515" y="109019"/>
                </a:cubicBezTo>
                <a:lnTo>
                  <a:pt x="82806" y="109759"/>
                </a:lnTo>
                <a:lnTo>
                  <a:pt x="87295" y="121931"/>
                </a:lnTo>
                <a:lnTo>
                  <a:pt x="89354" y="127582"/>
                </a:lnTo>
                <a:cubicBezTo>
                  <a:pt x="88219" y="128268"/>
                  <a:pt x="87242" y="129193"/>
                  <a:pt x="86450" y="130275"/>
                </a:cubicBezTo>
                <a:cubicBezTo>
                  <a:pt x="85605" y="131569"/>
                  <a:pt x="85182" y="133127"/>
                  <a:pt x="85314" y="134658"/>
                </a:cubicBezTo>
                <a:cubicBezTo>
                  <a:pt x="85341" y="135134"/>
                  <a:pt x="85394" y="135609"/>
                  <a:pt x="85499" y="136058"/>
                </a:cubicBezTo>
                <a:cubicBezTo>
                  <a:pt x="85658" y="137484"/>
                  <a:pt x="86027" y="138883"/>
                  <a:pt x="86635" y="140203"/>
                </a:cubicBezTo>
                <a:cubicBezTo>
                  <a:pt x="87321" y="141867"/>
                  <a:pt x="88641" y="143214"/>
                  <a:pt x="90305" y="143979"/>
                </a:cubicBezTo>
                <a:cubicBezTo>
                  <a:pt x="91345" y="144413"/>
                  <a:pt x="92442" y="144628"/>
                  <a:pt x="93533" y="144628"/>
                </a:cubicBezTo>
                <a:cubicBezTo>
                  <a:pt x="95295" y="144628"/>
                  <a:pt x="97039" y="144069"/>
                  <a:pt x="98490" y="142976"/>
                </a:cubicBezTo>
                <a:cubicBezTo>
                  <a:pt x="99256" y="142553"/>
                  <a:pt x="99943" y="142025"/>
                  <a:pt x="100524" y="141365"/>
                </a:cubicBezTo>
                <a:cubicBezTo>
                  <a:pt x="103006" y="138593"/>
                  <a:pt x="103006" y="134658"/>
                  <a:pt x="101342" y="131463"/>
                </a:cubicBezTo>
                <a:cubicBezTo>
                  <a:pt x="100603" y="130090"/>
                  <a:pt x="99599" y="128876"/>
                  <a:pt x="98385" y="127925"/>
                </a:cubicBezTo>
                <a:cubicBezTo>
                  <a:pt x="97830" y="127423"/>
                  <a:pt x="97197" y="126975"/>
                  <a:pt x="96536" y="126631"/>
                </a:cubicBezTo>
                <a:cubicBezTo>
                  <a:pt x="95727" y="126177"/>
                  <a:pt x="94828" y="125944"/>
                  <a:pt x="93918" y="125944"/>
                </a:cubicBezTo>
                <a:cubicBezTo>
                  <a:pt x="93612" y="125944"/>
                  <a:pt x="93304" y="125971"/>
                  <a:pt x="92998" y="126024"/>
                </a:cubicBezTo>
                <a:lnTo>
                  <a:pt x="90041" y="112135"/>
                </a:lnTo>
                <a:cubicBezTo>
                  <a:pt x="89671" y="110471"/>
                  <a:pt x="89328" y="108808"/>
                  <a:pt x="88958" y="107144"/>
                </a:cubicBezTo>
                <a:cubicBezTo>
                  <a:pt x="92365" y="105824"/>
                  <a:pt x="95533" y="104002"/>
                  <a:pt x="98411" y="101784"/>
                </a:cubicBezTo>
                <a:lnTo>
                  <a:pt x="107996" y="110498"/>
                </a:lnTo>
                <a:lnTo>
                  <a:pt x="112432" y="114538"/>
                </a:lnTo>
                <a:cubicBezTo>
                  <a:pt x="111746" y="115700"/>
                  <a:pt x="111297" y="116967"/>
                  <a:pt x="111112" y="118287"/>
                </a:cubicBezTo>
                <a:cubicBezTo>
                  <a:pt x="110954" y="119845"/>
                  <a:pt x="111297" y="121377"/>
                  <a:pt x="112115" y="122723"/>
                </a:cubicBezTo>
                <a:cubicBezTo>
                  <a:pt x="112353" y="123119"/>
                  <a:pt x="112643" y="123489"/>
                  <a:pt x="112934" y="123859"/>
                </a:cubicBezTo>
                <a:cubicBezTo>
                  <a:pt x="113726" y="125047"/>
                  <a:pt x="114729" y="126130"/>
                  <a:pt x="115838" y="127027"/>
                </a:cubicBezTo>
                <a:cubicBezTo>
                  <a:pt x="117130" y="128099"/>
                  <a:pt x="118758" y="128677"/>
                  <a:pt x="120433" y="128677"/>
                </a:cubicBezTo>
                <a:cubicBezTo>
                  <a:pt x="120574" y="128677"/>
                  <a:pt x="120714" y="128673"/>
                  <a:pt x="120855" y="128664"/>
                </a:cubicBezTo>
                <a:cubicBezTo>
                  <a:pt x="123786" y="128453"/>
                  <a:pt x="126374" y="126684"/>
                  <a:pt x="127641" y="124017"/>
                </a:cubicBezTo>
                <a:cubicBezTo>
                  <a:pt x="128143" y="123304"/>
                  <a:pt x="128486" y="122512"/>
                  <a:pt x="128698" y="121667"/>
                </a:cubicBezTo>
                <a:cubicBezTo>
                  <a:pt x="129648" y="118076"/>
                  <a:pt x="127853" y="114564"/>
                  <a:pt x="124869" y="112505"/>
                </a:cubicBezTo>
                <a:cubicBezTo>
                  <a:pt x="123602" y="111607"/>
                  <a:pt x="122149" y="111000"/>
                  <a:pt x="120618" y="110709"/>
                </a:cubicBezTo>
                <a:cubicBezTo>
                  <a:pt x="119878" y="110524"/>
                  <a:pt x="119139" y="110419"/>
                  <a:pt x="118400" y="110392"/>
                </a:cubicBezTo>
                <a:cubicBezTo>
                  <a:pt x="118361" y="110391"/>
                  <a:pt x="118322" y="110391"/>
                  <a:pt x="118283" y="110391"/>
                </a:cubicBezTo>
                <a:cubicBezTo>
                  <a:pt x="117083" y="110391"/>
                  <a:pt x="115913" y="110785"/>
                  <a:pt x="114967" y="111501"/>
                </a:cubicBezTo>
                <a:lnTo>
                  <a:pt x="105963" y="100543"/>
                </a:lnTo>
                <a:lnTo>
                  <a:pt x="103296" y="97295"/>
                </a:lnTo>
                <a:cubicBezTo>
                  <a:pt x="105884" y="94470"/>
                  <a:pt x="108023" y="91249"/>
                  <a:pt x="109660" y="87763"/>
                </a:cubicBezTo>
                <a:lnTo>
                  <a:pt x="121119" y="90826"/>
                </a:lnTo>
                <a:lnTo>
                  <a:pt x="126929" y="92358"/>
                </a:lnTo>
                <a:cubicBezTo>
                  <a:pt x="126849" y="93704"/>
                  <a:pt x="127034" y="95025"/>
                  <a:pt x="127483" y="96292"/>
                </a:cubicBezTo>
                <a:cubicBezTo>
                  <a:pt x="128038" y="97744"/>
                  <a:pt x="129067" y="98959"/>
                  <a:pt x="130414" y="99751"/>
                </a:cubicBezTo>
                <a:cubicBezTo>
                  <a:pt x="130810" y="100015"/>
                  <a:pt x="131233" y="100226"/>
                  <a:pt x="131655" y="100411"/>
                </a:cubicBezTo>
                <a:cubicBezTo>
                  <a:pt x="132922" y="101098"/>
                  <a:pt x="134296" y="101573"/>
                  <a:pt x="135695" y="101863"/>
                </a:cubicBezTo>
                <a:cubicBezTo>
                  <a:pt x="136204" y="101976"/>
                  <a:pt x="136718" y="102031"/>
                  <a:pt x="137228" y="102031"/>
                </a:cubicBezTo>
                <a:cubicBezTo>
                  <a:pt x="138516" y="102031"/>
                  <a:pt x="139781" y="101680"/>
                  <a:pt x="140897" y="101018"/>
                </a:cubicBezTo>
                <a:cubicBezTo>
                  <a:pt x="143405" y="99461"/>
                  <a:pt x="144884" y="96714"/>
                  <a:pt x="144805" y="93783"/>
                </a:cubicBezTo>
                <a:cubicBezTo>
                  <a:pt x="144884" y="92912"/>
                  <a:pt x="144857" y="92041"/>
                  <a:pt x="144646" y="91196"/>
                </a:cubicBezTo>
                <a:cubicBezTo>
                  <a:pt x="143828" y="87552"/>
                  <a:pt x="140606" y="85281"/>
                  <a:pt x="137015" y="84806"/>
                </a:cubicBezTo>
                <a:cubicBezTo>
                  <a:pt x="136541" y="84749"/>
                  <a:pt x="136062" y="84719"/>
                  <a:pt x="135582" y="84719"/>
                </a:cubicBezTo>
                <a:cubicBezTo>
                  <a:pt x="134511" y="84719"/>
                  <a:pt x="133434" y="84865"/>
                  <a:pt x="132394" y="85175"/>
                </a:cubicBezTo>
                <a:cubicBezTo>
                  <a:pt x="131655" y="85334"/>
                  <a:pt x="130942" y="85598"/>
                  <a:pt x="130282" y="85941"/>
                </a:cubicBezTo>
                <a:cubicBezTo>
                  <a:pt x="129173" y="86469"/>
                  <a:pt x="128275" y="87367"/>
                  <a:pt x="127747" y="88476"/>
                </a:cubicBezTo>
                <a:lnTo>
                  <a:pt x="114703" y="82905"/>
                </a:lnTo>
                <a:lnTo>
                  <a:pt x="111878" y="81690"/>
                </a:lnTo>
                <a:cubicBezTo>
                  <a:pt x="112776" y="78389"/>
                  <a:pt x="113224" y="75010"/>
                  <a:pt x="113224" y="71603"/>
                </a:cubicBezTo>
                <a:cubicBezTo>
                  <a:pt x="113224" y="70943"/>
                  <a:pt x="113198" y="70283"/>
                  <a:pt x="113172" y="69597"/>
                </a:cubicBezTo>
                <a:lnTo>
                  <a:pt x="123707" y="67273"/>
                </a:lnTo>
                <a:lnTo>
                  <a:pt x="129569" y="65979"/>
                </a:lnTo>
                <a:cubicBezTo>
                  <a:pt x="130124" y="67194"/>
                  <a:pt x="130889" y="68303"/>
                  <a:pt x="131866" y="69200"/>
                </a:cubicBezTo>
                <a:cubicBezTo>
                  <a:pt x="133028" y="70230"/>
                  <a:pt x="134507" y="70838"/>
                  <a:pt x="136065" y="70943"/>
                </a:cubicBezTo>
                <a:cubicBezTo>
                  <a:pt x="136302" y="70956"/>
                  <a:pt x="136533" y="70963"/>
                  <a:pt x="136764" y="70963"/>
                </a:cubicBezTo>
                <a:cubicBezTo>
                  <a:pt x="136995" y="70963"/>
                  <a:pt x="137226" y="70956"/>
                  <a:pt x="137464" y="70943"/>
                </a:cubicBezTo>
                <a:cubicBezTo>
                  <a:pt x="137555" y="70945"/>
                  <a:pt x="137645" y="70946"/>
                  <a:pt x="137735" y="70946"/>
                </a:cubicBezTo>
                <a:cubicBezTo>
                  <a:pt x="139094" y="70946"/>
                  <a:pt x="140429" y="70758"/>
                  <a:pt x="141742" y="70362"/>
                </a:cubicBezTo>
                <a:cubicBezTo>
                  <a:pt x="143484" y="69887"/>
                  <a:pt x="144990" y="68752"/>
                  <a:pt x="145966" y="67220"/>
                </a:cubicBezTo>
                <a:cubicBezTo>
                  <a:pt x="147472" y="64685"/>
                  <a:pt x="147498" y="61569"/>
                  <a:pt x="146072" y="58982"/>
                </a:cubicBezTo>
                <a:cubicBezTo>
                  <a:pt x="145755" y="58190"/>
                  <a:pt x="145306" y="57424"/>
                  <a:pt x="144752" y="56764"/>
                </a:cubicBezTo>
                <a:cubicBezTo>
                  <a:pt x="143127" y="54874"/>
                  <a:pt x="140852" y="54000"/>
                  <a:pt x="138504" y="54000"/>
                </a:cubicBezTo>
                <a:cubicBezTo>
                  <a:pt x="137342" y="54000"/>
                  <a:pt x="136163" y="54214"/>
                  <a:pt x="135035" y="54625"/>
                </a:cubicBezTo>
                <a:cubicBezTo>
                  <a:pt x="133583" y="55153"/>
                  <a:pt x="132236" y="55998"/>
                  <a:pt x="131127" y="57081"/>
                </a:cubicBezTo>
                <a:cubicBezTo>
                  <a:pt x="130546" y="57556"/>
                  <a:pt x="130044" y="58110"/>
                  <a:pt x="129595" y="58718"/>
                </a:cubicBezTo>
                <a:cubicBezTo>
                  <a:pt x="128856" y="59721"/>
                  <a:pt x="128486" y="60909"/>
                  <a:pt x="128539" y="62150"/>
                </a:cubicBezTo>
                <a:lnTo>
                  <a:pt x="114386" y="63206"/>
                </a:lnTo>
                <a:lnTo>
                  <a:pt x="112353" y="63365"/>
                </a:lnTo>
                <a:cubicBezTo>
                  <a:pt x="111429" y="59193"/>
                  <a:pt x="109818" y="55206"/>
                  <a:pt x="107574" y="51562"/>
                </a:cubicBezTo>
                <a:lnTo>
                  <a:pt x="115152" y="45198"/>
                </a:lnTo>
                <a:lnTo>
                  <a:pt x="119773" y="41343"/>
                </a:lnTo>
                <a:cubicBezTo>
                  <a:pt x="120829" y="42188"/>
                  <a:pt x="122017" y="42795"/>
                  <a:pt x="123311" y="43165"/>
                </a:cubicBezTo>
                <a:cubicBezTo>
                  <a:pt x="123866" y="43301"/>
                  <a:pt x="124431" y="43369"/>
                  <a:pt x="124995" y="43369"/>
                </a:cubicBezTo>
                <a:cubicBezTo>
                  <a:pt x="125962" y="43369"/>
                  <a:pt x="126926" y="43169"/>
                  <a:pt x="127826" y="42769"/>
                </a:cubicBezTo>
                <a:cubicBezTo>
                  <a:pt x="128249" y="42584"/>
                  <a:pt x="128671" y="42347"/>
                  <a:pt x="129067" y="42109"/>
                </a:cubicBezTo>
                <a:cubicBezTo>
                  <a:pt x="130361" y="41475"/>
                  <a:pt x="131549" y="40630"/>
                  <a:pt x="132579" y="39653"/>
                </a:cubicBezTo>
                <a:cubicBezTo>
                  <a:pt x="133926" y="38412"/>
                  <a:pt x="134744" y="36722"/>
                  <a:pt x="134903" y="34900"/>
                </a:cubicBezTo>
                <a:cubicBezTo>
                  <a:pt x="135061" y="31969"/>
                  <a:pt x="133635" y="29170"/>
                  <a:pt x="131180" y="27560"/>
                </a:cubicBezTo>
                <a:cubicBezTo>
                  <a:pt x="130546" y="26979"/>
                  <a:pt x="129780" y="26504"/>
                  <a:pt x="128988" y="26187"/>
                </a:cubicBezTo>
                <a:cubicBezTo>
                  <a:pt x="128024" y="25796"/>
                  <a:pt x="127040" y="25616"/>
                  <a:pt x="126071" y="25616"/>
                </a:cubicBezTo>
                <a:cubicBezTo>
                  <a:pt x="123564" y="25616"/>
                  <a:pt x="121148" y="26825"/>
                  <a:pt x="119377" y="28748"/>
                </a:cubicBezTo>
                <a:cubicBezTo>
                  <a:pt x="118321" y="29910"/>
                  <a:pt x="117528" y="31256"/>
                  <a:pt x="117027" y="32735"/>
                </a:cubicBezTo>
                <a:cubicBezTo>
                  <a:pt x="116736" y="33422"/>
                  <a:pt x="116551" y="34161"/>
                  <a:pt x="116419" y="34900"/>
                </a:cubicBezTo>
                <a:cubicBezTo>
                  <a:pt x="116235" y="36115"/>
                  <a:pt x="116472" y="37356"/>
                  <a:pt x="117080" y="38439"/>
                </a:cubicBezTo>
                <a:lnTo>
                  <a:pt x="105012" y="45885"/>
                </a:lnTo>
                <a:lnTo>
                  <a:pt x="103877" y="46598"/>
                </a:lnTo>
                <a:cubicBezTo>
                  <a:pt x="100999" y="43271"/>
                  <a:pt x="97566" y="40498"/>
                  <a:pt x="93738" y="38333"/>
                </a:cubicBezTo>
                <a:lnTo>
                  <a:pt x="97408" y="29567"/>
                </a:lnTo>
                <a:lnTo>
                  <a:pt x="99705" y="24021"/>
                </a:lnTo>
                <a:cubicBezTo>
                  <a:pt x="100365" y="24140"/>
                  <a:pt x="101032" y="24200"/>
                  <a:pt x="101695" y="24200"/>
                </a:cubicBezTo>
                <a:cubicBezTo>
                  <a:pt x="102359" y="24200"/>
                  <a:pt x="103019" y="24140"/>
                  <a:pt x="103666" y="24021"/>
                </a:cubicBezTo>
                <a:cubicBezTo>
                  <a:pt x="105171" y="23652"/>
                  <a:pt x="106518" y="22780"/>
                  <a:pt x="107495" y="21566"/>
                </a:cubicBezTo>
                <a:cubicBezTo>
                  <a:pt x="107785" y="21196"/>
                  <a:pt x="108049" y="20826"/>
                  <a:pt x="108287" y="20404"/>
                </a:cubicBezTo>
                <a:cubicBezTo>
                  <a:pt x="109132" y="19242"/>
                  <a:pt x="109818" y="17975"/>
                  <a:pt x="110267" y="16602"/>
                </a:cubicBezTo>
                <a:cubicBezTo>
                  <a:pt x="110901" y="14885"/>
                  <a:pt x="110848" y="13011"/>
                  <a:pt x="110135" y="11321"/>
                </a:cubicBezTo>
                <a:cubicBezTo>
                  <a:pt x="108920" y="8654"/>
                  <a:pt x="106386" y="6805"/>
                  <a:pt x="103481" y="6489"/>
                </a:cubicBezTo>
                <a:cubicBezTo>
                  <a:pt x="102882" y="6339"/>
                  <a:pt x="102270" y="6269"/>
                  <a:pt x="101655" y="6269"/>
                </a:cubicBezTo>
                <a:cubicBezTo>
                  <a:pt x="101401" y="6269"/>
                  <a:pt x="101147" y="6281"/>
                  <a:pt x="100893" y="6304"/>
                </a:cubicBezTo>
                <a:cubicBezTo>
                  <a:pt x="97197" y="6621"/>
                  <a:pt x="94477" y="9499"/>
                  <a:pt x="93553" y="12984"/>
                </a:cubicBezTo>
                <a:cubicBezTo>
                  <a:pt x="93157" y="14516"/>
                  <a:pt x="93051" y="16074"/>
                  <a:pt x="93315" y="17605"/>
                </a:cubicBezTo>
                <a:cubicBezTo>
                  <a:pt x="93368" y="18371"/>
                  <a:pt x="93526" y="19110"/>
                  <a:pt x="93764" y="19823"/>
                </a:cubicBezTo>
                <a:cubicBezTo>
                  <a:pt x="94160" y="20985"/>
                  <a:pt x="94926" y="21988"/>
                  <a:pt x="95956" y="22675"/>
                </a:cubicBezTo>
                <a:lnTo>
                  <a:pt x="88694" y="34848"/>
                </a:lnTo>
                <a:cubicBezTo>
                  <a:pt x="88509" y="35164"/>
                  <a:pt x="88325" y="35455"/>
                  <a:pt x="88140" y="35772"/>
                </a:cubicBezTo>
                <a:cubicBezTo>
                  <a:pt x="83994" y="34267"/>
                  <a:pt x="79637" y="33474"/>
                  <a:pt x="75228" y="33474"/>
                </a:cubicBezTo>
                <a:cubicBezTo>
                  <a:pt x="74937" y="30253"/>
                  <a:pt x="74673" y="27058"/>
                  <a:pt x="74409" y="23837"/>
                </a:cubicBezTo>
                <a:lnTo>
                  <a:pt x="73907" y="17843"/>
                </a:lnTo>
                <a:cubicBezTo>
                  <a:pt x="75201" y="17473"/>
                  <a:pt x="76390" y="16839"/>
                  <a:pt x="77446" y="16021"/>
                </a:cubicBezTo>
                <a:cubicBezTo>
                  <a:pt x="78608" y="14991"/>
                  <a:pt x="79400" y="13592"/>
                  <a:pt x="79717" y="12086"/>
                </a:cubicBezTo>
                <a:cubicBezTo>
                  <a:pt x="79796" y="11611"/>
                  <a:pt x="79849" y="11162"/>
                  <a:pt x="79875" y="10687"/>
                </a:cubicBezTo>
                <a:cubicBezTo>
                  <a:pt x="80113" y="9261"/>
                  <a:pt x="80113" y="7809"/>
                  <a:pt x="79901" y="6383"/>
                </a:cubicBezTo>
                <a:cubicBezTo>
                  <a:pt x="79664" y="4587"/>
                  <a:pt x="78766" y="2950"/>
                  <a:pt x="77393" y="1788"/>
                </a:cubicBezTo>
                <a:cubicBezTo>
                  <a:pt x="75897" y="615"/>
                  <a:pt x="74083" y="0"/>
                  <a:pt x="7224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13"/>
          <p:cNvSpPr/>
          <p:nvPr/>
        </p:nvSpPr>
        <p:spPr>
          <a:xfrm rot="-7280868">
            <a:off x="8738833" y="1838833"/>
            <a:ext cx="297438" cy="265791"/>
          </a:xfrm>
          <a:custGeom>
            <a:avLst/>
            <a:gdLst/>
            <a:ahLst/>
            <a:cxnLst/>
            <a:rect l="l" t="t" r="r" b="b"/>
            <a:pathLst>
              <a:path w="9451" h="8446" extrusionOk="0">
                <a:moveTo>
                  <a:pt x="4726" y="1"/>
                </a:moveTo>
                <a:cubicBezTo>
                  <a:pt x="3911" y="1"/>
                  <a:pt x="3251" y="661"/>
                  <a:pt x="3251" y="1474"/>
                </a:cubicBezTo>
                <a:cubicBezTo>
                  <a:pt x="3251" y="1778"/>
                  <a:pt x="3343" y="2062"/>
                  <a:pt x="3503" y="2296"/>
                </a:cubicBezTo>
                <a:cubicBezTo>
                  <a:pt x="3299" y="2458"/>
                  <a:pt x="3113" y="2659"/>
                  <a:pt x="2953" y="2892"/>
                </a:cubicBezTo>
                <a:cubicBezTo>
                  <a:pt x="2359" y="2519"/>
                  <a:pt x="1766" y="2146"/>
                  <a:pt x="1172" y="1774"/>
                </a:cubicBezTo>
                <a:cubicBezTo>
                  <a:pt x="1125" y="1745"/>
                  <a:pt x="1080" y="1732"/>
                  <a:pt x="1037" y="1732"/>
                </a:cubicBezTo>
                <a:cubicBezTo>
                  <a:pt x="812" y="1732"/>
                  <a:pt x="666" y="2077"/>
                  <a:pt x="906" y="2228"/>
                </a:cubicBezTo>
                <a:cubicBezTo>
                  <a:pt x="1501" y="2602"/>
                  <a:pt x="2096" y="2974"/>
                  <a:pt x="2691" y="3348"/>
                </a:cubicBezTo>
                <a:cubicBezTo>
                  <a:pt x="2483" y="3785"/>
                  <a:pt x="2355" y="4293"/>
                  <a:pt x="2330" y="4840"/>
                </a:cubicBezTo>
                <a:cubicBezTo>
                  <a:pt x="1665" y="4771"/>
                  <a:pt x="1001" y="4701"/>
                  <a:pt x="337" y="4633"/>
                </a:cubicBezTo>
                <a:cubicBezTo>
                  <a:pt x="326" y="4631"/>
                  <a:pt x="315" y="4631"/>
                  <a:pt x="305" y="4631"/>
                </a:cubicBezTo>
                <a:cubicBezTo>
                  <a:pt x="1" y="4631"/>
                  <a:pt x="13" y="5124"/>
                  <a:pt x="337" y="5158"/>
                </a:cubicBezTo>
                <a:lnTo>
                  <a:pt x="2338" y="5367"/>
                </a:lnTo>
                <a:cubicBezTo>
                  <a:pt x="2374" y="5839"/>
                  <a:pt x="2490" y="6281"/>
                  <a:pt x="2663" y="6670"/>
                </a:cubicBezTo>
                <a:lnTo>
                  <a:pt x="1238" y="8001"/>
                </a:lnTo>
                <a:cubicBezTo>
                  <a:pt x="1045" y="8181"/>
                  <a:pt x="1227" y="8446"/>
                  <a:pt x="1434" y="8446"/>
                </a:cubicBezTo>
                <a:cubicBezTo>
                  <a:pt x="1494" y="8446"/>
                  <a:pt x="1555" y="8424"/>
                  <a:pt x="1610" y="8372"/>
                </a:cubicBezTo>
                <a:cubicBezTo>
                  <a:pt x="2049" y="7963"/>
                  <a:pt x="2488" y="7554"/>
                  <a:pt x="2927" y="7146"/>
                </a:cubicBezTo>
                <a:cubicBezTo>
                  <a:pt x="3366" y="7806"/>
                  <a:pt x="4010" y="8223"/>
                  <a:pt x="4726" y="8223"/>
                </a:cubicBezTo>
                <a:cubicBezTo>
                  <a:pt x="5442" y="8223"/>
                  <a:pt x="6084" y="7806"/>
                  <a:pt x="6525" y="7146"/>
                </a:cubicBezTo>
                <a:cubicBezTo>
                  <a:pt x="6963" y="7555"/>
                  <a:pt x="7401" y="7965"/>
                  <a:pt x="7841" y="8372"/>
                </a:cubicBezTo>
                <a:cubicBezTo>
                  <a:pt x="7896" y="8424"/>
                  <a:pt x="7957" y="8446"/>
                  <a:pt x="8017" y="8446"/>
                </a:cubicBezTo>
                <a:cubicBezTo>
                  <a:pt x="8224" y="8446"/>
                  <a:pt x="8407" y="8181"/>
                  <a:pt x="8214" y="8001"/>
                </a:cubicBezTo>
                <a:lnTo>
                  <a:pt x="6787" y="6671"/>
                </a:lnTo>
                <a:cubicBezTo>
                  <a:pt x="6963" y="6282"/>
                  <a:pt x="7077" y="5841"/>
                  <a:pt x="7114" y="5367"/>
                </a:cubicBezTo>
                <a:lnTo>
                  <a:pt x="9114" y="5158"/>
                </a:lnTo>
                <a:cubicBezTo>
                  <a:pt x="9438" y="5123"/>
                  <a:pt x="9451" y="4630"/>
                  <a:pt x="9146" y="4630"/>
                </a:cubicBezTo>
                <a:cubicBezTo>
                  <a:pt x="9136" y="4630"/>
                  <a:pt x="9125" y="4630"/>
                  <a:pt x="9114" y="4631"/>
                </a:cubicBezTo>
                <a:cubicBezTo>
                  <a:pt x="8450" y="4701"/>
                  <a:pt x="7785" y="4768"/>
                  <a:pt x="7121" y="4838"/>
                </a:cubicBezTo>
                <a:cubicBezTo>
                  <a:pt x="7096" y="4292"/>
                  <a:pt x="6967" y="3784"/>
                  <a:pt x="6760" y="3348"/>
                </a:cubicBezTo>
                <a:cubicBezTo>
                  <a:pt x="7356" y="2974"/>
                  <a:pt x="7951" y="2602"/>
                  <a:pt x="8546" y="2228"/>
                </a:cubicBezTo>
                <a:cubicBezTo>
                  <a:pt x="8786" y="2077"/>
                  <a:pt x="8640" y="1732"/>
                  <a:pt x="8415" y="1732"/>
                </a:cubicBezTo>
                <a:cubicBezTo>
                  <a:pt x="8372" y="1732"/>
                  <a:pt x="8326" y="1745"/>
                  <a:pt x="8279" y="1774"/>
                </a:cubicBezTo>
                <a:cubicBezTo>
                  <a:pt x="7685" y="2146"/>
                  <a:pt x="7091" y="2519"/>
                  <a:pt x="6498" y="2892"/>
                </a:cubicBezTo>
                <a:cubicBezTo>
                  <a:pt x="6337" y="2661"/>
                  <a:pt x="6154" y="2458"/>
                  <a:pt x="5948" y="2296"/>
                </a:cubicBezTo>
                <a:cubicBezTo>
                  <a:pt x="6107" y="2062"/>
                  <a:pt x="6200" y="1778"/>
                  <a:pt x="6200" y="1474"/>
                </a:cubicBezTo>
                <a:cubicBezTo>
                  <a:pt x="6200" y="661"/>
                  <a:pt x="5539" y="1"/>
                  <a:pt x="472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13"/>
          <p:cNvSpPr/>
          <p:nvPr/>
        </p:nvSpPr>
        <p:spPr>
          <a:xfrm rot="-9970807">
            <a:off x="198712" y="242053"/>
            <a:ext cx="297433" cy="265779"/>
          </a:xfrm>
          <a:custGeom>
            <a:avLst/>
            <a:gdLst/>
            <a:ahLst/>
            <a:cxnLst/>
            <a:rect l="l" t="t" r="r" b="b"/>
            <a:pathLst>
              <a:path w="9451" h="8446" extrusionOk="0">
                <a:moveTo>
                  <a:pt x="4726" y="1"/>
                </a:moveTo>
                <a:cubicBezTo>
                  <a:pt x="3911" y="1"/>
                  <a:pt x="3251" y="661"/>
                  <a:pt x="3251" y="1474"/>
                </a:cubicBezTo>
                <a:cubicBezTo>
                  <a:pt x="3251" y="1778"/>
                  <a:pt x="3343" y="2062"/>
                  <a:pt x="3503" y="2296"/>
                </a:cubicBezTo>
                <a:cubicBezTo>
                  <a:pt x="3299" y="2458"/>
                  <a:pt x="3113" y="2659"/>
                  <a:pt x="2953" y="2892"/>
                </a:cubicBezTo>
                <a:cubicBezTo>
                  <a:pt x="2359" y="2519"/>
                  <a:pt x="1766" y="2146"/>
                  <a:pt x="1172" y="1774"/>
                </a:cubicBezTo>
                <a:cubicBezTo>
                  <a:pt x="1125" y="1745"/>
                  <a:pt x="1080" y="1732"/>
                  <a:pt x="1037" y="1732"/>
                </a:cubicBezTo>
                <a:cubicBezTo>
                  <a:pt x="812" y="1732"/>
                  <a:pt x="666" y="2077"/>
                  <a:pt x="906" y="2228"/>
                </a:cubicBezTo>
                <a:cubicBezTo>
                  <a:pt x="1501" y="2602"/>
                  <a:pt x="2096" y="2974"/>
                  <a:pt x="2691" y="3348"/>
                </a:cubicBezTo>
                <a:cubicBezTo>
                  <a:pt x="2483" y="3785"/>
                  <a:pt x="2355" y="4293"/>
                  <a:pt x="2330" y="4840"/>
                </a:cubicBezTo>
                <a:cubicBezTo>
                  <a:pt x="1665" y="4771"/>
                  <a:pt x="1001" y="4701"/>
                  <a:pt x="337" y="4633"/>
                </a:cubicBezTo>
                <a:cubicBezTo>
                  <a:pt x="326" y="4631"/>
                  <a:pt x="315" y="4631"/>
                  <a:pt x="305" y="4631"/>
                </a:cubicBezTo>
                <a:cubicBezTo>
                  <a:pt x="1" y="4631"/>
                  <a:pt x="13" y="5124"/>
                  <a:pt x="337" y="5158"/>
                </a:cubicBezTo>
                <a:lnTo>
                  <a:pt x="2338" y="5367"/>
                </a:lnTo>
                <a:cubicBezTo>
                  <a:pt x="2374" y="5839"/>
                  <a:pt x="2490" y="6281"/>
                  <a:pt x="2663" y="6670"/>
                </a:cubicBezTo>
                <a:lnTo>
                  <a:pt x="1238" y="8001"/>
                </a:lnTo>
                <a:cubicBezTo>
                  <a:pt x="1045" y="8181"/>
                  <a:pt x="1227" y="8446"/>
                  <a:pt x="1434" y="8446"/>
                </a:cubicBezTo>
                <a:cubicBezTo>
                  <a:pt x="1494" y="8446"/>
                  <a:pt x="1555" y="8424"/>
                  <a:pt x="1610" y="8372"/>
                </a:cubicBezTo>
                <a:cubicBezTo>
                  <a:pt x="2049" y="7963"/>
                  <a:pt x="2488" y="7554"/>
                  <a:pt x="2927" y="7146"/>
                </a:cubicBezTo>
                <a:cubicBezTo>
                  <a:pt x="3366" y="7806"/>
                  <a:pt x="4010" y="8223"/>
                  <a:pt x="4726" y="8223"/>
                </a:cubicBezTo>
                <a:cubicBezTo>
                  <a:pt x="5442" y="8223"/>
                  <a:pt x="6084" y="7806"/>
                  <a:pt x="6525" y="7146"/>
                </a:cubicBezTo>
                <a:cubicBezTo>
                  <a:pt x="6963" y="7555"/>
                  <a:pt x="7401" y="7965"/>
                  <a:pt x="7841" y="8372"/>
                </a:cubicBezTo>
                <a:cubicBezTo>
                  <a:pt x="7896" y="8424"/>
                  <a:pt x="7957" y="8446"/>
                  <a:pt x="8017" y="8446"/>
                </a:cubicBezTo>
                <a:cubicBezTo>
                  <a:pt x="8224" y="8446"/>
                  <a:pt x="8407" y="8181"/>
                  <a:pt x="8214" y="8001"/>
                </a:cubicBezTo>
                <a:lnTo>
                  <a:pt x="6787" y="6671"/>
                </a:lnTo>
                <a:cubicBezTo>
                  <a:pt x="6963" y="6282"/>
                  <a:pt x="7077" y="5841"/>
                  <a:pt x="7114" y="5367"/>
                </a:cubicBezTo>
                <a:lnTo>
                  <a:pt x="9114" y="5158"/>
                </a:lnTo>
                <a:cubicBezTo>
                  <a:pt x="9438" y="5123"/>
                  <a:pt x="9451" y="4630"/>
                  <a:pt x="9146" y="4630"/>
                </a:cubicBezTo>
                <a:cubicBezTo>
                  <a:pt x="9136" y="4630"/>
                  <a:pt x="9125" y="4630"/>
                  <a:pt x="9114" y="4631"/>
                </a:cubicBezTo>
                <a:cubicBezTo>
                  <a:pt x="8450" y="4701"/>
                  <a:pt x="7785" y="4768"/>
                  <a:pt x="7121" y="4838"/>
                </a:cubicBezTo>
                <a:cubicBezTo>
                  <a:pt x="7096" y="4292"/>
                  <a:pt x="6967" y="3784"/>
                  <a:pt x="6760" y="3348"/>
                </a:cubicBezTo>
                <a:cubicBezTo>
                  <a:pt x="7356" y="2974"/>
                  <a:pt x="7951" y="2602"/>
                  <a:pt x="8546" y="2228"/>
                </a:cubicBezTo>
                <a:cubicBezTo>
                  <a:pt x="8786" y="2077"/>
                  <a:pt x="8640" y="1732"/>
                  <a:pt x="8415" y="1732"/>
                </a:cubicBezTo>
                <a:cubicBezTo>
                  <a:pt x="8372" y="1732"/>
                  <a:pt x="8326" y="1745"/>
                  <a:pt x="8279" y="1774"/>
                </a:cubicBezTo>
                <a:cubicBezTo>
                  <a:pt x="7685" y="2146"/>
                  <a:pt x="7091" y="2519"/>
                  <a:pt x="6498" y="2892"/>
                </a:cubicBezTo>
                <a:cubicBezTo>
                  <a:pt x="6337" y="2661"/>
                  <a:pt x="6154" y="2458"/>
                  <a:pt x="5948" y="2296"/>
                </a:cubicBezTo>
                <a:cubicBezTo>
                  <a:pt x="6107" y="2062"/>
                  <a:pt x="6200" y="1778"/>
                  <a:pt x="6200" y="1474"/>
                </a:cubicBezTo>
                <a:cubicBezTo>
                  <a:pt x="6200" y="661"/>
                  <a:pt x="5539" y="1"/>
                  <a:pt x="472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13"/>
          <p:cNvSpPr/>
          <p:nvPr/>
        </p:nvSpPr>
        <p:spPr>
          <a:xfrm rot="-8099807">
            <a:off x="124638" y="4227841"/>
            <a:ext cx="297438" cy="265794"/>
          </a:xfrm>
          <a:custGeom>
            <a:avLst/>
            <a:gdLst/>
            <a:ahLst/>
            <a:cxnLst/>
            <a:rect l="l" t="t" r="r" b="b"/>
            <a:pathLst>
              <a:path w="9451" h="8446" extrusionOk="0">
                <a:moveTo>
                  <a:pt x="4726" y="1"/>
                </a:moveTo>
                <a:cubicBezTo>
                  <a:pt x="3911" y="1"/>
                  <a:pt x="3251" y="661"/>
                  <a:pt x="3251" y="1474"/>
                </a:cubicBezTo>
                <a:cubicBezTo>
                  <a:pt x="3251" y="1778"/>
                  <a:pt x="3343" y="2062"/>
                  <a:pt x="3503" y="2296"/>
                </a:cubicBezTo>
                <a:cubicBezTo>
                  <a:pt x="3299" y="2458"/>
                  <a:pt x="3113" y="2659"/>
                  <a:pt x="2953" y="2892"/>
                </a:cubicBezTo>
                <a:cubicBezTo>
                  <a:pt x="2359" y="2519"/>
                  <a:pt x="1766" y="2146"/>
                  <a:pt x="1172" y="1774"/>
                </a:cubicBezTo>
                <a:cubicBezTo>
                  <a:pt x="1125" y="1745"/>
                  <a:pt x="1080" y="1732"/>
                  <a:pt x="1037" y="1732"/>
                </a:cubicBezTo>
                <a:cubicBezTo>
                  <a:pt x="812" y="1732"/>
                  <a:pt x="666" y="2077"/>
                  <a:pt x="906" y="2228"/>
                </a:cubicBezTo>
                <a:cubicBezTo>
                  <a:pt x="1501" y="2602"/>
                  <a:pt x="2096" y="2974"/>
                  <a:pt x="2691" y="3348"/>
                </a:cubicBezTo>
                <a:cubicBezTo>
                  <a:pt x="2483" y="3785"/>
                  <a:pt x="2355" y="4293"/>
                  <a:pt x="2330" y="4840"/>
                </a:cubicBezTo>
                <a:cubicBezTo>
                  <a:pt x="1665" y="4771"/>
                  <a:pt x="1001" y="4701"/>
                  <a:pt x="337" y="4633"/>
                </a:cubicBezTo>
                <a:cubicBezTo>
                  <a:pt x="326" y="4631"/>
                  <a:pt x="315" y="4631"/>
                  <a:pt x="305" y="4631"/>
                </a:cubicBezTo>
                <a:cubicBezTo>
                  <a:pt x="1" y="4631"/>
                  <a:pt x="13" y="5124"/>
                  <a:pt x="337" y="5158"/>
                </a:cubicBezTo>
                <a:lnTo>
                  <a:pt x="2338" y="5367"/>
                </a:lnTo>
                <a:cubicBezTo>
                  <a:pt x="2374" y="5839"/>
                  <a:pt x="2490" y="6281"/>
                  <a:pt x="2663" y="6670"/>
                </a:cubicBezTo>
                <a:lnTo>
                  <a:pt x="1238" y="8001"/>
                </a:lnTo>
                <a:cubicBezTo>
                  <a:pt x="1045" y="8181"/>
                  <a:pt x="1227" y="8446"/>
                  <a:pt x="1434" y="8446"/>
                </a:cubicBezTo>
                <a:cubicBezTo>
                  <a:pt x="1494" y="8446"/>
                  <a:pt x="1555" y="8424"/>
                  <a:pt x="1610" y="8372"/>
                </a:cubicBezTo>
                <a:cubicBezTo>
                  <a:pt x="2049" y="7963"/>
                  <a:pt x="2488" y="7554"/>
                  <a:pt x="2927" y="7146"/>
                </a:cubicBezTo>
                <a:cubicBezTo>
                  <a:pt x="3366" y="7806"/>
                  <a:pt x="4010" y="8223"/>
                  <a:pt x="4726" y="8223"/>
                </a:cubicBezTo>
                <a:cubicBezTo>
                  <a:pt x="5442" y="8223"/>
                  <a:pt x="6084" y="7806"/>
                  <a:pt x="6525" y="7146"/>
                </a:cubicBezTo>
                <a:cubicBezTo>
                  <a:pt x="6963" y="7555"/>
                  <a:pt x="7401" y="7965"/>
                  <a:pt x="7841" y="8372"/>
                </a:cubicBezTo>
                <a:cubicBezTo>
                  <a:pt x="7896" y="8424"/>
                  <a:pt x="7957" y="8446"/>
                  <a:pt x="8017" y="8446"/>
                </a:cubicBezTo>
                <a:cubicBezTo>
                  <a:pt x="8224" y="8446"/>
                  <a:pt x="8407" y="8181"/>
                  <a:pt x="8214" y="8001"/>
                </a:cubicBezTo>
                <a:lnTo>
                  <a:pt x="6787" y="6671"/>
                </a:lnTo>
                <a:cubicBezTo>
                  <a:pt x="6963" y="6282"/>
                  <a:pt x="7077" y="5841"/>
                  <a:pt x="7114" y="5367"/>
                </a:cubicBezTo>
                <a:lnTo>
                  <a:pt x="9114" y="5158"/>
                </a:lnTo>
                <a:cubicBezTo>
                  <a:pt x="9438" y="5123"/>
                  <a:pt x="9451" y="4630"/>
                  <a:pt x="9146" y="4630"/>
                </a:cubicBezTo>
                <a:cubicBezTo>
                  <a:pt x="9136" y="4630"/>
                  <a:pt x="9125" y="4630"/>
                  <a:pt x="9114" y="4631"/>
                </a:cubicBezTo>
                <a:cubicBezTo>
                  <a:pt x="8450" y="4701"/>
                  <a:pt x="7785" y="4768"/>
                  <a:pt x="7121" y="4838"/>
                </a:cubicBezTo>
                <a:cubicBezTo>
                  <a:pt x="7096" y="4292"/>
                  <a:pt x="6967" y="3784"/>
                  <a:pt x="6760" y="3348"/>
                </a:cubicBezTo>
                <a:cubicBezTo>
                  <a:pt x="7356" y="2974"/>
                  <a:pt x="7951" y="2602"/>
                  <a:pt x="8546" y="2228"/>
                </a:cubicBezTo>
                <a:cubicBezTo>
                  <a:pt x="8786" y="2077"/>
                  <a:pt x="8640" y="1732"/>
                  <a:pt x="8415" y="1732"/>
                </a:cubicBezTo>
                <a:cubicBezTo>
                  <a:pt x="8372" y="1732"/>
                  <a:pt x="8326" y="1745"/>
                  <a:pt x="8279" y="1774"/>
                </a:cubicBezTo>
                <a:cubicBezTo>
                  <a:pt x="7685" y="2146"/>
                  <a:pt x="7091" y="2519"/>
                  <a:pt x="6498" y="2892"/>
                </a:cubicBezTo>
                <a:cubicBezTo>
                  <a:pt x="6337" y="2661"/>
                  <a:pt x="6154" y="2458"/>
                  <a:pt x="5948" y="2296"/>
                </a:cubicBezTo>
                <a:cubicBezTo>
                  <a:pt x="6107" y="2062"/>
                  <a:pt x="6200" y="1778"/>
                  <a:pt x="6200" y="1474"/>
                </a:cubicBezTo>
                <a:cubicBezTo>
                  <a:pt x="6200" y="661"/>
                  <a:pt x="5539" y="1"/>
                  <a:pt x="472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13"/>
          <p:cNvSpPr/>
          <p:nvPr/>
        </p:nvSpPr>
        <p:spPr>
          <a:xfrm rot="10800000">
            <a:off x="-199009" y="2009961"/>
            <a:ext cx="685866" cy="681183"/>
          </a:xfrm>
          <a:custGeom>
            <a:avLst/>
            <a:gdLst/>
            <a:ahLst/>
            <a:cxnLst/>
            <a:rect l="l" t="t" r="r" b="b"/>
            <a:pathLst>
              <a:path w="147498" h="146491" extrusionOk="0">
                <a:moveTo>
                  <a:pt x="72248" y="0"/>
                </a:moveTo>
                <a:cubicBezTo>
                  <a:pt x="71233" y="0"/>
                  <a:pt x="70212" y="188"/>
                  <a:pt x="69234" y="574"/>
                </a:cubicBezTo>
                <a:cubicBezTo>
                  <a:pt x="68389" y="759"/>
                  <a:pt x="67597" y="1102"/>
                  <a:pt x="66857" y="1551"/>
                </a:cubicBezTo>
                <a:cubicBezTo>
                  <a:pt x="63715" y="3584"/>
                  <a:pt x="62659" y="7360"/>
                  <a:pt x="63425" y="10898"/>
                </a:cubicBezTo>
                <a:cubicBezTo>
                  <a:pt x="63768" y="12403"/>
                  <a:pt x="64402" y="13829"/>
                  <a:pt x="65326" y="15097"/>
                </a:cubicBezTo>
                <a:cubicBezTo>
                  <a:pt x="65722" y="15730"/>
                  <a:pt x="66224" y="16311"/>
                  <a:pt x="66752" y="16839"/>
                </a:cubicBezTo>
                <a:cubicBezTo>
                  <a:pt x="67650" y="17684"/>
                  <a:pt x="68785" y="18239"/>
                  <a:pt x="70000" y="18344"/>
                </a:cubicBezTo>
                <a:lnTo>
                  <a:pt x="69155" y="32524"/>
                </a:lnTo>
                <a:cubicBezTo>
                  <a:pt x="69128" y="32999"/>
                  <a:pt x="69102" y="33448"/>
                  <a:pt x="69075" y="33923"/>
                </a:cubicBezTo>
                <a:cubicBezTo>
                  <a:pt x="64032" y="34716"/>
                  <a:pt x="59226" y="36537"/>
                  <a:pt x="54896" y="39257"/>
                </a:cubicBezTo>
                <a:lnTo>
                  <a:pt x="48796" y="30808"/>
                </a:lnTo>
                <a:lnTo>
                  <a:pt x="45285" y="25923"/>
                </a:lnTo>
                <a:cubicBezTo>
                  <a:pt x="46209" y="24946"/>
                  <a:pt x="46895" y="23784"/>
                  <a:pt x="47371" y="22543"/>
                </a:cubicBezTo>
                <a:cubicBezTo>
                  <a:pt x="47846" y="21038"/>
                  <a:pt x="47819" y="19453"/>
                  <a:pt x="47291" y="18001"/>
                </a:cubicBezTo>
                <a:cubicBezTo>
                  <a:pt x="47133" y="17552"/>
                  <a:pt x="46948" y="17130"/>
                  <a:pt x="46737" y="16707"/>
                </a:cubicBezTo>
                <a:cubicBezTo>
                  <a:pt x="46209" y="15361"/>
                  <a:pt x="45469" y="14120"/>
                  <a:pt x="44545" y="13011"/>
                </a:cubicBezTo>
                <a:cubicBezTo>
                  <a:pt x="43410" y="11585"/>
                  <a:pt x="41799" y="10634"/>
                  <a:pt x="40004" y="10370"/>
                </a:cubicBezTo>
                <a:cubicBezTo>
                  <a:pt x="39630" y="10320"/>
                  <a:pt x="39258" y="10295"/>
                  <a:pt x="38889" y="10295"/>
                </a:cubicBezTo>
                <a:cubicBezTo>
                  <a:pt x="36357" y="10295"/>
                  <a:pt x="33963" y="11458"/>
                  <a:pt x="32373" y="13486"/>
                </a:cubicBezTo>
                <a:cubicBezTo>
                  <a:pt x="31765" y="14093"/>
                  <a:pt x="31237" y="14806"/>
                  <a:pt x="30867" y="15572"/>
                </a:cubicBezTo>
                <a:cubicBezTo>
                  <a:pt x="29204" y="18925"/>
                  <a:pt x="30234" y="22728"/>
                  <a:pt x="32689" y="25342"/>
                </a:cubicBezTo>
                <a:cubicBezTo>
                  <a:pt x="33772" y="26477"/>
                  <a:pt x="35066" y="27375"/>
                  <a:pt x="36492" y="27982"/>
                </a:cubicBezTo>
                <a:cubicBezTo>
                  <a:pt x="37178" y="28326"/>
                  <a:pt x="37865" y="28590"/>
                  <a:pt x="38604" y="28748"/>
                </a:cubicBezTo>
                <a:cubicBezTo>
                  <a:pt x="39017" y="28849"/>
                  <a:pt x="39440" y="28899"/>
                  <a:pt x="39862" y="28899"/>
                </a:cubicBezTo>
                <a:cubicBezTo>
                  <a:pt x="40654" y="28899"/>
                  <a:pt x="41445" y="28723"/>
                  <a:pt x="42169" y="28378"/>
                </a:cubicBezTo>
                <a:lnTo>
                  <a:pt x="48744" y="41000"/>
                </a:lnTo>
                <a:lnTo>
                  <a:pt x="49800" y="43059"/>
                </a:lnTo>
                <a:cubicBezTo>
                  <a:pt x="46737" y="45779"/>
                  <a:pt x="44123" y="48974"/>
                  <a:pt x="42063" y="52512"/>
                </a:cubicBezTo>
                <a:lnTo>
                  <a:pt x="31871" y="47337"/>
                </a:lnTo>
                <a:lnTo>
                  <a:pt x="26511" y="44617"/>
                </a:lnTo>
                <a:cubicBezTo>
                  <a:pt x="26854" y="43324"/>
                  <a:pt x="26960" y="41977"/>
                  <a:pt x="26801" y="40657"/>
                </a:cubicBezTo>
                <a:cubicBezTo>
                  <a:pt x="26537" y="39125"/>
                  <a:pt x="25771" y="37726"/>
                  <a:pt x="24636" y="36643"/>
                </a:cubicBezTo>
                <a:cubicBezTo>
                  <a:pt x="24293" y="36326"/>
                  <a:pt x="23923" y="36036"/>
                  <a:pt x="23553" y="35798"/>
                </a:cubicBezTo>
                <a:cubicBezTo>
                  <a:pt x="22471" y="34848"/>
                  <a:pt x="21230" y="34082"/>
                  <a:pt x="19909" y="33501"/>
                </a:cubicBezTo>
                <a:cubicBezTo>
                  <a:pt x="18978" y="33087"/>
                  <a:pt x="17980" y="32880"/>
                  <a:pt x="16981" y="32880"/>
                </a:cubicBezTo>
                <a:cubicBezTo>
                  <a:pt x="16196" y="32880"/>
                  <a:pt x="15410" y="33008"/>
                  <a:pt x="14655" y="33263"/>
                </a:cubicBezTo>
                <a:cubicBezTo>
                  <a:pt x="11882" y="34267"/>
                  <a:pt x="9876" y="36643"/>
                  <a:pt x="9347" y="39521"/>
                </a:cubicBezTo>
                <a:cubicBezTo>
                  <a:pt x="9057" y="40366"/>
                  <a:pt x="8925" y="41211"/>
                  <a:pt x="8951" y="42083"/>
                </a:cubicBezTo>
                <a:cubicBezTo>
                  <a:pt x="9004" y="45806"/>
                  <a:pt x="11671" y="48710"/>
                  <a:pt x="15077" y="49898"/>
                </a:cubicBezTo>
                <a:cubicBezTo>
                  <a:pt x="16291" y="50332"/>
                  <a:pt x="17559" y="50534"/>
                  <a:pt x="18836" y="50534"/>
                </a:cubicBezTo>
                <a:cubicBezTo>
                  <a:pt x="19114" y="50534"/>
                  <a:pt x="19393" y="50525"/>
                  <a:pt x="19672" y="50506"/>
                </a:cubicBezTo>
                <a:cubicBezTo>
                  <a:pt x="20411" y="50506"/>
                  <a:pt x="21177" y="50400"/>
                  <a:pt x="21890" y="50215"/>
                </a:cubicBezTo>
                <a:cubicBezTo>
                  <a:pt x="23078" y="49898"/>
                  <a:pt x="24134" y="49212"/>
                  <a:pt x="24900" y="48235"/>
                </a:cubicBezTo>
                <a:lnTo>
                  <a:pt x="36518" y="56394"/>
                </a:lnTo>
                <a:lnTo>
                  <a:pt x="39317" y="58374"/>
                </a:lnTo>
                <a:cubicBezTo>
                  <a:pt x="37970" y="61992"/>
                  <a:pt x="37205" y="65821"/>
                  <a:pt x="37020" y="69702"/>
                </a:cubicBezTo>
                <a:lnTo>
                  <a:pt x="24477" y="69808"/>
                </a:lnTo>
                <a:lnTo>
                  <a:pt x="18457" y="69861"/>
                </a:lnTo>
                <a:cubicBezTo>
                  <a:pt x="18167" y="68540"/>
                  <a:pt x="17639" y="67299"/>
                  <a:pt x="16873" y="66217"/>
                </a:cubicBezTo>
                <a:cubicBezTo>
                  <a:pt x="15949" y="64976"/>
                  <a:pt x="14628" y="64078"/>
                  <a:pt x="13123" y="63655"/>
                </a:cubicBezTo>
                <a:cubicBezTo>
                  <a:pt x="12674" y="63523"/>
                  <a:pt x="12226" y="63418"/>
                  <a:pt x="11750" y="63365"/>
                </a:cubicBezTo>
                <a:cubicBezTo>
                  <a:pt x="10701" y="63127"/>
                  <a:pt x="9621" y="63008"/>
                  <a:pt x="8546" y="63008"/>
                </a:cubicBezTo>
                <a:cubicBezTo>
                  <a:pt x="8187" y="63008"/>
                  <a:pt x="7829" y="63022"/>
                  <a:pt x="7473" y="63048"/>
                </a:cubicBezTo>
                <a:cubicBezTo>
                  <a:pt x="5651" y="63154"/>
                  <a:pt x="3934" y="63946"/>
                  <a:pt x="2667" y="65240"/>
                </a:cubicBezTo>
                <a:cubicBezTo>
                  <a:pt x="687" y="67405"/>
                  <a:pt x="0" y="70468"/>
                  <a:pt x="845" y="73267"/>
                </a:cubicBezTo>
                <a:cubicBezTo>
                  <a:pt x="977" y="74138"/>
                  <a:pt x="1268" y="74957"/>
                  <a:pt x="1690" y="75722"/>
                </a:cubicBezTo>
                <a:cubicBezTo>
                  <a:pt x="3220" y="78554"/>
                  <a:pt x="6191" y="79944"/>
                  <a:pt x="9271" y="79944"/>
                </a:cubicBezTo>
                <a:cubicBezTo>
                  <a:pt x="9753" y="79944"/>
                  <a:pt x="10238" y="79910"/>
                  <a:pt x="10721" y="79842"/>
                </a:cubicBezTo>
                <a:cubicBezTo>
                  <a:pt x="12278" y="79630"/>
                  <a:pt x="13757" y="79076"/>
                  <a:pt x="15077" y="78257"/>
                </a:cubicBezTo>
                <a:cubicBezTo>
                  <a:pt x="15737" y="77888"/>
                  <a:pt x="16345" y="77465"/>
                  <a:pt x="16899" y="76963"/>
                </a:cubicBezTo>
                <a:cubicBezTo>
                  <a:pt x="17823" y="76145"/>
                  <a:pt x="18457" y="75036"/>
                  <a:pt x="18668" y="73821"/>
                </a:cubicBezTo>
                <a:lnTo>
                  <a:pt x="32742" y="75722"/>
                </a:lnTo>
                <a:lnTo>
                  <a:pt x="37231" y="76330"/>
                </a:lnTo>
                <a:cubicBezTo>
                  <a:pt x="37680" y="79947"/>
                  <a:pt x="38657" y="83512"/>
                  <a:pt x="40136" y="86865"/>
                </a:cubicBezTo>
                <a:lnTo>
                  <a:pt x="39687" y="87103"/>
                </a:lnTo>
                <a:lnTo>
                  <a:pt x="28227" y="93176"/>
                </a:lnTo>
                <a:lnTo>
                  <a:pt x="22920" y="96002"/>
                </a:lnTo>
                <a:cubicBezTo>
                  <a:pt x="22075" y="94945"/>
                  <a:pt x="21018" y="94100"/>
                  <a:pt x="19857" y="93467"/>
                </a:cubicBezTo>
                <a:cubicBezTo>
                  <a:pt x="18885" y="93017"/>
                  <a:pt x="17839" y="92788"/>
                  <a:pt x="16796" y="92788"/>
                </a:cubicBezTo>
                <a:cubicBezTo>
                  <a:pt x="16308" y="92788"/>
                  <a:pt x="15821" y="92838"/>
                  <a:pt x="15341" y="92939"/>
                </a:cubicBezTo>
                <a:cubicBezTo>
                  <a:pt x="14866" y="93018"/>
                  <a:pt x="14417" y="93150"/>
                  <a:pt x="13968" y="93308"/>
                </a:cubicBezTo>
                <a:cubicBezTo>
                  <a:pt x="12569" y="93678"/>
                  <a:pt x="11249" y="94232"/>
                  <a:pt x="10008" y="94998"/>
                </a:cubicBezTo>
                <a:cubicBezTo>
                  <a:pt x="8450" y="95922"/>
                  <a:pt x="7314" y="97401"/>
                  <a:pt x="6813" y="99170"/>
                </a:cubicBezTo>
                <a:cubicBezTo>
                  <a:pt x="6020" y="101995"/>
                  <a:pt x="6813" y="105032"/>
                  <a:pt x="8872" y="107118"/>
                </a:cubicBezTo>
                <a:cubicBezTo>
                  <a:pt x="9374" y="107831"/>
                  <a:pt x="10008" y="108438"/>
                  <a:pt x="10747" y="108914"/>
                </a:cubicBezTo>
                <a:cubicBezTo>
                  <a:pt x="12093" y="109830"/>
                  <a:pt x="13603" y="110247"/>
                  <a:pt x="15123" y="110247"/>
                </a:cubicBezTo>
                <a:cubicBezTo>
                  <a:pt x="17062" y="110247"/>
                  <a:pt x="19018" y="109569"/>
                  <a:pt x="20675" y="108385"/>
                </a:cubicBezTo>
                <a:cubicBezTo>
                  <a:pt x="21943" y="107488"/>
                  <a:pt x="22999" y="106326"/>
                  <a:pt x="23791" y="105006"/>
                </a:cubicBezTo>
                <a:cubicBezTo>
                  <a:pt x="24213" y="104372"/>
                  <a:pt x="24557" y="103712"/>
                  <a:pt x="24821" y="103025"/>
                </a:cubicBezTo>
                <a:cubicBezTo>
                  <a:pt x="25270" y="101863"/>
                  <a:pt x="25322" y="100596"/>
                  <a:pt x="24953" y="99434"/>
                </a:cubicBezTo>
                <a:lnTo>
                  <a:pt x="38314" y="94628"/>
                </a:lnTo>
                <a:lnTo>
                  <a:pt x="43383" y="92780"/>
                </a:lnTo>
                <a:cubicBezTo>
                  <a:pt x="45337" y="95711"/>
                  <a:pt x="47661" y="98325"/>
                  <a:pt x="50328" y="100622"/>
                </a:cubicBezTo>
                <a:cubicBezTo>
                  <a:pt x="50117" y="100913"/>
                  <a:pt x="49905" y="101203"/>
                  <a:pt x="49694" y="101520"/>
                </a:cubicBezTo>
                <a:lnTo>
                  <a:pt x="42327" y="112161"/>
                </a:lnTo>
                <a:lnTo>
                  <a:pt x="38921" y="117125"/>
                </a:lnTo>
                <a:cubicBezTo>
                  <a:pt x="37680" y="116597"/>
                  <a:pt x="36360" y="116307"/>
                  <a:pt x="35039" y="116307"/>
                </a:cubicBezTo>
                <a:cubicBezTo>
                  <a:pt x="33482" y="116360"/>
                  <a:pt x="31976" y="116914"/>
                  <a:pt x="30788" y="117891"/>
                </a:cubicBezTo>
                <a:cubicBezTo>
                  <a:pt x="30419" y="118182"/>
                  <a:pt x="30075" y="118499"/>
                  <a:pt x="29758" y="118868"/>
                </a:cubicBezTo>
                <a:cubicBezTo>
                  <a:pt x="28676" y="119819"/>
                  <a:pt x="27752" y="120928"/>
                  <a:pt x="27012" y="122169"/>
                </a:cubicBezTo>
                <a:cubicBezTo>
                  <a:pt x="26062" y="123700"/>
                  <a:pt x="25718" y="125549"/>
                  <a:pt x="26062" y="127344"/>
                </a:cubicBezTo>
                <a:cubicBezTo>
                  <a:pt x="26669" y="130222"/>
                  <a:pt x="28781" y="132546"/>
                  <a:pt x="31580" y="133444"/>
                </a:cubicBezTo>
                <a:cubicBezTo>
                  <a:pt x="32346" y="133840"/>
                  <a:pt x="33191" y="134077"/>
                  <a:pt x="34062" y="134183"/>
                </a:cubicBezTo>
                <a:cubicBezTo>
                  <a:pt x="34376" y="134221"/>
                  <a:pt x="34687" y="134240"/>
                  <a:pt x="34993" y="134240"/>
                </a:cubicBezTo>
                <a:cubicBezTo>
                  <a:pt x="38295" y="134240"/>
                  <a:pt x="41122" y="132090"/>
                  <a:pt x="42644" y="129166"/>
                </a:cubicBezTo>
                <a:cubicBezTo>
                  <a:pt x="43331" y="127767"/>
                  <a:pt x="43753" y="126262"/>
                  <a:pt x="43832" y="124704"/>
                </a:cubicBezTo>
                <a:cubicBezTo>
                  <a:pt x="43938" y="123938"/>
                  <a:pt x="43938" y="123199"/>
                  <a:pt x="43832" y="122433"/>
                </a:cubicBezTo>
                <a:cubicBezTo>
                  <a:pt x="43700" y="121218"/>
                  <a:pt x="43146" y="120083"/>
                  <a:pt x="42301" y="119211"/>
                </a:cubicBezTo>
                <a:cubicBezTo>
                  <a:pt x="45522" y="115752"/>
                  <a:pt x="48744" y="112267"/>
                  <a:pt x="51965" y="108808"/>
                </a:cubicBezTo>
                <a:lnTo>
                  <a:pt x="55899" y="104557"/>
                </a:lnTo>
                <a:cubicBezTo>
                  <a:pt x="58857" y="106299"/>
                  <a:pt x="62078" y="107620"/>
                  <a:pt x="65405" y="108517"/>
                </a:cubicBezTo>
                <a:lnTo>
                  <a:pt x="65273" y="109679"/>
                </a:lnTo>
                <a:lnTo>
                  <a:pt x="63636" y="122539"/>
                </a:lnTo>
                <a:lnTo>
                  <a:pt x="62870" y="128506"/>
                </a:lnTo>
                <a:cubicBezTo>
                  <a:pt x="61524" y="128585"/>
                  <a:pt x="60230" y="128955"/>
                  <a:pt x="59015" y="129562"/>
                </a:cubicBezTo>
                <a:cubicBezTo>
                  <a:pt x="57668" y="130328"/>
                  <a:pt x="56612" y="131516"/>
                  <a:pt x="55979" y="132942"/>
                </a:cubicBezTo>
                <a:cubicBezTo>
                  <a:pt x="55794" y="133365"/>
                  <a:pt x="55635" y="133813"/>
                  <a:pt x="55530" y="134262"/>
                </a:cubicBezTo>
                <a:cubicBezTo>
                  <a:pt x="55002" y="135609"/>
                  <a:pt x="54711" y="137008"/>
                  <a:pt x="54605" y="138461"/>
                </a:cubicBezTo>
                <a:cubicBezTo>
                  <a:pt x="54473" y="140256"/>
                  <a:pt x="55028" y="142078"/>
                  <a:pt x="56163" y="143504"/>
                </a:cubicBezTo>
                <a:cubicBezTo>
                  <a:pt x="57751" y="145404"/>
                  <a:pt x="60095" y="146491"/>
                  <a:pt x="62540" y="146491"/>
                </a:cubicBezTo>
                <a:cubicBezTo>
                  <a:pt x="62982" y="146491"/>
                  <a:pt x="63428" y="146455"/>
                  <a:pt x="63874" y="146382"/>
                </a:cubicBezTo>
                <a:cubicBezTo>
                  <a:pt x="64719" y="146356"/>
                  <a:pt x="65590" y="146197"/>
                  <a:pt x="66408" y="145881"/>
                </a:cubicBezTo>
                <a:cubicBezTo>
                  <a:pt x="69894" y="144560"/>
                  <a:pt x="71716" y="141075"/>
                  <a:pt x="71689" y="137484"/>
                </a:cubicBezTo>
                <a:cubicBezTo>
                  <a:pt x="71663" y="135926"/>
                  <a:pt x="71346" y="134368"/>
                  <a:pt x="70686" y="132968"/>
                </a:cubicBezTo>
                <a:cubicBezTo>
                  <a:pt x="70422" y="132256"/>
                  <a:pt x="70079" y="131569"/>
                  <a:pt x="69656" y="130962"/>
                </a:cubicBezTo>
                <a:cubicBezTo>
                  <a:pt x="68970" y="129932"/>
                  <a:pt x="67966" y="129166"/>
                  <a:pt x="66805" y="128796"/>
                </a:cubicBezTo>
                <a:cubicBezTo>
                  <a:pt x="68046" y="124228"/>
                  <a:pt x="69313" y="119687"/>
                  <a:pt x="70554" y="115119"/>
                </a:cubicBezTo>
                <a:lnTo>
                  <a:pt x="72112" y="109626"/>
                </a:lnTo>
                <a:cubicBezTo>
                  <a:pt x="73089" y="109706"/>
                  <a:pt x="74066" y="109759"/>
                  <a:pt x="75096" y="109759"/>
                </a:cubicBezTo>
                <a:cubicBezTo>
                  <a:pt x="77578" y="109759"/>
                  <a:pt x="80060" y="109494"/>
                  <a:pt x="82515" y="109019"/>
                </a:cubicBezTo>
                <a:lnTo>
                  <a:pt x="82806" y="109759"/>
                </a:lnTo>
                <a:lnTo>
                  <a:pt x="87295" y="121931"/>
                </a:lnTo>
                <a:lnTo>
                  <a:pt x="89354" y="127582"/>
                </a:lnTo>
                <a:cubicBezTo>
                  <a:pt x="88219" y="128268"/>
                  <a:pt x="87242" y="129193"/>
                  <a:pt x="86450" y="130275"/>
                </a:cubicBezTo>
                <a:cubicBezTo>
                  <a:pt x="85605" y="131569"/>
                  <a:pt x="85182" y="133127"/>
                  <a:pt x="85314" y="134658"/>
                </a:cubicBezTo>
                <a:cubicBezTo>
                  <a:pt x="85341" y="135134"/>
                  <a:pt x="85394" y="135609"/>
                  <a:pt x="85499" y="136058"/>
                </a:cubicBezTo>
                <a:cubicBezTo>
                  <a:pt x="85658" y="137484"/>
                  <a:pt x="86027" y="138883"/>
                  <a:pt x="86635" y="140203"/>
                </a:cubicBezTo>
                <a:cubicBezTo>
                  <a:pt x="87321" y="141867"/>
                  <a:pt x="88641" y="143214"/>
                  <a:pt x="90305" y="143979"/>
                </a:cubicBezTo>
                <a:cubicBezTo>
                  <a:pt x="91345" y="144413"/>
                  <a:pt x="92442" y="144628"/>
                  <a:pt x="93533" y="144628"/>
                </a:cubicBezTo>
                <a:cubicBezTo>
                  <a:pt x="95295" y="144628"/>
                  <a:pt x="97039" y="144069"/>
                  <a:pt x="98490" y="142976"/>
                </a:cubicBezTo>
                <a:cubicBezTo>
                  <a:pt x="99256" y="142553"/>
                  <a:pt x="99943" y="142025"/>
                  <a:pt x="100524" y="141365"/>
                </a:cubicBezTo>
                <a:cubicBezTo>
                  <a:pt x="103006" y="138593"/>
                  <a:pt x="103006" y="134658"/>
                  <a:pt x="101342" y="131463"/>
                </a:cubicBezTo>
                <a:cubicBezTo>
                  <a:pt x="100603" y="130090"/>
                  <a:pt x="99599" y="128876"/>
                  <a:pt x="98385" y="127925"/>
                </a:cubicBezTo>
                <a:cubicBezTo>
                  <a:pt x="97830" y="127423"/>
                  <a:pt x="97197" y="126975"/>
                  <a:pt x="96536" y="126631"/>
                </a:cubicBezTo>
                <a:cubicBezTo>
                  <a:pt x="95727" y="126177"/>
                  <a:pt x="94828" y="125944"/>
                  <a:pt x="93918" y="125944"/>
                </a:cubicBezTo>
                <a:cubicBezTo>
                  <a:pt x="93612" y="125944"/>
                  <a:pt x="93304" y="125971"/>
                  <a:pt x="92998" y="126024"/>
                </a:cubicBezTo>
                <a:lnTo>
                  <a:pt x="90041" y="112135"/>
                </a:lnTo>
                <a:cubicBezTo>
                  <a:pt x="89671" y="110471"/>
                  <a:pt x="89328" y="108808"/>
                  <a:pt x="88958" y="107144"/>
                </a:cubicBezTo>
                <a:cubicBezTo>
                  <a:pt x="92365" y="105824"/>
                  <a:pt x="95533" y="104002"/>
                  <a:pt x="98411" y="101784"/>
                </a:cubicBezTo>
                <a:lnTo>
                  <a:pt x="107996" y="110498"/>
                </a:lnTo>
                <a:lnTo>
                  <a:pt x="112432" y="114538"/>
                </a:lnTo>
                <a:cubicBezTo>
                  <a:pt x="111746" y="115700"/>
                  <a:pt x="111297" y="116967"/>
                  <a:pt x="111112" y="118287"/>
                </a:cubicBezTo>
                <a:cubicBezTo>
                  <a:pt x="110954" y="119845"/>
                  <a:pt x="111297" y="121377"/>
                  <a:pt x="112115" y="122723"/>
                </a:cubicBezTo>
                <a:cubicBezTo>
                  <a:pt x="112353" y="123119"/>
                  <a:pt x="112643" y="123489"/>
                  <a:pt x="112934" y="123859"/>
                </a:cubicBezTo>
                <a:cubicBezTo>
                  <a:pt x="113726" y="125047"/>
                  <a:pt x="114729" y="126130"/>
                  <a:pt x="115838" y="127027"/>
                </a:cubicBezTo>
                <a:cubicBezTo>
                  <a:pt x="117130" y="128099"/>
                  <a:pt x="118758" y="128677"/>
                  <a:pt x="120433" y="128677"/>
                </a:cubicBezTo>
                <a:cubicBezTo>
                  <a:pt x="120574" y="128677"/>
                  <a:pt x="120714" y="128673"/>
                  <a:pt x="120855" y="128664"/>
                </a:cubicBezTo>
                <a:cubicBezTo>
                  <a:pt x="123786" y="128453"/>
                  <a:pt x="126374" y="126684"/>
                  <a:pt x="127641" y="124017"/>
                </a:cubicBezTo>
                <a:cubicBezTo>
                  <a:pt x="128143" y="123304"/>
                  <a:pt x="128486" y="122512"/>
                  <a:pt x="128698" y="121667"/>
                </a:cubicBezTo>
                <a:cubicBezTo>
                  <a:pt x="129648" y="118076"/>
                  <a:pt x="127853" y="114564"/>
                  <a:pt x="124869" y="112505"/>
                </a:cubicBezTo>
                <a:cubicBezTo>
                  <a:pt x="123602" y="111607"/>
                  <a:pt x="122149" y="111000"/>
                  <a:pt x="120618" y="110709"/>
                </a:cubicBezTo>
                <a:cubicBezTo>
                  <a:pt x="119878" y="110524"/>
                  <a:pt x="119139" y="110419"/>
                  <a:pt x="118400" y="110392"/>
                </a:cubicBezTo>
                <a:cubicBezTo>
                  <a:pt x="118361" y="110391"/>
                  <a:pt x="118322" y="110391"/>
                  <a:pt x="118283" y="110391"/>
                </a:cubicBezTo>
                <a:cubicBezTo>
                  <a:pt x="117083" y="110391"/>
                  <a:pt x="115913" y="110785"/>
                  <a:pt x="114967" y="111501"/>
                </a:cubicBezTo>
                <a:lnTo>
                  <a:pt x="105963" y="100543"/>
                </a:lnTo>
                <a:lnTo>
                  <a:pt x="103296" y="97295"/>
                </a:lnTo>
                <a:cubicBezTo>
                  <a:pt x="105884" y="94470"/>
                  <a:pt x="108023" y="91249"/>
                  <a:pt x="109660" y="87763"/>
                </a:cubicBezTo>
                <a:lnTo>
                  <a:pt x="121119" y="90826"/>
                </a:lnTo>
                <a:lnTo>
                  <a:pt x="126929" y="92358"/>
                </a:lnTo>
                <a:cubicBezTo>
                  <a:pt x="126849" y="93704"/>
                  <a:pt x="127034" y="95025"/>
                  <a:pt x="127483" y="96292"/>
                </a:cubicBezTo>
                <a:cubicBezTo>
                  <a:pt x="128038" y="97744"/>
                  <a:pt x="129067" y="98959"/>
                  <a:pt x="130414" y="99751"/>
                </a:cubicBezTo>
                <a:cubicBezTo>
                  <a:pt x="130810" y="100015"/>
                  <a:pt x="131233" y="100226"/>
                  <a:pt x="131655" y="100411"/>
                </a:cubicBezTo>
                <a:cubicBezTo>
                  <a:pt x="132922" y="101098"/>
                  <a:pt x="134296" y="101573"/>
                  <a:pt x="135695" y="101863"/>
                </a:cubicBezTo>
                <a:cubicBezTo>
                  <a:pt x="136204" y="101976"/>
                  <a:pt x="136718" y="102031"/>
                  <a:pt x="137228" y="102031"/>
                </a:cubicBezTo>
                <a:cubicBezTo>
                  <a:pt x="138516" y="102031"/>
                  <a:pt x="139781" y="101680"/>
                  <a:pt x="140897" y="101018"/>
                </a:cubicBezTo>
                <a:cubicBezTo>
                  <a:pt x="143405" y="99461"/>
                  <a:pt x="144884" y="96714"/>
                  <a:pt x="144805" y="93783"/>
                </a:cubicBezTo>
                <a:cubicBezTo>
                  <a:pt x="144884" y="92912"/>
                  <a:pt x="144857" y="92041"/>
                  <a:pt x="144646" y="91196"/>
                </a:cubicBezTo>
                <a:cubicBezTo>
                  <a:pt x="143828" y="87552"/>
                  <a:pt x="140606" y="85281"/>
                  <a:pt x="137015" y="84806"/>
                </a:cubicBezTo>
                <a:cubicBezTo>
                  <a:pt x="136541" y="84749"/>
                  <a:pt x="136062" y="84719"/>
                  <a:pt x="135582" y="84719"/>
                </a:cubicBezTo>
                <a:cubicBezTo>
                  <a:pt x="134511" y="84719"/>
                  <a:pt x="133434" y="84865"/>
                  <a:pt x="132394" y="85175"/>
                </a:cubicBezTo>
                <a:cubicBezTo>
                  <a:pt x="131655" y="85334"/>
                  <a:pt x="130942" y="85598"/>
                  <a:pt x="130282" y="85941"/>
                </a:cubicBezTo>
                <a:cubicBezTo>
                  <a:pt x="129173" y="86469"/>
                  <a:pt x="128275" y="87367"/>
                  <a:pt x="127747" y="88476"/>
                </a:cubicBezTo>
                <a:lnTo>
                  <a:pt x="114703" y="82905"/>
                </a:lnTo>
                <a:lnTo>
                  <a:pt x="111878" y="81690"/>
                </a:lnTo>
                <a:cubicBezTo>
                  <a:pt x="112776" y="78389"/>
                  <a:pt x="113224" y="75010"/>
                  <a:pt x="113224" y="71603"/>
                </a:cubicBezTo>
                <a:cubicBezTo>
                  <a:pt x="113224" y="70943"/>
                  <a:pt x="113198" y="70283"/>
                  <a:pt x="113172" y="69597"/>
                </a:cubicBezTo>
                <a:lnTo>
                  <a:pt x="123707" y="67273"/>
                </a:lnTo>
                <a:lnTo>
                  <a:pt x="129569" y="65979"/>
                </a:lnTo>
                <a:cubicBezTo>
                  <a:pt x="130124" y="67194"/>
                  <a:pt x="130889" y="68303"/>
                  <a:pt x="131866" y="69200"/>
                </a:cubicBezTo>
                <a:cubicBezTo>
                  <a:pt x="133028" y="70230"/>
                  <a:pt x="134507" y="70838"/>
                  <a:pt x="136065" y="70943"/>
                </a:cubicBezTo>
                <a:cubicBezTo>
                  <a:pt x="136302" y="70956"/>
                  <a:pt x="136533" y="70963"/>
                  <a:pt x="136764" y="70963"/>
                </a:cubicBezTo>
                <a:cubicBezTo>
                  <a:pt x="136995" y="70963"/>
                  <a:pt x="137226" y="70956"/>
                  <a:pt x="137464" y="70943"/>
                </a:cubicBezTo>
                <a:cubicBezTo>
                  <a:pt x="137555" y="70945"/>
                  <a:pt x="137645" y="70946"/>
                  <a:pt x="137735" y="70946"/>
                </a:cubicBezTo>
                <a:cubicBezTo>
                  <a:pt x="139094" y="70946"/>
                  <a:pt x="140429" y="70758"/>
                  <a:pt x="141742" y="70362"/>
                </a:cubicBezTo>
                <a:cubicBezTo>
                  <a:pt x="143484" y="69887"/>
                  <a:pt x="144990" y="68752"/>
                  <a:pt x="145966" y="67220"/>
                </a:cubicBezTo>
                <a:cubicBezTo>
                  <a:pt x="147472" y="64685"/>
                  <a:pt x="147498" y="61569"/>
                  <a:pt x="146072" y="58982"/>
                </a:cubicBezTo>
                <a:cubicBezTo>
                  <a:pt x="145755" y="58190"/>
                  <a:pt x="145306" y="57424"/>
                  <a:pt x="144752" y="56764"/>
                </a:cubicBezTo>
                <a:cubicBezTo>
                  <a:pt x="143127" y="54874"/>
                  <a:pt x="140852" y="54000"/>
                  <a:pt x="138504" y="54000"/>
                </a:cubicBezTo>
                <a:cubicBezTo>
                  <a:pt x="137342" y="54000"/>
                  <a:pt x="136163" y="54214"/>
                  <a:pt x="135035" y="54625"/>
                </a:cubicBezTo>
                <a:cubicBezTo>
                  <a:pt x="133583" y="55153"/>
                  <a:pt x="132236" y="55998"/>
                  <a:pt x="131127" y="57081"/>
                </a:cubicBezTo>
                <a:cubicBezTo>
                  <a:pt x="130546" y="57556"/>
                  <a:pt x="130044" y="58110"/>
                  <a:pt x="129595" y="58718"/>
                </a:cubicBezTo>
                <a:cubicBezTo>
                  <a:pt x="128856" y="59721"/>
                  <a:pt x="128486" y="60909"/>
                  <a:pt x="128539" y="62150"/>
                </a:cubicBezTo>
                <a:lnTo>
                  <a:pt x="114386" y="63206"/>
                </a:lnTo>
                <a:lnTo>
                  <a:pt x="112353" y="63365"/>
                </a:lnTo>
                <a:cubicBezTo>
                  <a:pt x="111429" y="59193"/>
                  <a:pt x="109818" y="55206"/>
                  <a:pt x="107574" y="51562"/>
                </a:cubicBezTo>
                <a:lnTo>
                  <a:pt x="115152" y="45198"/>
                </a:lnTo>
                <a:lnTo>
                  <a:pt x="119773" y="41343"/>
                </a:lnTo>
                <a:cubicBezTo>
                  <a:pt x="120829" y="42188"/>
                  <a:pt x="122017" y="42795"/>
                  <a:pt x="123311" y="43165"/>
                </a:cubicBezTo>
                <a:cubicBezTo>
                  <a:pt x="123866" y="43301"/>
                  <a:pt x="124431" y="43369"/>
                  <a:pt x="124995" y="43369"/>
                </a:cubicBezTo>
                <a:cubicBezTo>
                  <a:pt x="125962" y="43369"/>
                  <a:pt x="126926" y="43169"/>
                  <a:pt x="127826" y="42769"/>
                </a:cubicBezTo>
                <a:cubicBezTo>
                  <a:pt x="128249" y="42584"/>
                  <a:pt x="128671" y="42347"/>
                  <a:pt x="129067" y="42109"/>
                </a:cubicBezTo>
                <a:cubicBezTo>
                  <a:pt x="130361" y="41475"/>
                  <a:pt x="131549" y="40630"/>
                  <a:pt x="132579" y="39653"/>
                </a:cubicBezTo>
                <a:cubicBezTo>
                  <a:pt x="133926" y="38412"/>
                  <a:pt x="134744" y="36722"/>
                  <a:pt x="134903" y="34900"/>
                </a:cubicBezTo>
                <a:cubicBezTo>
                  <a:pt x="135061" y="31969"/>
                  <a:pt x="133635" y="29170"/>
                  <a:pt x="131180" y="27560"/>
                </a:cubicBezTo>
                <a:cubicBezTo>
                  <a:pt x="130546" y="26979"/>
                  <a:pt x="129780" y="26504"/>
                  <a:pt x="128988" y="26187"/>
                </a:cubicBezTo>
                <a:cubicBezTo>
                  <a:pt x="128024" y="25796"/>
                  <a:pt x="127040" y="25616"/>
                  <a:pt x="126071" y="25616"/>
                </a:cubicBezTo>
                <a:cubicBezTo>
                  <a:pt x="123564" y="25616"/>
                  <a:pt x="121148" y="26825"/>
                  <a:pt x="119377" y="28748"/>
                </a:cubicBezTo>
                <a:cubicBezTo>
                  <a:pt x="118321" y="29910"/>
                  <a:pt x="117528" y="31256"/>
                  <a:pt x="117027" y="32735"/>
                </a:cubicBezTo>
                <a:cubicBezTo>
                  <a:pt x="116736" y="33422"/>
                  <a:pt x="116551" y="34161"/>
                  <a:pt x="116419" y="34900"/>
                </a:cubicBezTo>
                <a:cubicBezTo>
                  <a:pt x="116235" y="36115"/>
                  <a:pt x="116472" y="37356"/>
                  <a:pt x="117080" y="38439"/>
                </a:cubicBezTo>
                <a:lnTo>
                  <a:pt x="105012" y="45885"/>
                </a:lnTo>
                <a:lnTo>
                  <a:pt x="103877" y="46598"/>
                </a:lnTo>
                <a:cubicBezTo>
                  <a:pt x="100999" y="43271"/>
                  <a:pt x="97566" y="40498"/>
                  <a:pt x="93738" y="38333"/>
                </a:cubicBezTo>
                <a:lnTo>
                  <a:pt x="97408" y="29567"/>
                </a:lnTo>
                <a:lnTo>
                  <a:pt x="99705" y="24021"/>
                </a:lnTo>
                <a:cubicBezTo>
                  <a:pt x="100365" y="24140"/>
                  <a:pt x="101032" y="24200"/>
                  <a:pt x="101695" y="24200"/>
                </a:cubicBezTo>
                <a:cubicBezTo>
                  <a:pt x="102359" y="24200"/>
                  <a:pt x="103019" y="24140"/>
                  <a:pt x="103666" y="24021"/>
                </a:cubicBezTo>
                <a:cubicBezTo>
                  <a:pt x="105171" y="23652"/>
                  <a:pt x="106518" y="22780"/>
                  <a:pt x="107495" y="21566"/>
                </a:cubicBezTo>
                <a:cubicBezTo>
                  <a:pt x="107785" y="21196"/>
                  <a:pt x="108049" y="20826"/>
                  <a:pt x="108287" y="20404"/>
                </a:cubicBezTo>
                <a:cubicBezTo>
                  <a:pt x="109132" y="19242"/>
                  <a:pt x="109818" y="17975"/>
                  <a:pt x="110267" y="16602"/>
                </a:cubicBezTo>
                <a:cubicBezTo>
                  <a:pt x="110901" y="14885"/>
                  <a:pt x="110848" y="13011"/>
                  <a:pt x="110135" y="11321"/>
                </a:cubicBezTo>
                <a:cubicBezTo>
                  <a:pt x="108920" y="8654"/>
                  <a:pt x="106386" y="6805"/>
                  <a:pt x="103481" y="6489"/>
                </a:cubicBezTo>
                <a:cubicBezTo>
                  <a:pt x="102882" y="6339"/>
                  <a:pt x="102270" y="6269"/>
                  <a:pt x="101655" y="6269"/>
                </a:cubicBezTo>
                <a:cubicBezTo>
                  <a:pt x="101401" y="6269"/>
                  <a:pt x="101147" y="6281"/>
                  <a:pt x="100893" y="6304"/>
                </a:cubicBezTo>
                <a:cubicBezTo>
                  <a:pt x="97197" y="6621"/>
                  <a:pt x="94477" y="9499"/>
                  <a:pt x="93553" y="12984"/>
                </a:cubicBezTo>
                <a:cubicBezTo>
                  <a:pt x="93157" y="14516"/>
                  <a:pt x="93051" y="16074"/>
                  <a:pt x="93315" y="17605"/>
                </a:cubicBezTo>
                <a:cubicBezTo>
                  <a:pt x="93368" y="18371"/>
                  <a:pt x="93526" y="19110"/>
                  <a:pt x="93764" y="19823"/>
                </a:cubicBezTo>
                <a:cubicBezTo>
                  <a:pt x="94160" y="20985"/>
                  <a:pt x="94926" y="21988"/>
                  <a:pt x="95956" y="22675"/>
                </a:cubicBezTo>
                <a:lnTo>
                  <a:pt x="88694" y="34848"/>
                </a:lnTo>
                <a:cubicBezTo>
                  <a:pt x="88509" y="35164"/>
                  <a:pt x="88325" y="35455"/>
                  <a:pt x="88140" y="35772"/>
                </a:cubicBezTo>
                <a:cubicBezTo>
                  <a:pt x="83994" y="34267"/>
                  <a:pt x="79637" y="33474"/>
                  <a:pt x="75228" y="33474"/>
                </a:cubicBezTo>
                <a:cubicBezTo>
                  <a:pt x="74937" y="30253"/>
                  <a:pt x="74673" y="27058"/>
                  <a:pt x="74409" y="23837"/>
                </a:cubicBezTo>
                <a:lnTo>
                  <a:pt x="73907" y="17843"/>
                </a:lnTo>
                <a:cubicBezTo>
                  <a:pt x="75201" y="17473"/>
                  <a:pt x="76390" y="16839"/>
                  <a:pt x="77446" y="16021"/>
                </a:cubicBezTo>
                <a:cubicBezTo>
                  <a:pt x="78608" y="14991"/>
                  <a:pt x="79400" y="13592"/>
                  <a:pt x="79717" y="12086"/>
                </a:cubicBezTo>
                <a:cubicBezTo>
                  <a:pt x="79796" y="11611"/>
                  <a:pt x="79849" y="11162"/>
                  <a:pt x="79875" y="10687"/>
                </a:cubicBezTo>
                <a:cubicBezTo>
                  <a:pt x="80113" y="9261"/>
                  <a:pt x="80113" y="7809"/>
                  <a:pt x="79901" y="6383"/>
                </a:cubicBezTo>
                <a:cubicBezTo>
                  <a:pt x="79664" y="4587"/>
                  <a:pt x="78766" y="2950"/>
                  <a:pt x="77393" y="1788"/>
                </a:cubicBezTo>
                <a:cubicBezTo>
                  <a:pt x="75897" y="615"/>
                  <a:pt x="74083" y="0"/>
                  <a:pt x="7224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4"/>
          <p:cNvSpPr/>
          <p:nvPr/>
        </p:nvSpPr>
        <p:spPr>
          <a:xfrm rot="-10747750">
            <a:off x="4864533" y="4205707"/>
            <a:ext cx="4408359" cy="1042045"/>
          </a:xfrm>
          <a:custGeom>
            <a:avLst/>
            <a:gdLst/>
            <a:ahLst/>
            <a:cxnLst/>
            <a:rect l="l" t="t" r="r" b="b"/>
            <a:pathLst>
              <a:path w="176314" h="41677" extrusionOk="0">
                <a:moveTo>
                  <a:pt x="1" y="0"/>
                </a:moveTo>
                <a:lnTo>
                  <a:pt x="1" y="26973"/>
                </a:lnTo>
                <a:cubicBezTo>
                  <a:pt x="1" y="26973"/>
                  <a:pt x="7504" y="41676"/>
                  <a:pt x="29031" y="41676"/>
                </a:cubicBezTo>
                <a:cubicBezTo>
                  <a:pt x="34143" y="41676"/>
                  <a:pt x="40047" y="40847"/>
                  <a:pt x="46829" y="38794"/>
                </a:cubicBezTo>
                <a:cubicBezTo>
                  <a:pt x="77849" y="29407"/>
                  <a:pt x="87280" y="14815"/>
                  <a:pt x="111927" y="14815"/>
                </a:cubicBezTo>
                <a:cubicBezTo>
                  <a:pt x="115359" y="14815"/>
                  <a:pt x="119085" y="15098"/>
                  <a:pt x="123205" y="15717"/>
                </a:cubicBezTo>
                <a:cubicBezTo>
                  <a:pt x="126869" y="16267"/>
                  <a:pt x="130363" y="16513"/>
                  <a:pt x="133681" y="16513"/>
                </a:cubicBezTo>
                <a:cubicBezTo>
                  <a:pt x="160908" y="16513"/>
                  <a:pt x="176314" y="0"/>
                  <a:pt x="17631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14"/>
          <p:cNvSpPr/>
          <p:nvPr/>
        </p:nvSpPr>
        <p:spPr>
          <a:xfrm rot="-10747750">
            <a:off x="5816287" y="4189656"/>
            <a:ext cx="3698602" cy="1055597"/>
          </a:xfrm>
          <a:custGeom>
            <a:avLst/>
            <a:gdLst/>
            <a:ahLst/>
            <a:cxnLst/>
            <a:rect l="l" t="t" r="r" b="b"/>
            <a:pathLst>
              <a:path w="147927" h="42219" extrusionOk="0">
                <a:moveTo>
                  <a:pt x="1" y="0"/>
                </a:moveTo>
                <a:lnTo>
                  <a:pt x="1" y="27326"/>
                </a:lnTo>
                <a:cubicBezTo>
                  <a:pt x="1" y="27326"/>
                  <a:pt x="6296" y="42219"/>
                  <a:pt x="24357" y="42219"/>
                </a:cubicBezTo>
                <a:cubicBezTo>
                  <a:pt x="28646" y="42219"/>
                  <a:pt x="33599" y="41379"/>
                  <a:pt x="39290" y="39299"/>
                </a:cubicBezTo>
                <a:cubicBezTo>
                  <a:pt x="65317" y="29790"/>
                  <a:pt x="73228" y="15009"/>
                  <a:pt x="93908" y="15009"/>
                </a:cubicBezTo>
                <a:cubicBezTo>
                  <a:pt x="96787" y="15009"/>
                  <a:pt x="99913" y="15295"/>
                  <a:pt x="103370" y="15922"/>
                </a:cubicBezTo>
                <a:cubicBezTo>
                  <a:pt x="106443" y="16479"/>
                  <a:pt x="109374" y="16728"/>
                  <a:pt x="112158" y="16728"/>
                </a:cubicBezTo>
                <a:cubicBezTo>
                  <a:pt x="135001" y="16728"/>
                  <a:pt x="147927" y="0"/>
                  <a:pt x="14792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14"/>
          <p:cNvSpPr txBox="1">
            <a:spLocks noGrp="1"/>
          </p:cNvSpPr>
          <p:nvPr>
            <p:ph type="title"/>
          </p:nvPr>
        </p:nvSpPr>
        <p:spPr>
          <a:xfrm>
            <a:off x="720000" y="44005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14"/>
          <p:cNvSpPr/>
          <p:nvPr/>
        </p:nvSpPr>
        <p:spPr>
          <a:xfrm>
            <a:off x="56806" y="4710544"/>
            <a:ext cx="3275400" cy="504525"/>
          </a:xfrm>
          <a:custGeom>
            <a:avLst/>
            <a:gdLst/>
            <a:ahLst/>
            <a:cxnLst/>
            <a:rect l="l" t="t" r="r" b="b"/>
            <a:pathLst>
              <a:path w="131016" h="20181" extrusionOk="0">
                <a:moveTo>
                  <a:pt x="25838" y="1"/>
                </a:moveTo>
                <a:cubicBezTo>
                  <a:pt x="6842" y="1"/>
                  <a:pt x="0" y="20178"/>
                  <a:pt x="0" y="20178"/>
                </a:cubicBezTo>
                <a:lnTo>
                  <a:pt x="0" y="20181"/>
                </a:lnTo>
                <a:lnTo>
                  <a:pt x="131016" y="20181"/>
                </a:lnTo>
                <a:cubicBezTo>
                  <a:pt x="131016" y="20181"/>
                  <a:pt x="122212" y="8215"/>
                  <a:pt x="108815" y="8215"/>
                </a:cubicBezTo>
                <a:cubicBezTo>
                  <a:pt x="105950" y="8215"/>
                  <a:pt x="102875" y="8763"/>
                  <a:pt x="99631" y="10091"/>
                </a:cubicBezTo>
                <a:cubicBezTo>
                  <a:pt x="93778" y="12488"/>
                  <a:pt x="87492" y="14982"/>
                  <a:pt x="78789" y="14982"/>
                </a:cubicBezTo>
                <a:cubicBezTo>
                  <a:pt x="69901" y="14982"/>
                  <a:pt x="58491" y="12380"/>
                  <a:pt x="42447" y="4415"/>
                </a:cubicBezTo>
                <a:cubicBezTo>
                  <a:pt x="36095" y="1262"/>
                  <a:pt x="30587" y="1"/>
                  <a:pt x="2583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14"/>
          <p:cNvSpPr/>
          <p:nvPr/>
        </p:nvSpPr>
        <p:spPr>
          <a:xfrm>
            <a:off x="-198994" y="4774194"/>
            <a:ext cx="2862100" cy="440825"/>
          </a:xfrm>
          <a:custGeom>
            <a:avLst/>
            <a:gdLst/>
            <a:ahLst/>
            <a:cxnLst/>
            <a:rect l="l" t="t" r="r" b="b"/>
            <a:pathLst>
              <a:path w="114484" h="17633" extrusionOk="0">
                <a:moveTo>
                  <a:pt x="22578" y="1"/>
                </a:moveTo>
                <a:cubicBezTo>
                  <a:pt x="5980" y="1"/>
                  <a:pt x="1" y="17632"/>
                  <a:pt x="1" y="17632"/>
                </a:cubicBezTo>
                <a:lnTo>
                  <a:pt x="114484" y="17632"/>
                </a:lnTo>
                <a:cubicBezTo>
                  <a:pt x="114484" y="17632"/>
                  <a:pt x="106791" y="7178"/>
                  <a:pt x="95085" y="7178"/>
                </a:cubicBezTo>
                <a:cubicBezTo>
                  <a:pt x="92581" y="7178"/>
                  <a:pt x="89894" y="7656"/>
                  <a:pt x="87059" y="8817"/>
                </a:cubicBezTo>
                <a:cubicBezTo>
                  <a:pt x="81944" y="10911"/>
                  <a:pt x="76451" y="13091"/>
                  <a:pt x="68846" y="13091"/>
                </a:cubicBezTo>
                <a:cubicBezTo>
                  <a:pt x="61079" y="13091"/>
                  <a:pt x="51110" y="10817"/>
                  <a:pt x="37090" y="3858"/>
                </a:cubicBezTo>
                <a:cubicBezTo>
                  <a:pt x="31541" y="1103"/>
                  <a:pt x="26727" y="1"/>
                  <a:pt x="22578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14"/>
          <p:cNvSpPr/>
          <p:nvPr/>
        </p:nvSpPr>
        <p:spPr>
          <a:xfrm rot="-8099807">
            <a:off x="8323863" y="270566"/>
            <a:ext cx="297438" cy="265794"/>
          </a:xfrm>
          <a:custGeom>
            <a:avLst/>
            <a:gdLst/>
            <a:ahLst/>
            <a:cxnLst/>
            <a:rect l="l" t="t" r="r" b="b"/>
            <a:pathLst>
              <a:path w="9451" h="8446" extrusionOk="0">
                <a:moveTo>
                  <a:pt x="4726" y="1"/>
                </a:moveTo>
                <a:cubicBezTo>
                  <a:pt x="3911" y="1"/>
                  <a:pt x="3251" y="661"/>
                  <a:pt x="3251" y="1474"/>
                </a:cubicBezTo>
                <a:cubicBezTo>
                  <a:pt x="3251" y="1778"/>
                  <a:pt x="3343" y="2062"/>
                  <a:pt x="3503" y="2296"/>
                </a:cubicBezTo>
                <a:cubicBezTo>
                  <a:pt x="3299" y="2458"/>
                  <a:pt x="3113" y="2659"/>
                  <a:pt x="2953" y="2892"/>
                </a:cubicBezTo>
                <a:cubicBezTo>
                  <a:pt x="2359" y="2519"/>
                  <a:pt x="1766" y="2146"/>
                  <a:pt x="1172" y="1774"/>
                </a:cubicBezTo>
                <a:cubicBezTo>
                  <a:pt x="1125" y="1745"/>
                  <a:pt x="1080" y="1732"/>
                  <a:pt x="1037" y="1732"/>
                </a:cubicBezTo>
                <a:cubicBezTo>
                  <a:pt x="812" y="1732"/>
                  <a:pt x="666" y="2077"/>
                  <a:pt x="906" y="2228"/>
                </a:cubicBezTo>
                <a:cubicBezTo>
                  <a:pt x="1501" y="2602"/>
                  <a:pt x="2096" y="2974"/>
                  <a:pt x="2691" y="3348"/>
                </a:cubicBezTo>
                <a:cubicBezTo>
                  <a:pt x="2483" y="3785"/>
                  <a:pt x="2355" y="4293"/>
                  <a:pt x="2330" y="4840"/>
                </a:cubicBezTo>
                <a:cubicBezTo>
                  <a:pt x="1665" y="4771"/>
                  <a:pt x="1001" y="4701"/>
                  <a:pt x="337" y="4633"/>
                </a:cubicBezTo>
                <a:cubicBezTo>
                  <a:pt x="326" y="4631"/>
                  <a:pt x="315" y="4631"/>
                  <a:pt x="305" y="4631"/>
                </a:cubicBezTo>
                <a:cubicBezTo>
                  <a:pt x="1" y="4631"/>
                  <a:pt x="13" y="5124"/>
                  <a:pt x="337" y="5158"/>
                </a:cubicBezTo>
                <a:lnTo>
                  <a:pt x="2338" y="5367"/>
                </a:lnTo>
                <a:cubicBezTo>
                  <a:pt x="2374" y="5839"/>
                  <a:pt x="2490" y="6281"/>
                  <a:pt x="2663" y="6670"/>
                </a:cubicBezTo>
                <a:lnTo>
                  <a:pt x="1238" y="8001"/>
                </a:lnTo>
                <a:cubicBezTo>
                  <a:pt x="1045" y="8181"/>
                  <a:pt x="1227" y="8446"/>
                  <a:pt x="1434" y="8446"/>
                </a:cubicBezTo>
                <a:cubicBezTo>
                  <a:pt x="1494" y="8446"/>
                  <a:pt x="1555" y="8424"/>
                  <a:pt x="1610" y="8372"/>
                </a:cubicBezTo>
                <a:cubicBezTo>
                  <a:pt x="2049" y="7963"/>
                  <a:pt x="2488" y="7554"/>
                  <a:pt x="2927" y="7146"/>
                </a:cubicBezTo>
                <a:cubicBezTo>
                  <a:pt x="3366" y="7806"/>
                  <a:pt x="4010" y="8223"/>
                  <a:pt x="4726" y="8223"/>
                </a:cubicBezTo>
                <a:cubicBezTo>
                  <a:pt x="5442" y="8223"/>
                  <a:pt x="6084" y="7806"/>
                  <a:pt x="6525" y="7146"/>
                </a:cubicBezTo>
                <a:cubicBezTo>
                  <a:pt x="6963" y="7555"/>
                  <a:pt x="7401" y="7965"/>
                  <a:pt x="7841" y="8372"/>
                </a:cubicBezTo>
                <a:cubicBezTo>
                  <a:pt x="7896" y="8424"/>
                  <a:pt x="7957" y="8446"/>
                  <a:pt x="8017" y="8446"/>
                </a:cubicBezTo>
                <a:cubicBezTo>
                  <a:pt x="8224" y="8446"/>
                  <a:pt x="8407" y="8181"/>
                  <a:pt x="8214" y="8001"/>
                </a:cubicBezTo>
                <a:lnTo>
                  <a:pt x="6787" y="6671"/>
                </a:lnTo>
                <a:cubicBezTo>
                  <a:pt x="6963" y="6282"/>
                  <a:pt x="7077" y="5841"/>
                  <a:pt x="7114" y="5367"/>
                </a:cubicBezTo>
                <a:lnTo>
                  <a:pt x="9114" y="5158"/>
                </a:lnTo>
                <a:cubicBezTo>
                  <a:pt x="9438" y="5123"/>
                  <a:pt x="9451" y="4630"/>
                  <a:pt x="9146" y="4630"/>
                </a:cubicBezTo>
                <a:cubicBezTo>
                  <a:pt x="9136" y="4630"/>
                  <a:pt x="9125" y="4630"/>
                  <a:pt x="9114" y="4631"/>
                </a:cubicBezTo>
                <a:cubicBezTo>
                  <a:pt x="8450" y="4701"/>
                  <a:pt x="7785" y="4768"/>
                  <a:pt x="7121" y="4838"/>
                </a:cubicBezTo>
                <a:cubicBezTo>
                  <a:pt x="7096" y="4292"/>
                  <a:pt x="6967" y="3784"/>
                  <a:pt x="6760" y="3348"/>
                </a:cubicBezTo>
                <a:cubicBezTo>
                  <a:pt x="7356" y="2974"/>
                  <a:pt x="7951" y="2602"/>
                  <a:pt x="8546" y="2228"/>
                </a:cubicBezTo>
                <a:cubicBezTo>
                  <a:pt x="8786" y="2077"/>
                  <a:pt x="8640" y="1732"/>
                  <a:pt x="8415" y="1732"/>
                </a:cubicBezTo>
                <a:cubicBezTo>
                  <a:pt x="8372" y="1732"/>
                  <a:pt x="8326" y="1745"/>
                  <a:pt x="8279" y="1774"/>
                </a:cubicBezTo>
                <a:cubicBezTo>
                  <a:pt x="7685" y="2146"/>
                  <a:pt x="7091" y="2519"/>
                  <a:pt x="6498" y="2892"/>
                </a:cubicBezTo>
                <a:cubicBezTo>
                  <a:pt x="6337" y="2661"/>
                  <a:pt x="6154" y="2458"/>
                  <a:pt x="5948" y="2296"/>
                </a:cubicBezTo>
                <a:cubicBezTo>
                  <a:pt x="6107" y="2062"/>
                  <a:pt x="6200" y="1778"/>
                  <a:pt x="6200" y="1474"/>
                </a:cubicBezTo>
                <a:cubicBezTo>
                  <a:pt x="6200" y="661"/>
                  <a:pt x="5539" y="1"/>
                  <a:pt x="472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14"/>
          <p:cNvSpPr/>
          <p:nvPr/>
        </p:nvSpPr>
        <p:spPr>
          <a:xfrm rot="-8773470">
            <a:off x="-218253" y="800904"/>
            <a:ext cx="685833" cy="681151"/>
          </a:xfrm>
          <a:custGeom>
            <a:avLst/>
            <a:gdLst/>
            <a:ahLst/>
            <a:cxnLst/>
            <a:rect l="l" t="t" r="r" b="b"/>
            <a:pathLst>
              <a:path w="147498" h="146491" extrusionOk="0">
                <a:moveTo>
                  <a:pt x="72248" y="0"/>
                </a:moveTo>
                <a:cubicBezTo>
                  <a:pt x="71233" y="0"/>
                  <a:pt x="70212" y="188"/>
                  <a:pt x="69234" y="574"/>
                </a:cubicBezTo>
                <a:cubicBezTo>
                  <a:pt x="68389" y="759"/>
                  <a:pt x="67597" y="1102"/>
                  <a:pt x="66857" y="1551"/>
                </a:cubicBezTo>
                <a:cubicBezTo>
                  <a:pt x="63715" y="3584"/>
                  <a:pt x="62659" y="7360"/>
                  <a:pt x="63425" y="10898"/>
                </a:cubicBezTo>
                <a:cubicBezTo>
                  <a:pt x="63768" y="12403"/>
                  <a:pt x="64402" y="13829"/>
                  <a:pt x="65326" y="15097"/>
                </a:cubicBezTo>
                <a:cubicBezTo>
                  <a:pt x="65722" y="15730"/>
                  <a:pt x="66224" y="16311"/>
                  <a:pt x="66752" y="16839"/>
                </a:cubicBezTo>
                <a:cubicBezTo>
                  <a:pt x="67650" y="17684"/>
                  <a:pt x="68785" y="18239"/>
                  <a:pt x="70000" y="18344"/>
                </a:cubicBezTo>
                <a:lnTo>
                  <a:pt x="69155" y="32524"/>
                </a:lnTo>
                <a:cubicBezTo>
                  <a:pt x="69128" y="32999"/>
                  <a:pt x="69102" y="33448"/>
                  <a:pt x="69075" y="33923"/>
                </a:cubicBezTo>
                <a:cubicBezTo>
                  <a:pt x="64032" y="34716"/>
                  <a:pt x="59226" y="36537"/>
                  <a:pt x="54896" y="39257"/>
                </a:cubicBezTo>
                <a:lnTo>
                  <a:pt x="48796" y="30808"/>
                </a:lnTo>
                <a:lnTo>
                  <a:pt x="45285" y="25923"/>
                </a:lnTo>
                <a:cubicBezTo>
                  <a:pt x="46209" y="24946"/>
                  <a:pt x="46895" y="23784"/>
                  <a:pt x="47371" y="22543"/>
                </a:cubicBezTo>
                <a:cubicBezTo>
                  <a:pt x="47846" y="21038"/>
                  <a:pt x="47819" y="19453"/>
                  <a:pt x="47291" y="18001"/>
                </a:cubicBezTo>
                <a:cubicBezTo>
                  <a:pt x="47133" y="17552"/>
                  <a:pt x="46948" y="17130"/>
                  <a:pt x="46737" y="16707"/>
                </a:cubicBezTo>
                <a:cubicBezTo>
                  <a:pt x="46209" y="15361"/>
                  <a:pt x="45469" y="14120"/>
                  <a:pt x="44545" y="13011"/>
                </a:cubicBezTo>
                <a:cubicBezTo>
                  <a:pt x="43410" y="11585"/>
                  <a:pt x="41799" y="10634"/>
                  <a:pt x="40004" y="10370"/>
                </a:cubicBezTo>
                <a:cubicBezTo>
                  <a:pt x="39630" y="10320"/>
                  <a:pt x="39258" y="10295"/>
                  <a:pt x="38889" y="10295"/>
                </a:cubicBezTo>
                <a:cubicBezTo>
                  <a:pt x="36357" y="10295"/>
                  <a:pt x="33963" y="11458"/>
                  <a:pt x="32373" y="13486"/>
                </a:cubicBezTo>
                <a:cubicBezTo>
                  <a:pt x="31765" y="14093"/>
                  <a:pt x="31237" y="14806"/>
                  <a:pt x="30867" y="15572"/>
                </a:cubicBezTo>
                <a:cubicBezTo>
                  <a:pt x="29204" y="18925"/>
                  <a:pt x="30234" y="22728"/>
                  <a:pt x="32689" y="25342"/>
                </a:cubicBezTo>
                <a:cubicBezTo>
                  <a:pt x="33772" y="26477"/>
                  <a:pt x="35066" y="27375"/>
                  <a:pt x="36492" y="27982"/>
                </a:cubicBezTo>
                <a:cubicBezTo>
                  <a:pt x="37178" y="28326"/>
                  <a:pt x="37865" y="28590"/>
                  <a:pt x="38604" y="28748"/>
                </a:cubicBezTo>
                <a:cubicBezTo>
                  <a:pt x="39017" y="28849"/>
                  <a:pt x="39440" y="28899"/>
                  <a:pt x="39862" y="28899"/>
                </a:cubicBezTo>
                <a:cubicBezTo>
                  <a:pt x="40654" y="28899"/>
                  <a:pt x="41445" y="28723"/>
                  <a:pt x="42169" y="28378"/>
                </a:cubicBezTo>
                <a:lnTo>
                  <a:pt x="48744" y="41000"/>
                </a:lnTo>
                <a:lnTo>
                  <a:pt x="49800" y="43059"/>
                </a:lnTo>
                <a:cubicBezTo>
                  <a:pt x="46737" y="45779"/>
                  <a:pt x="44123" y="48974"/>
                  <a:pt x="42063" y="52512"/>
                </a:cubicBezTo>
                <a:lnTo>
                  <a:pt x="31871" y="47337"/>
                </a:lnTo>
                <a:lnTo>
                  <a:pt x="26511" y="44617"/>
                </a:lnTo>
                <a:cubicBezTo>
                  <a:pt x="26854" y="43324"/>
                  <a:pt x="26960" y="41977"/>
                  <a:pt x="26801" y="40657"/>
                </a:cubicBezTo>
                <a:cubicBezTo>
                  <a:pt x="26537" y="39125"/>
                  <a:pt x="25771" y="37726"/>
                  <a:pt x="24636" y="36643"/>
                </a:cubicBezTo>
                <a:cubicBezTo>
                  <a:pt x="24293" y="36326"/>
                  <a:pt x="23923" y="36036"/>
                  <a:pt x="23553" y="35798"/>
                </a:cubicBezTo>
                <a:cubicBezTo>
                  <a:pt x="22471" y="34848"/>
                  <a:pt x="21230" y="34082"/>
                  <a:pt x="19909" y="33501"/>
                </a:cubicBezTo>
                <a:cubicBezTo>
                  <a:pt x="18978" y="33087"/>
                  <a:pt x="17980" y="32880"/>
                  <a:pt x="16981" y="32880"/>
                </a:cubicBezTo>
                <a:cubicBezTo>
                  <a:pt x="16196" y="32880"/>
                  <a:pt x="15410" y="33008"/>
                  <a:pt x="14655" y="33263"/>
                </a:cubicBezTo>
                <a:cubicBezTo>
                  <a:pt x="11882" y="34267"/>
                  <a:pt x="9876" y="36643"/>
                  <a:pt x="9347" y="39521"/>
                </a:cubicBezTo>
                <a:cubicBezTo>
                  <a:pt x="9057" y="40366"/>
                  <a:pt x="8925" y="41211"/>
                  <a:pt x="8951" y="42083"/>
                </a:cubicBezTo>
                <a:cubicBezTo>
                  <a:pt x="9004" y="45806"/>
                  <a:pt x="11671" y="48710"/>
                  <a:pt x="15077" y="49898"/>
                </a:cubicBezTo>
                <a:cubicBezTo>
                  <a:pt x="16291" y="50332"/>
                  <a:pt x="17559" y="50534"/>
                  <a:pt x="18836" y="50534"/>
                </a:cubicBezTo>
                <a:cubicBezTo>
                  <a:pt x="19114" y="50534"/>
                  <a:pt x="19393" y="50525"/>
                  <a:pt x="19672" y="50506"/>
                </a:cubicBezTo>
                <a:cubicBezTo>
                  <a:pt x="20411" y="50506"/>
                  <a:pt x="21177" y="50400"/>
                  <a:pt x="21890" y="50215"/>
                </a:cubicBezTo>
                <a:cubicBezTo>
                  <a:pt x="23078" y="49898"/>
                  <a:pt x="24134" y="49212"/>
                  <a:pt x="24900" y="48235"/>
                </a:cubicBezTo>
                <a:lnTo>
                  <a:pt x="36518" y="56394"/>
                </a:lnTo>
                <a:lnTo>
                  <a:pt x="39317" y="58374"/>
                </a:lnTo>
                <a:cubicBezTo>
                  <a:pt x="37970" y="61992"/>
                  <a:pt x="37205" y="65821"/>
                  <a:pt x="37020" y="69702"/>
                </a:cubicBezTo>
                <a:lnTo>
                  <a:pt x="24477" y="69808"/>
                </a:lnTo>
                <a:lnTo>
                  <a:pt x="18457" y="69861"/>
                </a:lnTo>
                <a:cubicBezTo>
                  <a:pt x="18167" y="68540"/>
                  <a:pt x="17639" y="67299"/>
                  <a:pt x="16873" y="66217"/>
                </a:cubicBezTo>
                <a:cubicBezTo>
                  <a:pt x="15949" y="64976"/>
                  <a:pt x="14628" y="64078"/>
                  <a:pt x="13123" y="63655"/>
                </a:cubicBezTo>
                <a:cubicBezTo>
                  <a:pt x="12674" y="63523"/>
                  <a:pt x="12226" y="63418"/>
                  <a:pt x="11750" y="63365"/>
                </a:cubicBezTo>
                <a:cubicBezTo>
                  <a:pt x="10701" y="63127"/>
                  <a:pt x="9621" y="63008"/>
                  <a:pt x="8546" y="63008"/>
                </a:cubicBezTo>
                <a:cubicBezTo>
                  <a:pt x="8187" y="63008"/>
                  <a:pt x="7829" y="63022"/>
                  <a:pt x="7473" y="63048"/>
                </a:cubicBezTo>
                <a:cubicBezTo>
                  <a:pt x="5651" y="63154"/>
                  <a:pt x="3934" y="63946"/>
                  <a:pt x="2667" y="65240"/>
                </a:cubicBezTo>
                <a:cubicBezTo>
                  <a:pt x="687" y="67405"/>
                  <a:pt x="0" y="70468"/>
                  <a:pt x="845" y="73267"/>
                </a:cubicBezTo>
                <a:cubicBezTo>
                  <a:pt x="977" y="74138"/>
                  <a:pt x="1268" y="74957"/>
                  <a:pt x="1690" y="75722"/>
                </a:cubicBezTo>
                <a:cubicBezTo>
                  <a:pt x="3220" y="78554"/>
                  <a:pt x="6191" y="79944"/>
                  <a:pt x="9271" y="79944"/>
                </a:cubicBezTo>
                <a:cubicBezTo>
                  <a:pt x="9753" y="79944"/>
                  <a:pt x="10238" y="79910"/>
                  <a:pt x="10721" y="79842"/>
                </a:cubicBezTo>
                <a:cubicBezTo>
                  <a:pt x="12278" y="79630"/>
                  <a:pt x="13757" y="79076"/>
                  <a:pt x="15077" y="78257"/>
                </a:cubicBezTo>
                <a:cubicBezTo>
                  <a:pt x="15737" y="77888"/>
                  <a:pt x="16345" y="77465"/>
                  <a:pt x="16899" y="76963"/>
                </a:cubicBezTo>
                <a:cubicBezTo>
                  <a:pt x="17823" y="76145"/>
                  <a:pt x="18457" y="75036"/>
                  <a:pt x="18668" y="73821"/>
                </a:cubicBezTo>
                <a:lnTo>
                  <a:pt x="32742" y="75722"/>
                </a:lnTo>
                <a:lnTo>
                  <a:pt x="37231" y="76330"/>
                </a:lnTo>
                <a:cubicBezTo>
                  <a:pt x="37680" y="79947"/>
                  <a:pt x="38657" y="83512"/>
                  <a:pt x="40136" y="86865"/>
                </a:cubicBezTo>
                <a:lnTo>
                  <a:pt x="39687" y="87103"/>
                </a:lnTo>
                <a:lnTo>
                  <a:pt x="28227" y="93176"/>
                </a:lnTo>
                <a:lnTo>
                  <a:pt x="22920" y="96002"/>
                </a:lnTo>
                <a:cubicBezTo>
                  <a:pt x="22075" y="94945"/>
                  <a:pt x="21018" y="94100"/>
                  <a:pt x="19857" y="93467"/>
                </a:cubicBezTo>
                <a:cubicBezTo>
                  <a:pt x="18885" y="93017"/>
                  <a:pt x="17839" y="92788"/>
                  <a:pt x="16796" y="92788"/>
                </a:cubicBezTo>
                <a:cubicBezTo>
                  <a:pt x="16308" y="92788"/>
                  <a:pt x="15821" y="92838"/>
                  <a:pt x="15341" y="92939"/>
                </a:cubicBezTo>
                <a:cubicBezTo>
                  <a:pt x="14866" y="93018"/>
                  <a:pt x="14417" y="93150"/>
                  <a:pt x="13968" y="93308"/>
                </a:cubicBezTo>
                <a:cubicBezTo>
                  <a:pt x="12569" y="93678"/>
                  <a:pt x="11249" y="94232"/>
                  <a:pt x="10008" y="94998"/>
                </a:cubicBezTo>
                <a:cubicBezTo>
                  <a:pt x="8450" y="95922"/>
                  <a:pt x="7314" y="97401"/>
                  <a:pt x="6813" y="99170"/>
                </a:cubicBezTo>
                <a:cubicBezTo>
                  <a:pt x="6020" y="101995"/>
                  <a:pt x="6813" y="105032"/>
                  <a:pt x="8872" y="107118"/>
                </a:cubicBezTo>
                <a:cubicBezTo>
                  <a:pt x="9374" y="107831"/>
                  <a:pt x="10008" y="108438"/>
                  <a:pt x="10747" y="108914"/>
                </a:cubicBezTo>
                <a:cubicBezTo>
                  <a:pt x="12093" y="109830"/>
                  <a:pt x="13603" y="110247"/>
                  <a:pt x="15123" y="110247"/>
                </a:cubicBezTo>
                <a:cubicBezTo>
                  <a:pt x="17062" y="110247"/>
                  <a:pt x="19018" y="109569"/>
                  <a:pt x="20675" y="108385"/>
                </a:cubicBezTo>
                <a:cubicBezTo>
                  <a:pt x="21943" y="107488"/>
                  <a:pt x="22999" y="106326"/>
                  <a:pt x="23791" y="105006"/>
                </a:cubicBezTo>
                <a:cubicBezTo>
                  <a:pt x="24213" y="104372"/>
                  <a:pt x="24557" y="103712"/>
                  <a:pt x="24821" y="103025"/>
                </a:cubicBezTo>
                <a:cubicBezTo>
                  <a:pt x="25270" y="101863"/>
                  <a:pt x="25322" y="100596"/>
                  <a:pt x="24953" y="99434"/>
                </a:cubicBezTo>
                <a:lnTo>
                  <a:pt x="38314" y="94628"/>
                </a:lnTo>
                <a:lnTo>
                  <a:pt x="43383" y="92780"/>
                </a:lnTo>
                <a:cubicBezTo>
                  <a:pt x="45337" y="95711"/>
                  <a:pt x="47661" y="98325"/>
                  <a:pt x="50328" y="100622"/>
                </a:cubicBezTo>
                <a:cubicBezTo>
                  <a:pt x="50117" y="100913"/>
                  <a:pt x="49905" y="101203"/>
                  <a:pt x="49694" y="101520"/>
                </a:cubicBezTo>
                <a:lnTo>
                  <a:pt x="42327" y="112161"/>
                </a:lnTo>
                <a:lnTo>
                  <a:pt x="38921" y="117125"/>
                </a:lnTo>
                <a:cubicBezTo>
                  <a:pt x="37680" y="116597"/>
                  <a:pt x="36360" y="116307"/>
                  <a:pt x="35039" y="116307"/>
                </a:cubicBezTo>
                <a:cubicBezTo>
                  <a:pt x="33482" y="116360"/>
                  <a:pt x="31976" y="116914"/>
                  <a:pt x="30788" y="117891"/>
                </a:cubicBezTo>
                <a:cubicBezTo>
                  <a:pt x="30419" y="118182"/>
                  <a:pt x="30075" y="118499"/>
                  <a:pt x="29758" y="118868"/>
                </a:cubicBezTo>
                <a:cubicBezTo>
                  <a:pt x="28676" y="119819"/>
                  <a:pt x="27752" y="120928"/>
                  <a:pt x="27012" y="122169"/>
                </a:cubicBezTo>
                <a:cubicBezTo>
                  <a:pt x="26062" y="123700"/>
                  <a:pt x="25718" y="125549"/>
                  <a:pt x="26062" y="127344"/>
                </a:cubicBezTo>
                <a:cubicBezTo>
                  <a:pt x="26669" y="130222"/>
                  <a:pt x="28781" y="132546"/>
                  <a:pt x="31580" y="133444"/>
                </a:cubicBezTo>
                <a:cubicBezTo>
                  <a:pt x="32346" y="133840"/>
                  <a:pt x="33191" y="134077"/>
                  <a:pt x="34062" y="134183"/>
                </a:cubicBezTo>
                <a:cubicBezTo>
                  <a:pt x="34376" y="134221"/>
                  <a:pt x="34687" y="134240"/>
                  <a:pt x="34993" y="134240"/>
                </a:cubicBezTo>
                <a:cubicBezTo>
                  <a:pt x="38295" y="134240"/>
                  <a:pt x="41122" y="132090"/>
                  <a:pt x="42644" y="129166"/>
                </a:cubicBezTo>
                <a:cubicBezTo>
                  <a:pt x="43331" y="127767"/>
                  <a:pt x="43753" y="126262"/>
                  <a:pt x="43832" y="124704"/>
                </a:cubicBezTo>
                <a:cubicBezTo>
                  <a:pt x="43938" y="123938"/>
                  <a:pt x="43938" y="123199"/>
                  <a:pt x="43832" y="122433"/>
                </a:cubicBezTo>
                <a:cubicBezTo>
                  <a:pt x="43700" y="121218"/>
                  <a:pt x="43146" y="120083"/>
                  <a:pt x="42301" y="119211"/>
                </a:cubicBezTo>
                <a:cubicBezTo>
                  <a:pt x="45522" y="115752"/>
                  <a:pt x="48744" y="112267"/>
                  <a:pt x="51965" y="108808"/>
                </a:cubicBezTo>
                <a:lnTo>
                  <a:pt x="55899" y="104557"/>
                </a:lnTo>
                <a:cubicBezTo>
                  <a:pt x="58857" y="106299"/>
                  <a:pt x="62078" y="107620"/>
                  <a:pt x="65405" y="108517"/>
                </a:cubicBezTo>
                <a:lnTo>
                  <a:pt x="65273" y="109679"/>
                </a:lnTo>
                <a:lnTo>
                  <a:pt x="63636" y="122539"/>
                </a:lnTo>
                <a:lnTo>
                  <a:pt x="62870" y="128506"/>
                </a:lnTo>
                <a:cubicBezTo>
                  <a:pt x="61524" y="128585"/>
                  <a:pt x="60230" y="128955"/>
                  <a:pt x="59015" y="129562"/>
                </a:cubicBezTo>
                <a:cubicBezTo>
                  <a:pt x="57668" y="130328"/>
                  <a:pt x="56612" y="131516"/>
                  <a:pt x="55979" y="132942"/>
                </a:cubicBezTo>
                <a:cubicBezTo>
                  <a:pt x="55794" y="133365"/>
                  <a:pt x="55635" y="133813"/>
                  <a:pt x="55530" y="134262"/>
                </a:cubicBezTo>
                <a:cubicBezTo>
                  <a:pt x="55002" y="135609"/>
                  <a:pt x="54711" y="137008"/>
                  <a:pt x="54605" y="138461"/>
                </a:cubicBezTo>
                <a:cubicBezTo>
                  <a:pt x="54473" y="140256"/>
                  <a:pt x="55028" y="142078"/>
                  <a:pt x="56163" y="143504"/>
                </a:cubicBezTo>
                <a:cubicBezTo>
                  <a:pt x="57751" y="145404"/>
                  <a:pt x="60095" y="146491"/>
                  <a:pt x="62540" y="146491"/>
                </a:cubicBezTo>
                <a:cubicBezTo>
                  <a:pt x="62982" y="146491"/>
                  <a:pt x="63428" y="146455"/>
                  <a:pt x="63874" y="146382"/>
                </a:cubicBezTo>
                <a:cubicBezTo>
                  <a:pt x="64719" y="146356"/>
                  <a:pt x="65590" y="146197"/>
                  <a:pt x="66408" y="145881"/>
                </a:cubicBezTo>
                <a:cubicBezTo>
                  <a:pt x="69894" y="144560"/>
                  <a:pt x="71716" y="141075"/>
                  <a:pt x="71689" y="137484"/>
                </a:cubicBezTo>
                <a:cubicBezTo>
                  <a:pt x="71663" y="135926"/>
                  <a:pt x="71346" y="134368"/>
                  <a:pt x="70686" y="132968"/>
                </a:cubicBezTo>
                <a:cubicBezTo>
                  <a:pt x="70422" y="132256"/>
                  <a:pt x="70079" y="131569"/>
                  <a:pt x="69656" y="130962"/>
                </a:cubicBezTo>
                <a:cubicBezTo>
                  <a:pt x="68970" y="129932"/>
                  <a:pt x="67966" y="129166"/>
                  <a:pt x="66805" y="128796"/>
                </a:cubicBezTo>
                <a:cubicBezTo>
                  <a:pt x="68046" y="124228"/>
                  <a:pt x="69313" y="119687"/>
                  <a:pt x="70554" y="115119"/>
                </a:cubicBezTo>
                <a:lnTo>
                  <a:pt x="72112" y="109626"/>
                </a:lnTo>
                <a:cubicBezTo>
                  <a:pt x="73089" y="109706"/>
                  <a:pt x="74066" y="109759"/>
                  <a:pt x="75096" y="109759"/>
                </a:cubicBezTo>
                <a:cubicBezTo>
                  <a:pt x="77578" y="109759"/>
                  <a:pt x="80060" y="109494"/>
                  <a:pt x="82515" y="109019"/>
                </a:cubicBezTo>
                <a:lnTo>
                  <a:pt x="82806" y="109759"/>
                </a:lnTo>
                <a:lnTo>
                  <a:pt x="87295" y="121931"/>
                </a:lnTo>
                <a:lnTo>
                  <a:pt x="89354" y="127582"/>
                </a:lnTo>
                <a:cubicBezTo>
                  <a:pt x="88219" y="128268"/>
                  <a:pt x="87242" y="129193"/>
                  <a:pt x="86450" y="130275"/>
                </a:cubicBezTo>
                <a:cubicBezTo>
                  <a:pt x="85605" y="131569"/>
                  <a:pt x="85182" y="133127"/>
                  <a:pt x="85314" y="134658"/>
                </a:cubicBezTo>
                <a:cubicBezTo>
                  <a:pt x="85341" y="135134"/>
                  <a:pt x="85394" y="135609"/>
                  <a:pt x="85499" y="136058"/>
                </a:cubicBezTo>
                <a:cubicBezTo>
                  <a:pt x="85658" y="137484"/>
                  <a:pt x="86027" y="138883"/>
                  <a:pt x="86635" y="140203"/>
                </a:cubicBezTo>
                <a:cubicBezTo>
                  <a:pt x="87321" y="141867"/>
                  <a:pt x="88641" y="143214"/>
                  <a:pt x="90305" y="143979"/>
                </a:cubicBezTo>
                <a:cubicBezTo>
                  <a:pt x="91345" y="144413"/>
                  <a:pt x="92442" y="144628"/>
                  <a:pt x="93533" y="144628"/>
                </a:cubicBezTo>
                <a:cubicBezTo>
                  <a:pt x="95295" y="144628"/>
                  <a:pt x="97039" y="144069"/>
                  <a:pt x="98490" y="142976"/>
                </a:cubicBezTo>
                <a:cubicBezTo>
                  <a:pt x="99256" y="142553"/>
                  <a:pt x="99943" y="142025"/>
                  <a:pt x="100524" y="141365"/>
                </a:cubicBezTo>
                <a:cubicBezTo>
                  <a:pt x="103006" y="138593"/>
                  <a:pt x="103006" y="134658"/>
                  <a:pt x="101342" y="131463"/>
                </a:cubicBezTo>
                <a:cubicBezTo>
                  <a:pt x="100603" y="130090"/>
                  <a:pt x="99599" y="128876"/>
                  <a:pt x="98385" y="127925"/>
                </a:cubicBezTo>
                <a:cubicBezTo>
                  <a:pt x="97830" y="127423"/>
                  <a:pt x="97197" y="126975"/>
                  <a:pt x="96536" y="126631"/>
                </a:cubicBezTo>
                <a:cubicBezTo>
                  <a:pt x="95727" y="126177"/>
                  <a:pt x="94828" y="125944"/>
                  <a:pt x="93918" y="125944"/>
                </a:cubicBezTo>
                <a:cubicBezTo>
                  <a:pt x="93612" y="125944"/>
                  <a:pt x="93304" y="125971"/>
                  <a:pt x="92998" y="126024"/>
                </a:cubicBezTo>
                <a:lnTo>
                  <a:pt x="90041" y="112135"/>
                </a:lnTo>
                <a:cubicBezTo>
                  <a:pt x="89671" y="110471"/>
                  <a:pt x="89328" y="108808"/>
                  <a:pt x="88958" y="107144"/>
                </a:cubicBezTo>
                <a:cubicBezTo>
                  <a:pt x="92365" y="105824"/>
                  <a:pt x="95533" y="104002"/>
                  <a:pt x="98411" y="101784"/>
                </a:cubicBezTo>
                <a:lnTo>
                  <a:pt x="107996" y="110498"/>
                </a:lnTo>
                <a:lnTo>
                  <a:pt x="112432" y="114538"/>
                </a:lnTo>
                <a:cubicBezTo>
                  <a:pt x="111746" y="115700"/>
                  <a:pt x="111297" y="116967"/>
                  <a:pt x="111112" y="118287"/>
                </a:cubicBezTo>
                <a:cubicBezTo>
                  <a:pt x="110954" y="119845"/>
                  <a:pt x="111297" y="121377"/>
                  <a:pt x="112115" y="122723"/>
                </a:cubicBezTo>
                <a:cubicBezTo>
                  <a:pt x="112353" y="123119"/>
                  <a:pt x="112643" y="123489"/>
                  <a:pt x="112934" y="123859"/>
                </a:cubicBezTo>
                <a:cubicBezTo>
                  <a:pt x="113726" y="125047"/>
                  <a:pt x="114729" y="126130"/>
                  <a:pt x="115838" y="127027"/>
                </a:cubicBezTo>
                <a:cubicBezTo>
                  <a:pt x="117130" y="128099"/>
                  <a:pt x="118758" y="128677"/>
                  <a:pt x="120433" y="128677"/>
                </a:cubicBezTo>
                <a:cubicBezTo>
                  <a:pt x="120574" y="128677"/>
                  <a:pt x="120714" y="128673"/>
                  <a:pt x="120855" y="128664"/>
                </a:cubicBezTo>
                <a:cubicBezTo>
                  <a:pt x="123786" y="128453"/>
                  <a:pt x="126374" y="126684"/>
                  <a:pt x="127641" y="124017"/>
                </a:cubicBezTo>
                <a:cubicBezTo>
                  <a:pt x="128143" y="123304"/>
                  <a:pt x="128486" y="122512"/>
                  <a:pt x="128698" y="121667"/>
                </a:cubicBezTo>
                <a:cubicBezTo>
                  <a:pt x="129648" y="118076"/>
                  <a:pt x="127853" y="114564"/>
                  <a:pt x="124869" y="112505"/>
                </a:cubicBezTo>
                <a:cubicBezTo>
                  <a:pt x="123602" y="111607"/>
                  <a:pt x="122149" y="111000"/>
                  <a:pt x="120618" y="110709"/>
                </a:cubicBezTo>
                <a:cubicBezTo>
                  <a:pt x="119878" y="110524"/>
                  <a:pt x="119139" y="110419"/>
                  <a:pt x="118400" y="110392"/>
                </a:cubicBezTo>
                <a:cubicBezTo>
                  <a:pt x="118361" y="110391"/>
                  <a:pt x="118322" y="110391"/>
                  <a:pt x="118283" y="110391"/>
                </a:cubicBezTo>
                <a:cubicBezTo>
                  <a:pt x="117083" y="110391"/>
                  <a:pt x="115913" y="110785"/>
                  <a:pt x="114967" y="111501"/>
                </a:cubicBezTo>
                <a:lnTo>
                  <a:pt x="105963" y="100543"/>
                </a:lnTo>
                <a:lnTo>
                  <a:pt x="103296" y="97295"/>
                </a:lnTo>
                <a:cubicBezTo>
                  <a:pt x="105884" y="94470"/>
                  <a:pt x="108023" y="91249"/>
                  <a:pt x="109660" y="87763"/>
                </a:cubicBezTo>
                <a:lnTo>
                  <a:pt x="121119" y="90826"/>
                </a:lnTo>
                <a:lnTo>
                  <a:pt x="126929" y="92358"/>
                </a:lnTo>
                <a:cubicBezTo>
                  <a:pt x="126849" y="93704"/>
                  <a:pt x="127034" y="95025"/>
                  <a:pt x="127483" y="96292"/>
                </a:cubicBezTo>
                <a:cubicBezTo>
                  <a:pt x="128038" y="97744"/>
                  <a:pt x="129067" y="98959"/>
                  <a:pt x="130414" y="99751"/>
                </a:cubicBezTo>
                <a:cubicBezTo>
                  <a:pt x="130810" y="100015"/>
                  <a:pt x="131233" y="100226"/>
                  <a:pt x="131655" y="100411"/>
                </a:cubicBezTo>
                <a:cubicBezTo>
                  <a:pt x="132922" y="101098"/>
                  <a:pt x="134296" y="101573"/>
                  <a:pt x="135695" y="101863"/>
                </a:cubicBezTo>
                <a:cubicBezTo>
                  <a:pt x="136204" y="101976"/>
                  <a:pt x="136718" y="102031"/>
                  <a:pt x="137228" y="102031"/>
                </a:cubicBezTo>
                <a:cubicBezTo>
                  <a:pt x="138516" y="102031"/>
                  <a:pt x="139781" y="101680"/>
                  <a:pt x="140897" y="101018"/>
                </a:cubicBezTo>
                <a:cubicBezTo>
                  <a:pt x="143405" y="99461"/>
                  <a:pt x="144884" y="96714"/>
                  <a:pt x="144805" y="93783"/>
                </a:cubicBezTo>
                <a:cubicBezTo>
                  <a:pt x="144884" y="92912"/>
                  <a:pt x="144857" y="92041"/>
                  <a:pt x="144646" y="91196"/>
                </a:cubicBezTo>
                <a:cubicBezTo>
                  <a:pt x="143828" y="87552"/>
                  <a:pt x="140606" y="85281"/>
                  <a:pt x="137015" y="84806"/>
                </a:cubicBezTo>
                <a:cubicBezTo>
                  <a:pt x="136541" y="84749"/>
                  <a:pt x="136062" y="84719"/>
                  <a:pt x="135582" y="84719"/>
                </a:cubicBezTo>
                <a:cubicBezTo>
                  <a:pt x="134511" y="84719"/>
                  <a:pt x="133434" y="84865"/>
                  <a:pt x="132394" y="85175"/>
                </a:cubicBezTo>
                <a:cubicBezTo>
                  <a:pt x="131655" y="85334"/>
                  <a:pt x="130942" y="85598"/>
                  <a:pt x="130282" y="85941"/>
                </a:cubicBezTo>
                <a:cubicBezTo>
                  <a:pt x="129173" y="86469"/>
                  <a:pt x="128275" y="87367"/>
                  <a:pt x="127747" y="88476"/>
                </a:cubicBezTo>
                <a:lnTo>
                  <a:pt x="114703" y="82905"/>
                </a:lnTo>
                <a:lnTo>
                  <a:pt x="111878" y="81690"/>
                </a:lnTo>
                <a:cubicBezTo>
                  <a:pt x="112776" y="78389"/>
                  <a:pt x="113224" y="75010"/>
                  <a:pt x="113224" y="71603"/>
                </a:cubicBezTo>
                <a:cubicBezTo>
                  <a:pt x="113224" y="70943"/>
                  <a:pt x="113198" y="70283"/>
                  <a:pt x="113172" y="69597"/>
                </a:cubicBezTo>
                <a:lnTo>
                  <a:pt x="123707" y="67273"/>
                </a:lnTo>
                <a:lnTo>
                  <a:pt x="129569" y="65979"/>
                </a:lnTo>
                <a:cubicBezTo>
                  <a:pt x="130124" y="67194"/>
                  <a:pt x="130889" y="68303"/>
                  <a:pt x="131866" y="69200"/>
                </a:cubicBezTo>
                <a:cubicBezTo>
                  <a:pt x="133028" y="70230"/>
                  <a:pt x="134507" y="70838"/>
                  <a:pt x="136065" y="70943"/>
                </a:cubicBezTo>
                <a:cubicBezTo>
                  <a:pt x="136302" y="70956"/>
                  <a:pt x="136533" y="70963"/>
                  <a:pt x="136764" y="70963"/>
                </a:cubicBezTo>
                <a:cubicBezTo>
                  <a:pt x="136995" y="70963"/>
                  <a:pt x="137226" y="70956"/>
                  <a:pt x="137464" y="70943"/>
                </a:cubicBezTo>
                <a:cubicBezTo>
                  <a:pt x="137555" y="70945"/>
                  <a:pt x="137645" y="70946"/>
                  <a:pt x="137735" y="70946"/>
                </a:cubicBezTo>
                <a:cubicBezTo>
                  <a:pt x="139094" y="70946"/>
                  <a:pt x="140429" y="70758"/>
                  <a:pt x="141742" y="70362"/>
                </a:cubicBezTo>
                <a:cubicBezTo>
                  <a:pt x="143484" y="69887"/>
                  <a:pt x="144990" y="68752"/>
                  <a:pt x="145966" y="67220"/>
                </a:cubicBezTo>
                <a:cubicBezTo>
                  <a:pt x="147472" y="64685"/>
                  <a:pt x="147498" y="61569"/>
                  <a:pt x="146072" y="58982"/>
                </a:cubicBezTo>
                <a:cubicBezTo>
                  <a:pt x="145755" y="58190"/>
                  <a:pt x="145306" y="57424"/>
                  <a:pt x="144752" y="56764"/>
                </a:cubicBezTo>
                <a:cubicBezTo>
                  <a:pt x="143127" y="54874"/>
                  <a:pt x="140852" y="54000"/>
                  <a:pt x="138504" y="54000"/>
                </a:cubicBezTo>
                <a:cubicBezTo>
                  <a:pt x="137342" y="54000"/>
                  <a:pt x="136163" y="54214"/>
                  <a:pt x="135035" y="54625"/>
                </a:cubicBezTo>
                <a:cubicBezTo>
                  <a:pt x="133583" y="55153"/>
                  <a:pt x="132236" y="55998"/>
                  <a:pt x="131127" y="57081"/>
                </a:cubicBezTo>
                <a:cubicBezTo>
                  <a:pt x="130546" y="57556"/>
                  <a:pt x="130044" y="58110"/>
                  <a:pt x="129595" y="58718"/>
                </a:cubicBezTo>
                <a:cubicBezTo>
                  <a:pt x="128856" y="59721"/>
                  <a:pt x="128486" y="60909"/>
                  <a:pt x="128539" y="62150"/>
                </a:cubicBezTo>
                <a:lnTo>
                  <a:pt x="114386" y="63206"/>
                </a:lnTo>
                <a:lnTo>
                  <a:pt x="112353" y="63365"/>
                </a:lnTo>
                <a:cubicBezTo>
                  <a:pt x="111429" y="59193"/>
                  <a:pt x="109818" y="55206"/>
                  <a:pt x="107574" y="51562"/>
                </a:cubicBezTo>
                <a:lnTo>
                  <a:pt x="115152" y="45198"/>
                </a:lnTo>
                <a:lnTo>
                  <a:pt x="119773" y="41343"/>
                </a:lnTo>
                <a:cubicBezTo>
                  <a:pt x="120829" y="42188"/>
                  <a:pt x="122017" y="42795"/>
                  <a:pt x="123311" y="43165"/>
                </a:cubicBezTo>
                <a:cubicBezTo>
                  <a:pt x="123866" y="43301"/>
                  <a:pt x="124431" y="43369"/>
                  <a:pt x="124995" y="43369"/>
                </a:cubicBezTo>
                <a:cubicBezTo>
                  <a:pt x="125962" y="43369"/>
                  <a:pt x="126926" y="43169"/>
                  <a:pt x="127826" y="42769"/>
                </a:cubicBezTo>
                <a:cubicBezTo>
                  <a:pt x="128249" y="42584"/>
                  <a:pt x="128671" y="42347"/>
                  <a:pt x="129067" y="42109"/>
                </a:cubicBezTo>
                <a:cubicBezTo>
                  <a:pt x="130361" y="41475"/>
                  <a:pt x="131549" y="40630"/>
                  <a:pt x="132579" y="39653"/>
                </a:cubicBezTo>
                <a:cubicBezTo>
                  <a:pt x="133926" y="38412"/>
                  <a:pt x="134744" y="36722"/>
                  <a:pt x="134903" y="34900"/>
                </a:cubicBezTo>
                <a:cubicBezTo>
                  <a:pt x="135061" y="31969"/>
                  <a:pt x="133635" y="29170"/>
                  <a:pt x="131180" y="27560"/>
                </a:cubicBezTo>
                <a:cubicBezTo>
                  <a:pt x="130546" y="26979"/>
                  <a:pt x="129780" y="26504"/>
                  <a:pt x="128988" y="26187"/>
                </a:cubicBezTo>
                <a:cubicBezTo>
                  <a:pt x="128024" y="25796"/>
                  <a:pt x="127040" y="25616"/>
                  <a:pt x="126071" y="25616"/>
                </a:cubicBezTo>
                <a:cubicBezTo>
                  <a:pt x="123564" y="25616"/>
                  <a:pt x="121148" y="26825"/>
                  <a:pt x="119377" y="28748"/>
                </a:cubicBezTo>
                <a:cubicBezTo>
                  <a:pt x="118321" y="29910"/>
                  <a:pt x="117528" y="31256"/>
                  <a:pt x="117027" y="32735"/>
                </a:cubicBezTo>
                <a:cubicBezTo>
                  <a:pt x="116736" y="33422"/>
                  <a:pt x="116551" y="34161"/>
                  <a:pt x="116419" y="34900"/>
                </a:cubicBezTo>
                <a:cubicBezTo>
                  <a:pt x="116235" y="36115"/>
                  <a:pt x="116472" y="37356"/>
                  <a:pt x="117080" y="38439"/>
                </a:cubicBezTo>
                <a:lnTo>
                  <a:pt x="105012" y="45885"/>
                </a:lnTo>
                <a:lnTo>
                  <a:pt x="103877" y="46598"/>
                </a:lnTo>
                <a:cubicBezTo>
                  <a:pt x="100999" y="43271"/>
                  <a:pt x="97566" y="40498"/>
                  <a:pt x="93738" y="38333"/>
                </a:cubicBezTo>
                <a:lnTo>
                  <a:pt x="97408" y="29567"/>
                </a:lnTo>
                <a:lnTo>
                  <a:pt x="99705" y="24021"/>
                </a:lnTo>
                <a:cubicBezTo>
                  <a:pt x="100365" y="24140"/>
                  <a:pt x="101032" y="24200"/>
                  <a:pt x="101695" y="24200"/>
                </a:cubicBezTo>
                <a:cubicBezTo>
                  <a:pt x="102359" y="24200"/>
                  <a:pt x="103019" y="24140"/>
                  <a:pt x="103666" y="24021"/>
                </a:cubicBezTo>
                <a:cubicBezTo>
                  <a:pt x="105171" y="23652"/>
                  <a:pt x="106518" y="22780"/>
                  <a:pt x="107495" y="21566"/>
                </a:cubicBezTo>
                <a:cubicBezTo>
                  <a:pt x="107785" y="21196"/>
                  <a:pt x="108049" y="20826"/>
                  <a:pt x="108287" y="20404"/>
                </a:cubicBezTo>
                <a:cubicBezTo>
                  <a:pt x="109132" y="19242"/>
                  <a:pt x="109818" y="17975"/>
                  <a:pt x="110267" y="16602"/>
                </a:cubicBezTo>
                <a:cubicBezTo>
                  <a:pt x="110901" y="14885"/>
                  <a:pt x="110848" y="13011"/>
                  <a:pt x="110135" y="11321"/>
                </a:cubicBezTo>
                <a:cubicBezTo>
                  <a:pt x="108920" y="8654"/>
                  <a:pt x="106386" y="6805"/>
                  <a:pt x="103481" y="6489"/>
                </a:cubicBezTo>
                <a:cubicBezTo>
                  <a:pt x="102882" y="6339"/>
                  <a:pt x="102270" y="6269"/>
                  <a:pt x="101655" y="6269"/>
                </a:cubicBezTo>
                <a:cubicBezTo>
                  <a:pt x="101401" y="6269"/>
                  <a:pt x="101147" y="6281"/>
                  <a:pt x="100893" y="6304"/>
                </a:cubicBezTo>
                <a:cubicBezTo>
                  <a:pt x="97197" y="6621"/>
                  <a:pt x="94477" y="9499"/>
                  <a:pt x="93553" y="12984"/>
                </a:cubicBezTo>
                <a:cubicBezTo>
                  <a:pt x="93157" y="14516"/>
                  <a:pt x="93051" y="16074"/>
                  <a:pt x="93315" y="17605"/>
                </a:cubicBezTo>
                <a:cubicBezTo>
                  <a:pt x="93368" y="18371"/>
                  <a:pt x="93526" y="19110"/>
                  <a:pt x="93764" y="19823"/>
                </a:cubicBezTo>
                <a:cubicBezTo>
                  <a:pt x="94160" y="20985"/>
                  <a:pt x="94926" y="21988"/>
                  <a:pt x="95956" y="22675"/>
                </a:cubicBezTo>
                <a:lnTo>
                  <a:pt x="88694" y="34848"/>
                </a:lnTo>
                <a:cubicBezTo>
                  <a:pt x="88509" y="35164"/>
                  <a:pt x="88325" y="35455"/>
                  <a:pt x="88140" y="35772"/>
                </a:cubicBezTo>
                <a:cubicBezTo>
                  <a:pt x="83994" y="34267"/>
                  <a:pt x="79637" y="33474"/>
                  <a:pt x="75228" y="33474"/>
                </a:cubicBezTo>
                <a:cubicBezTo>
                  <a:pt x="74937" y="30253"/>
                  <a:pt x="74673" y="27058"/>
                  <a:pt x="74409" y="23837"/>
                </a:cubicBezTo>
                <a:lnTo>
                  <a:pt x="73907" y="17843"/>
                </a:lnTo>
                <a:cubicBezTo>
                  <a:pt x="75201" y="17473"/>
                  <a:pt x="76390" y="16839"/>
                  <a:pt x="77446" y="16021"/>
                </a:cubicBezTo>
                <a:cubicBezTo>
                  <a:pt x="78608" y="14991"/>
                  <a:pt x="79400" y="13592"/>
                  <a:pt x="79717" y="12086"/>
                </a:cubicBezTo>
                <a:cubicBezTo>
                  <a:pt x="79796" y="11611"/>
                  <a:pt x="79849" y="11162"/>
                  <a:pt x="79875" y="10687"/>
                </a:cubicBezTo>
                <a:cubicBezTo>
                  <a:pt x="80113" y="9261"/>
                  <a:pt x="80113" y="7809"/>
                  <a:pt x="79901" y="6383"/>
                </a:cubicBezTo>
                <a:cubicBezTo>
                  <a:pt x="79664" y="4587"/>
                  <a:pt x="78766" y="2950"/>
                  <a:pt x="77393" y="1788"/>
                </a:cubicBezTo>
                <a:cubicBezTo>
                  <a:pt x="75897" y="615"/>
                  <a:pt x="74083" y="0"/>
                  <a:pt x="7224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14"/>
          <p:cNvSpPr/>
          <p:nvPr/>
        </p:nvSpPr>
        <p:spPr>
          <a:xfrm rot="-2467328">
            <a:off x="8560630" y="3372949"/>
            <a:ext cx="297434" cy="265789"/>
          </a:xfrm>
          <a:custGeom>
            <a:avLst/>
            <a:gdLst/>
            <a:ahLst/>
            <a:cxnLst/>
            <a:rect l="l" t="t" r="r" b="b"/>
            <a:pathLst>
              <a:path w="9451" h="8446" extrusionOk="0">
                <a:moveTo>
                  <a:pt x="4726" y="1"/>
                </a:moveTo>
                <a:cubicBezTo>
                  <a:pt x="3911" y="1"/>
                  <a:pt x="3251" y="661"/>
                  <a:pt x="3251" y="1474"/>
                </a:cubicBezTo>
                <a:cubicBezTo>
                  <a:pt x="3251" y="1778"/>
                  <a:pt x="3343" y="2062"/>
                  <a:pt x="3503" y="2296"/>
                </a:cubicBezTo>
                <a:cubicBezTo>
                  <a:pt x="3299" y="2458"/>
                  <a:pt x="3113" y="2659"/>
                  <a:pt x="2953" y="2892"/>
                </a:cubicBezTo>
                <a:cubicBezTo>
                  <a:pt x="2359" y="2519"/>
                  <a:pt x="1766" y="2146"/>
                  <a:pt x="1172" y="1774"/>
                </a:cubicBezTo>
                <a:cubicBezTo>
                  <a:pt x="1125" y="1745"/>
                  <a:pt x="1080" y="1732"/>
                  <a:pt x="1037" y="1732"/>
                </a:cubicBezTo>
                <a:cubicBezTo>
                  <a:pt x="812" y="1732"/>
                  <a:pt x="666" y="2077"/>
                  <a:pt x="906" y="2228"/>
                </a:cubicBezTo>
                <a:cubicBezTo>
                  <a:pt x="1501" y="2602"/>
                  <a:pt x="2096" y="2974"/>
                  <a:pt x="2691" y="3348"/>
                </a:cubicBezTo>
                <a:cubicBezTo>
                  <a:pt x="2483" y="3785"/>
                  <a:pt x="2355" y="4293"/>
                  <a:pt x="2330" y="4840"/>
                </a:cubicBezTo>
                <a:cubicBezTo>
                  <a:pt x="1665" y="4771"/>
                  <a:pt x="1001" y="4701"/>
                  <a:pt x="337" y="4633"/>
                </a:cubicBezTo>
                <a:cubicBezTo>
                  <a:pt x="326" y="4631"/>
                  <a:pt x="315" y="4631"/>
                  <a:pt x="305" y="4631"/>
                </a:cubicBezTo>
                <a:cubicBezTo>
                  <a:pt x="1" y="4631"/>
                  <a:pt x="13" y="5124"/>
                  <a:pt x="337" y="5158"/>
                </a:cubicBezTo>
                <a:lnTo>
                  <a:pt x="2338" y="5367"/>
                </a:lnTo>
                <a:cubicBezTo>
                  <a:pt x="2374" y="5839"/>
                  <a:pt x="2490" y="6281"/>
                  <a:pt x="2663" y="6670"/>
                </a:cubicBezTo>
                <a:lnTo>
                  <a:pt x="1238" y="8001"/>
                </a:lnTo>
                <a:cubicBezTo>
                  <a:pt x="1045" y="8181"/>
                  <a:pt x="1227" y="8446"/>
                  <a:pt x="1434" y="8446"/>
                </a:cubicBezTo>
                <a:cubicBezTo>
                  <a:pt x="1494" y="8446"/>
                  <a:pt x="1555" y="8424"/>
                  <a:pt x="1610" y="8372"/>
                </a:cubicBezTo>
                <a:cubicBezTo>
                  <a:pt x="2049" y="7963"/>
                  <a:pt x="2488" y="7554"/>
                  <a:pt x="2927" y="7146"/>
                </a:cubicBezTo>
                <a:cubicBezTo>
                  <a:pt x="3366" y="7806"/>
                  <a:pt x="4010" y="8223"/>
                  <a:pt x="4726" y="8223"/>
                </a:cubicBezTo>
                <a:cubicBezTo>
                  <a:pt x="5442" y="8223"/>
                  <a:pt x="6084" y="7806"/>
                  <a:pt x="6525" y="7146"/>
                </a:cubicBezTo>
                <a:cubicBezTo>
                  <a:pt x="6963" y="7555"/>
                  <a:pt x="7401" y="7965"/>
                  <a:pt x="7841" y="8372"/>
                </a:cubicBezTo>
                <a:cubicBezTo>
                  <a:pt x="7896" y="8424"/>
                  <a:pt x="7957" y="8446"/>
                  <a:pt x="8017" y="8446"/>
                </a:cubicBezTo>
                <a:cubicBezTo>
                  <a:pt x="8224" y="8446"/>
                  <a:pt x="8407" y="8181"/>
                  <a:pt x="8214" y="8001"/>
                </a:cubicBezTo>
                <a:lnTo>
                  <a:pt x="6787" y="6671"/>
                </a:lnTo>
                <a:cubicBezTo>
                  <a:pt x="6963" y="6282"/>
                  <a:pt x="7077" y="5841"/>
                  <a:pt x="7114" y="5367"/>
                </a:cubicBezTo>
                <a:lnTo>
                  <a:pt x="9114" y="5158"/>
                </a:lnTo>
                <a:cubicBezTo>
                  <a:pt x="9438" y="5123"/>
                  <a:pt x="9451" y="4630"/>
                  <a:pt x="9146" y="4630"/>
                </a:cubicBezTo>
                <a:cubicBezTo>
                  <a:pt x="9136" y="4630"/>
                  <a:pt x="9125" y="4630"/>
                  <a:pt x="9114" y="4631"/>
                </a:cubicBezTo>
                <a:cubicBezTo>
                  <a:pt x="8450" y="4701"/>
                  <a:pt x="7785" y="4768"/>
                  <a:pt x="7121" y="4838"/>
                </a:cubicBezTo>
                <a:cubicBezTo>
                  <a:pt x="7096" y="4292"/>
                  <a:pt x="6967" y="3784"/>
                  <a:pt x="6760" y="3348"/>
                </a:cubicBezTo>
                <a:cubicBezTo>
                  <a:pt x="7356" y="2974"/>
                  <a:pt x="7951" y="2602"/>
                  <a:pt x="8546" y="2228"/>
                </a:cubicBezTo>
                <a:cubicBezTo>
                  <a:pt x="8786" y="2077"/>
                  <a:pt x="8640" y="1732"/>
                  <a:pt x="8415" y="1732"/>
                </a:cubicBezTo>
                <a:cubicBezTo>
                  <a:pt x="8372" y="1732"/>
                  <a:pt x="8326" y="1745"/>
                  <a:pt x="8279" y="1774"/>
                </a:cubicBezTo>
                <a:cubicBezTo>
                  <a:pt x="7685" y="2146"/>
                  <a:pt x="7091" y="2519"/>
                  <a:pt x="6498" y="2892"/>
                </a:cubicBezTo>
                <a:cubicBezTo>
                  <a:pt x="6337" y="2661"/>
                  <a:pt x="6154" y="2458"/>
                  <a:pt x="5948" y="2296"/>
                </a:cubicBezTo>
                <a:cubicBezTo>
                  <a:pt x="6107" y="2062"/>
                  <a:pt x="6200" y="1778"/>
                  <a:pt x="6200" y="1474"/>
                </a:cubicBezTo>
                <a:cubicBezTo>
                  <a:pt x="6200" y="661"/>
                  <a:pt x="5539" y="1"/>
                  <a:pt x="472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14"/>
          <p:cNvSpPr/>
          <p:nvPr/>
        </p:nvSpPr>
        <p:spPr>
          <a:xfrm rot="3001631">
            <a:off x="300407" y="3372961"/>
            <a:ext cx="297429" cy="265785"/>
          </a:xfrm>
          <a:custGeom>
            <a:avLst/>
            <a:gdLst/>
            <a:ahLst/>
            <a:cxnLst/>
            <a:rect l="l" t="t" r="r" b="b"/>
            <a:pathLst>
              <a:path w="9451" h="8446" extrusionOk="0">
                <a:moveTo>
                  <a:pt x="4726" y="1"/>
                </a:moveTo>
                <a:cubicBezTo>
                  <a:pt x="3911" y="1"/>
                  <a:pt x="3251" y="661"/>
                  <a:pt x="3251" y="1474"/>
                </a:cubicBezTo>
                <a:cubicBezTo>
                  <a:pt x="3251" y="1778"/>
                  <a:pt x="3343" y="2062"/>
                  <a:pt x="3503" y="2296"/>
                </a:cubicBezTo>
                <a:cubicBezTo>
                  <a:pt x="3299" y="2458"/>
                  <a:pt x="3113" y="2659"/>
                  <a:pt x="2953" y="2892"/>
                </a:cubicBezTo>
                <a:cubicBezTo>
                  <a:pt x="2359" y="2519"/>
                  <a:pt x="1766" y="2146"/>
                  <a:pt x="1172" y="1774"/>
                </a:cubicBezTo>
                <a:cubicBezTo>
                  <a:pt x="1125" y="1745"/>
                  <a:pt x="1080" y="1732"/>
                  <a:pt x="1037" y="1732"/>
                </a:cubicBezTo>
                <a:cubicBezTo>
                  <a:pt x="812" y="1732"/>
                  <a:pt x="666" y="2077"/>
                  <a:pt x="906" y="2228"/>
                </a:cubicBezTo>
                <a:cubicBezTo>
                  <a:pt x="1501" y="2602"/>
                  <a:pt x="2096" y="2974"/>
                  <a:pt x="2691" y="3348"/>
                </a:cubicBezTo>
                <a:cubicBezTo>
                  <a:pt x="2483" y="3785"/>
                  <a:pt x="2355" y="4293"/>
                  <a:pt x="2330" y="4840"/>
                </a:cubicBezTo>
                <a:cubicBezTo>
                  <a:pt x="1665" y="4771"/>
                  <a:pt x="1001" y="4701"/>
                  <a:pt x="337" y="4633"/>
                </a:cubicBezTo>
                <a:cubicBezTo>
                  <a:pt x="326" y="4631"/>
                  <a:pt x="315" y="4631"/>
                  <a:pt x="305" y="4631"/>
                </a:cubicBezTo>
                <a:cubicBezTo>
                  <a:pt x="1" y="4631"/>
                  <a:pt x="13" y="5124"/>
                  <a:pt x="337" y="5158"/>
                </a:cubicBezTo>
                <a:lnTo>
                  <a:pt x="2338" y="5367"/>
                </a:lnTo>
                <a:cubicBezTo>
                  <a:pt x="2374" y="5839"/>
                  <a:pt x="2490" y="6281"/>
                  <a:pt x="2663" y="6670"/>
                </a:cubicBezTo>
                <a:lnTo>
                  <a:pt x="1238" y="8001"/>
                </a:lnTo>
                <a:cubicBezTo>
                  <a:pt x="1045" y="8181"/>
                  <a:pt x="1227" y="8446"/>
                  <a:pt x="1434" y="8446"/>
                </a:cubicBezTo>
                <a:cubicBezTo>
                  <a:pt x="1494" y="8446"/>
                  <a:pt x="1555" y="8424"/>
                  <a:pt x="1610" y="8372"/>
                </a:cubicBezTo>
                <a:cubicBezTo>
                  <a:pt x="2049" y="7963"/>
                  <a:pt x="2488" y="7554"/>
                  <a:pt x="2927" y="7146"/>
                </a:cubicBezTo>
                <a:cubicBezTo>
                  <a:pt x="3366" y="7806"/>
                  <a:pt x="4010" y="8223"/>
                  <a:pt x="4726" y="8223"/>
                </a:cubicBezTo>
                <a:cubicBezTo>
                  <a:pt x="5442" y="8223"/>
                  <a:pt x="6084" y="7806"/>
                  <a:pt x="6525" y="7146"/>
                </a:cubicBezTo>
                <a:cubicBezTo>
                  <a:pt x="6963" y="7555"/>
                  <a:pt x="7401" y="7965"/>
                  <a:pt x="7841" y="8372"/>
                </a:cubicBezTo>
                <a:cubicBezTo>
                  <a:pt x="7896" y="8424"/>
                  <a:pt x="7957" y="8446"/>
                  <a:pt x="8017" y="8446"/>
                </a:cubicBezTo>
                <a:cubicBezTo>
                  <a:pt x="8224" y="8446"/>
                  <a:pt x="8407" y="8181"/>
                  <a:pt x="8214" y="8001"/>
                </a:cubicBezTo>
                <a:lnTo>
                  <a:pt x="6787" y="6671"/>
                </a:lnTo>
                <a:cubicBezTo>
                  <a:pt x="6963" y="6282"/>
                  <a:pt x="7077" y="5841"/>
                  <a:pt x="7114" y="5367"/>
                </a:cubicBezTo>
                <a:lnTo>
                  <a:pt x="9114" y="5158"/>
                </a:lnTo>
                <a:cubicBezTo>
                  <a:pt x="9438" y="5123"/>
                  <a:pt x="9451" y="4630"/>
                  <a:pt x="9146" y="4630"/>
                </a:cubicBezTo>
                <a:cubicBezTo>
                  <a:pt x="9136" y="4630"/>
                  <a:pt x="9125" y="4630"/>
                  <a:pt x="9114" y="4631"/>
                </a:cubicBezTo>
                <a:cubicBezTo>
                  <a:pt x="8450" y="4701"/>
                  <a:pt x="7785" y="4768"/>
                  <a:pt x="7121" y="4838"/>
                </a:cubicBezTo>
                <a:cubicBezTo>
                  <a:pt x="7096" y="4292"/>
                  <a:pt x="6967" y="3784"/>
                  <a:pt x="6760" y="3348"/>
                </a:cubicBezTo>
                <a:cubicBezTo>
                  <a:pt x="7356" y="2974"/>
                  <a:pt x="7951" y="2602"/>
                  <a:pt x="8546" y="2228"/>
                </a:cubicBezTo>
                <a:cubicBezTo>
                  <a:pt x="8786" y="2077"/>
                  <a:pt x="8640" y="1732"/>
                  <a:pt x="8415" y="1732"/>
                </a:cubicBezTo>
                <a:cubicBezTo>
                  <a:pt x="8372" y="1732"/>
                  <a:pt x="8326" y="1745"/>
                  <a:pt x="8279" y="1774"/>
                </a:cubicBezTo>
                <a:cubicBezTo>
                  <a:pt x="7685" y="2146"/>
                  <a:pt x="7091" y="2519"/>
                  <a:pt x="6498" y="2892"/>
                </a:cubicBezTo>
                <a:cubicBezTo>
                  <a:pt x="6337" y="2661"/>
                  <a:pt x="6154" y="2458"/>
                  <a:pt x="5948" y="2296"/>
                </a:cubicBezTo>
                <a:cubicBezTo>
                  <a:pt x="6107" y="2062"/>
                  <a:pt x="6200" y="1778"/>
                  <a:pt x="6200" y="1474"/>
                </a:cubicBezTo>
                <a:cubicBezTo>
                  <a:pt x="6200" y="661"/>
                  <a:pt x="5539" y="1"/>
                  <a:pt x="472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ontserrat ExtraBold"/>
              <a:buNone/>
              <a:defRPr sz="33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5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5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5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5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5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5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5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5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3" r:id="rId4"/>
    <p:sldLayoutId id="2147483654" r:id="rId5"/>
    <p:sldLayoutId id="2147483656" r:id="rId6"/>
    <p:sldLayoutId id="2147483658" r:id="rId7"/>
    <p:sldLayoutId id="2147483659" r:id="rId8"/>
    <p:sldLayoutId id="2147483660" r:id="rId9"/>
    <p:sldLayoutId id="2147483662" r:id="rId10"/>
    <p:sldLayoutId id="2147483663" r:id="rId11"/>
    <p:sldLayoutId id="2147483665" r:id="rId12"/>
    <p:sldLayoutId id="2147483666" r:id="rId13"/>
    <p:sldLayoutId id="2147483669" r:id="rId14"/>
    <p:sldLayoutId id="2147483670" r:id="rId1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9" name="Google Shape;329;p28"/>
          <p:cNvGrpSpPr/>
          <p:nvPr/>
        </p:nvGrpSpPr>
        <p:grpSpPr>
          <a:xfrm>
            <a:off x="6155574" y="873739"/>
            <a:ext cx="2178327" cy="2709496"/>
            <a:chOff x="6068201" y="539499"/>
            <a:chExt cx="2178327" cy="2709496"/>
          </a:xfrm>
        </p:grpSpPr>
        <p:sp>
          <p:nvSpPr>
            <p:cNvPr id="330" name="Google Shape;330;p28"/>
            <p:cNvSpPr/>
            <p:nvPr/>
          </p:nvSpPr>
          <p:spPr>
            <a:xfrm>
              <a:off x="6068201" y="539499"/>
              <a:ext cx="2178327" cy="2709496"/>
            </a:xfrm>
            <a:custGeom>
              <a:avLst/>
              <a:gdLst/>
              <a:ahLst/>
              <a:cxnLst/>
              <a:rect l="l" t="t" r="r" b="b"/>
              <a:pathLst>
                <a:path w="27973" h="34794" extrusionOk="0">
                  <a:moveTo>
                    <a:pt x="1" y="0"/>
                  </a:moveTo>
                  <a:lnTo>
                    <a:pt x="1" y="34793"/>
                  </a:lnTo>
                  <a:lnTo>
                    <a:pt x="27972" y="34793"/>
                  </a:lnTo>
                  <a:lnTo>
                    <a:pt x="2797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28"/>
            <p:cNvSpPr/>
            <p:nvPr/>
          </p:nvSpPr>
          <p:spPr>
            <a:xfrm>
              <a:off x="6068201" y="539499"/>
              <a:ext cx="2178327" cy="394268"/>
            </a:xfrm>
            <a:custGeom>
              <a:avLst/>
              <a:gdLst/>
              <a:ahLst/>
              <a:cxnLst/>
              <a:rect l="l" t="t" r="r" b="b"/>
              <a:pathLst>
                <a:path w="27973" h="5063" extrusionOk="0">
                  <a:moveTo>
                    <a:pt x="1" y="0"/>
                  </a:moveTo>
                  <a:lnTo>
                    <a:pt x="1" y="5062"/>
                  </a:lnTo>
                  <a:lnTo>
                    <a:pt x="27972" y="5062"/>
                  </a:lnTo>
                  <a:lnTo>
                    <a:pt x="2797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28"/>
            <p:cNvSpPr/>
            <p:nvPr/>
          </p:nvSpPr>
          <p:spPr>
            <a:xfrm>
              <a:off x="6424226" y="674996"/>
              <a:ext cx="114005" cy="113772"/>
            </a:xfrm>
            <a:custGeom>
              <a:avLst/>
              <a:gdLst/>
              <a:ahLst/>
              <a:cxnLst/>
              <a:rect l="l" t="t" r="r" b="b"/>
              <a:pathLst>
                <a:path w="1464" h="1461" extrusionOk="0">
                  <a:moveTo>
                    <a:pt x="733" y="1"/>
                  </a:moveTo>
                  <a:cubicBezTo>
                    <a:pt x="329" y="1"/>
                    <a:pt x="1" y="326"/>
                    <a:pt x="1" y="730"/>
                  </a:cubicBezTo>
                  <a:cubicBezTo>
                    <a:pt x="1" y="1134"/>
                    <a:pt x="328" y="1460"/>
                    <a:pt x="733" y="1460"/>
                  </a:cubicBezTo>
                  <a:cubicBezTo>
                    <a:pt x="1134" y="1460"/>
                    <a:pt x="1463" y="1134"/>
                    <a:pt x="1463" y="730"/>
                  </a:cubicBezTo>
                  <a:cubicBezTo>
                    <a:pt x="1463" y="326"/>
                    <a:pt x="1134" y="1"/>
                    <a:pt x="73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28"/>
            <p:cNvSpPr/>
            <p:nvPr/>
          </p:nvSpPr>
          <p:spPr>
            <a:xfrm>
              <a:off x="6638526" y="674996"/>
              <a:ext cx="113772" cy="113772"/>
            </a:xfrm>
            <a:custGeom>
              <a:avLst/>
              <a:gdLst/>
              <a:ahLst/>
              <a:cxnLst/>
              <a:rect l="l" t="t" r="r" b="b"/>
              <a:pathLst>
                <a:path w="1461" h="1461" extrusionOk="0">
                  <a:moveTo>
                    <a:pt x="730" y="1"/>
                  </a:moveTo>
                  <a:cubicBezTo>
                    <a:pt x="326" y="1"/>
                    <a:pt x="1" y="326"/>
                    <a:pt x="1" y="730"/>
                  </a:cubicBezTo>
                  <a:cubicBezTo>
                    <a:pt x="1" y="1134"/>
                    <a:pt x="325" y="1460"/>
                    <a:pt x="730" y="1460"/>
                  </a:cubicBezTo>
                  <a:cubicBezTo>
                    <a:pt x="1133" y="1460"/>
                    <a:pt x="1460" y="1134"/>
                    <a:pt x="1460" y="730"/>
                  </a:cubicBezTo>
                  <a:cubicBezTo>
                    <a:pt x="1460" y="326"/>
                    <a:pt x="1133" y="1"/>
                    <a:pt x="73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28"/>
            <p:cNvSpPr/>
            <p:nvPr/>
          </p:nvSpPr>
          <p:spPr>
            <a:xfrm>
              <a:off x="6696228" y="1189728"/>
              <a:ext cx="922322" cy="922478"/>
            </a:xfrm>
            <a:custGeom>
              <a:avLst/>
              <a:gdLst/>
              <a:ahLst/>
              <a:cxnLst/>
              <a:rect l="l" t="t" r="r" b="b"/>
              <a:pathLst>
                <a:path w="11844" h="11846" extrusionOk="0">
                  <a:moveTo>
                    <a:pt x="5923" y="0"/>
                  </a:moveTo>
                  <a:cubicBezTo>
                    <a:pt x="2651" y="0"/>
                    <a:pt x="1" y="2652"/>
                    <a:pt x="1" y="5922"/>
                  </a:cubicBezTo>
                  <a:cubicBezTo>
                    <a:pt x="1" y="9194"/>
                    <a:pt x="2651" y="11846"/>
                    <a:pt x="5923" y="11846"/>
                  </a:cubicBezTo>
                  <a:cubicBezTo>
                    <a:pt x="9192" y="11846"/>
                    <a:pt x="11844" y="9194"/>
                    <a:pt x="11844" y="5922"/>
                  </a:cubicBezTo>
                  <a:cubicBezTo>
                    <a:pt x="11844" y="2652"/>
                    <a:pt x="9192" y="0"/>
                    <a:pt x="592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28"/>
            <p:cNvSpPr/>
            <p:nvPr/>
          </p:nvSpPr>
          <p:spPr>
            <a:xfrm>
              <a:off x="6624509" y="2203696"/>
              <a:ext cx="1065529" cy="97029"/>
            </a:xfrm>
            <a:custGeom>
              <a:avLst/>
              <a:gdLst/>
              <a:ahLst/>
              <a:cxnLst/>
              <a:rect l="l" t="t" r="r" b="b"/>
              <a:pathLst>
                <a:path w="13683" h="1246" extrusionOk="0">
                  <a:moveTo>
                    <a:pt x="1" y="1"/>
                  </a:moveTo>
                  <a:lnTo>
                    <a:pt x="1" y="1246"/>
                  </a:lnTo>
                  <a:lnTo>
                    <a:pt x="13683" y="1246"/>
                  </a:lnTo>
                  <a:lnTo>
                    <a:pt x="1368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28"/>
            <p:cNvSpPr/>
            <p:nvPr/>
          </p:nvSpPr>
          <p:spPr>
            <a:xfrm>
              <a:off x="6459190" y="2391056"/>
              <a:ext cx="1396176" cy="299809"/>
            </a:xfrm>
            <a:custGeom>
              <a:avLst/>
              <a:gdLst/>
              <a:ahLst/>
              <a:cxnLst/>
              <a:rect l="l" t="t" r="r" b="b"/>
              <a:pathLst>
                <a:path w="17929" h="3850" extrusionOk="0">
                  <a:moveTo>
                    <a:pt x="2588" y="1"/>
                  </a:moveTo>
                  <a:cubicBezTo>
                    <a:pt x="1164" y="1"/>
                    <a:pt x="0" y="868"/>
                    <a:pt x="0" y="1925"/>
                  </a:cubicBezTo>
                  <a:cubicBezTo>
                    <a:pt x="0" y="2984"/>
                    <a:pt x="1164" y="3849"/>
                    <a:pt x="2588" y="3849"/>
                  </a:cubicBezTo>
                  <a:lnTo>
                    <a:pt x="15340" y="3849"/>
                  </a:lnTo>
                  <a:cubicBezTo>
                    <a:pt x="16765" y="3849"/>
                    <a:pt x="17928" y="2984"/>
                    <a:pt x="17928" y="1925"/>
                  </a:cubicBezTo>
                  <a:cubicBezTo>
                    <a:pt x="17928" y="868"/>
                    <a:pt x="16765" y="1"/>
                    <a:pt x="153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28"/>
            <p:cNvSpPr/>
            <p:nvPr/>
          </p:nvSpPr>
          <p:spPr>
            <a:xfrm>
              <a:off x="6777136" y="2516507"/>
              <a:ext cx="49060" cy="48982"/>
            </a:xfrm>
            <a:custGeom>
              <a:avLst/>
              <a:gdLst/>
              <a:ahLst/>
              <a:cxnLst/>
              <a:rect l="l" t="t" r="r" b="b"/>
              <a:pathLst>
                <a:path w="630" h="629" extrusionOk="0">
                  <a:moveTo>
                    <a:pt x="315" y="1"/>
                  </a:moveTo>
                  <a:cubicBezTo>
                    <a:pt x="142" y="1"/>
                    <a:pt x="0" y="141"/>
                    <a:pt x="0" y="314"/>
                  </a:cubicBezTo>
                  <a:cubicBezTo>
                    <a:pt x="0" y="488"/>
                    <a:pt x="143" y="629"/>
                    <a:pt x="315" y="629"/>
                  </a:cubicBezTo>
                  <a:cubicBezTo>
                    <a:pt x="489" y="629"/>
                    <a:pt x="629" y="488"/>
                    <a:pt x="629" y="314"/>
                  </a:cubicBezTo>
                  <a:cubicBezTo>
                    <a:pt x="629" y="141"/>
                    <a:pt x="488" y="1"/>
                    <a:pt x="315" y="1"/>
                  </a:cubicBezTo>
                  <a:close/>
                </a:path>
              </a:pathLst>
            </a:custGeom>
            <a:solidFill>
              <a:srgbClr val="005D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28"/>
            <p:cNvSpPr/>
            <p:nvPr/>
          </p:nvSpPr>
          <p:spPr>
            <a:xfrm>
              <a:off x="6919406" y="2516507"/>
              <a:ext cx="48904" cy="48982"/>
            </a:xfrm>
            <a:custGeom>
              <a:avLst/>
              <a:gdLst/>
              <a:ahLst/>
              <a:cxnLst/>
              <a:rect l="l" t="t" r="r" b="b"/>
              <a:pathLst>
                <a:path w="628" h="629" extrusionOk="0">
                  <a:moveTo>
                    <a:pt x="315" y="1"/>
                  </a:moveTo>
                  <a:cubicBezTo>
                    <a:pt x="138" y="1"/>
                    <a:pt x="0" y="141"/>
                    <a:pt x="0" y="314"/>
                  </a:cubicBezTo>
                  <a:cubicBezTo>
                    <a:pt x="0" y="488"/>
                    <a:pt x="139" y="629"/>
                    <a:pt x="315" y="629"/>
                  </a:cubicBezTo>
                  <a:cubicBezTo>
                    <a:pt x="487" y="629"/>
                    <a:pt x="628" y="488"/>
                    <a:pt x="628" y="314"/>
                  </a:cubicBezTo>
                  <a:cubicBezTo>
                    <a:pt x="628" y="141"/>
                    <a:pt x="487" y="1"/>
                    <a:pt x="315" y="1"/>
                  </a:cubicBezTo>
                  <a:close/>
                </a:path>
              </a:pathLst>
            </a:custGeom>
            <a:solidFill>
              <a:srgbClr val="005D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28"/>
            <p:cNvSpPr/>
            <p:nvPr/>
          </p:nvSpPr>
          <p:spPr>
            <a:xfrm>
              <a:off x="7061753" y="2516507"/>
              <a:ext cx="48982" cy="48982"/>
            </a:xfrm>
            <a:custGeom>
              <a:avLst/>
              <a:gdLst/>
              <a:ahLst/>
              <a:cxnLst/>
              <a:rect l="l" t="t" r="r" b="b"/>
              <a:pathLst>
                <a:path w="629" h="629" extrusionOk="0">
                  <a:moveTo>
                    <a:pt x="314" y="1"/>
                  </a:moveTo>
                  <a:cubicBezTo>
                    <a:pt x="141" y="1"/>
                    <a:pt x="0" y="141"/>
                    <a:pt x="0" y="314"/>
                  </a:cubicBezTo>
                  <a:cubicBezTo>
                    <a:pt x="0" y="488"/>
                    <a:pt x="141" y="629"/>
                    <a:pt x="314" y="629"/>
                  </a:cubicBezTo>
                  <a:cubicBezTo>
                    <a:pt x="488" y="629"/>
                    <a:pt x="628" y="488"/>
                    <a:pt x="628" y="314"/>
                  </a:cubicBezTo>
                  <a:cubicBezTo>
                    <a:pt x="628" y="141"/>
                    <a:pt x="488" y="1"/>
                    <a:pt x="314" y="1"/>
                  </a:cubicBezTo>
                  <a:close/>
                </a:path>
              </a:pathLst>
            </a:custGeom>
            <a:solidFill>
              <a:srgbClr val="005D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28"/>
            <p:cNvSpPr/>
            <p:nvPr/>
          </p:nvSpPr>
          <p:spPr>
            <a:xfrm>
              <a:off x="7203867" y="2516507"/>
              <a:ext cx="48982" cy="48982"/>
            </a:xfrm>
            <a:custGeom>
              <a:avLst/>
              <a:gdLst/>
              <a:ahLst/>
              <a:cxnLst/>
              <a:rect l="l" t="t" r="r" b="b"/>
              <a:pathLst>
                <a:path w="629" h="629" extrusionOk="0">
                  <a:moveTo>
                    <a:pt x="315" y="1"/>
                  </a:moveTo>
                  <a:cubicBezTo>
                    <a:pt x="141" y="1"/>
                    <a:pt x="1" y="141"/>
                    <a:pt x="1" y="314"/>
                  </a:cubicBezTo>
                  <a:cubicBezTo>
                    <a:pt x="1" y="488"/>
                    <a:pt x="141" y="629"/>
                    <a:pt x="315" y="629"/>
                  </a:cubicBezTo>
                  <a:cubicBezTo>
                    <a:pt x="490" y="629"/>
                    <a:pt x="629" y="488"/>
                    <a:pt x="629" y="314"/>
                  </a:cubicBezTo>
                  <a:cubicBezTo>
                    <a:pt x="629" y="141"/>
                    <a:pt x="490" y="1"/>
                    <a:pt x="315" y="1"/>
                  </a:cubicBezTo>
                  <a:close/>
                </a:path>
              </a:pathLst>
            </a:custGeom>
            <a:solidFill>
              <a:srgbClr val="005D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28"/>
            <p:cNvSpPr/>
            <p:nvPr/>
          </p:nvSpPr>
          <p:spPr>
            <a:xfrm>
              <a:off x="7346215" y="2516507"/>
              <a:ext cx="48982" cy="48982"/>
            </a:xfrm>
            <a:custGeom>
              <a:avLst/>
              <a:gdLst/>
              <a:ahLst/>
              <a:cxnLst/>
              <a:rect l="l" t="t" r="r" b="b"/>
              <a:pathLst>
                <a:path w="629" h="629" extrusionOk="0">
                  <a:moveTo>
                    <a:pt x="316" y="1"/>
                  </a:moveTo>
                  <a:cubicBezTo>
                    <a:pt x="141" y="1"/>
                    <a:pt x="1" y="141"/>
                    <a:pt x="1" y="314"/>
                  </a:cubicBezTo>
                  <a:cubicBezTo>
                    <a:pt x="1" y="488"/>
                    <a:pt x="141" y="629"/>
                    <a:pt x="316" y="629"/>
                  </a:cubicBezTo>
                  <a:cubicBezTo>
                    <a:pt x="491" y="629"/>
                    <a:pt x="629" y="488"/>
                    <a:pt x="629" y="314"/>
                  </a:cubicBezTo>
                  <a:cubicBezTo>
                    <a:pt x="629" y="141"/>
                    <a:pt x="488" y="1"/>
                    <a:pt x="316" y="1"/>
                  </a:cubicBezTo>
                  <a:close/>
                </a:path>
              </a:pathLst>
            </a:custGeom>
            <a:solidFill>
              <a:srgbClr val="005D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28"/>
            <p:cNvSpPr/>
            <p:nvPr/>
          </p:nvSpPr>
          <p:spPr>
            <a:xfrm>
              <a:off x="7488640" y="2516507"/>
              <a:ext cx="48982" cy="48982"/>
            </a:xfrm>
            <a:custGeom>
              <a:avLst/>
              <a:gdLst/>
              <a:ahLst/>
              <a:cxnLst/>
              <a:rect l="l" t="t" r="r" b="b"/>
              <a:pathLst>
                <a:path w="629" h="629" extrusionOk="0">
                  <a:moveTo>
                    <a:pt x="313" y="1"/>
                  </a:moveTo>
                  <a:cubicBezTo>
                    <a:pt x="141" y="1"/>
                    <a:pt x="0" y="141"/>
                    <a:pt x="0" y="314"/>
                  </a:cubicBezTo>
                  <a:cubicBezTo>
                    <a:pt x="0" y="488"/>
                    <a:pt x="141" y="629"/>
                    <a:pt x="313" y="629"/>
                  </a:cubicBezTo>
                  <a:cubicBezTo>
                    <a:pt x="488" y="629"/>
                    <a:pt x="628" y="488"/>
                    <a:pt x="628" y="314"/>
                  </a:cubicBezTo>
                  <a:cubicBezTo>
                    <a:pt x="628" y="141"/>
                    <a:pt x="488" y="1"/>
                    <a:pt x="313" y="1"/>
                  </a:cubicBezTo>
                  <a:close/>
                </a:path>
              </a:pathLst>
            </a:custGeom>
            <a:solidFill>
              <a:srgbClr val="005D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28"/>
            <p:cNvSpPr/>
            <p:nvPr/>
          </p:nvSpPr>
          <p:spPr>
            <a:xfrm>
              <a:off x="6576619" y="2797390"/>
              <a:ext cx="530000" cy="155901"/>
            </a:xfrm>
            <a:custGeom>
              <a:avLst/>
              <a:gdLst/>
              <a:ahLst/>
              <a:cxnLst/>
              <a:rect l="l" t="t" r="r" b="b"/>
              <a:pathLst>
                <a:path w="6806" h="2002" extrusionOk="0">
                  <a:moveTo>
                    <a:pt x="0" y="0"/>
                  </a:moveTo>
                  <a:lnTo>
                    <a:pt x="0" y="2001"/>
                  </a:lnTo>
                  <a:lnTo>
                    <a:pt x="6805" y="2001"/>
                  </a:lnTo>
                  <a:lnTo>
                    <a:pt x="680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28"/>
            <p:cNvSpPr/>
            <p:nvPr/>
          </p:nvSpPr>
          <p:spPr>
            <a:xfrm>
              <a:off x="6670063" y="2854081"/>
              <a:ext cx="342639" cy="42596"/>
            </a:xfrm>
            <a:custGeom>
              <a:avLst/>
              <a:gdLst/>
              <a:ahLst/>
              <a:cxnLst/>
              <a:rect l="l" t="t" r="r" b="b"/>
              <a:pathLst>
                <a:path w="4400" h="547" extrusionOk="0">
                  <a:moveTo>
                    <a:pt x="1" y="0"/>
                  </a:moveTo>
                  <a:lnTo>
                    <a:pt x="1" y="547"/>
                  </a:lnTo>
                  <a:lnTo>
                    <a:pt x="4400" y="547"/>
                  </a:lnTo>
                  <a:lnTo>
                    <a:pt x="440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28"/>
            <p:cNvSpPr/>
            <p:nvPr/>
          </p:nvSpPr>
          <p:spPr>
            <a:xfrm>
              <a:off x="6884518" y="1407160"/>
              <a:ext cx="545677" cy="487651"/>
            </a:xfrm>
            <a:custGeom>
              <a:avLst/>
              <a:gdLst/>
              <a:ahLst/>
              <a:cxnLst/>
              <a:rect l="l" t="t" r="r" b="b"/>
              <a:pathLst>
                <a:path w="9451" h="8446" extrusionOk="0">
                  <a:moveTo>
                    <a:pt x="4726" y="1"/>
                  </a:moveTo>
                  <a:cubicBezTo>
                    <a:pt x="3911" y="1"/>
                    <a:pt x="3251" y="661"/>
                    <a:pt x="3251" y="1474"/>
                  </a:cubicBezTo>
                  <a:cubicBezTo>
                    <a:pt x="3251" y="1778"/>
                    <a:pt x="3343" y="2062"/>
                    <a:pt x="3503" y="2296"/>
                  </a:cubicBezTo>
                  <a:cubicBezTo>
                    <a:pt x="3299" y="2458"/>
                    <a:pt x="3113" y="2659"/>
                    <a:pt x="2953" y="2892"/>
                  </a:cubicBezTo>
                  <a:cubicBezTo>
                    <a:pt x="2359" y="2519"/>
                    <a:pt x="1766" y="2146"/>
                    <a:pt x="1172" y="1774"/>
                  </a:cubicBezTo>
                  <a:cubicBezTo>
                    <a:pt x="1125" y="1745"/>
                    <a:pt x="1080" y="1732"/>
                    <a:pt x="1037" y="1732"/>
                  </a:cubicBezTo>
                  <a:cubicBezTo>
                    <a:pt x="812" y="1732"/>
                    <a:pt x="666" y="2077"/>
                    <a:pt x="906" y="2228"/>
                  </a:cubicBezTo>
                  <a:cubicBezTo>
                    <a:pt x="1501" y="2602"/>
                    <a:pt x="2096" y="2974"/>
                    <a:pt x="2691" y="3348"/>
                  </a:cubicBezTo>
                  <a:cubicBezTo>
                    <a:pt x="2483" y="3785"/>
                    <a:pt x="2355" y="4293"/>
                    <a:pt x="2330" y="4840"/>
                  </a:cubicBezTo>
                  <a:cubicBezTo>
                    <a:pt x="1665" y="4771"/>
                    <a:pt x="1001" y="4701"/>
                    <a:pt x="337" y="4633"/>
                  </a:cubicBezTo>
                  <a:cubicBezTo>
                    <a:pt x="326" y="4631"/>
                    <a:pt x="315" y="4631"/>
                    <a:pt x="305" y="4631"/>
                  </a:cubicBezTo>
                  <a:cubicBezTo>
                    <a:pt x="1" y="4631"/>
                    <a:pt x="13" y="5124"/>
                    <a:pt x="337" y="5158"/>
                  </a:cubicBezTo>
                  <a:lnTo>
                    <a:pt x="2338" y="5367"/>
                  </a:lnTo>
                  <a:cubicBezTo>
                    <a:pt x="2374" y="5839"/>
                    <a:pt x="2490" y="6281"/>
                    <a:pt x="2663" y="6670"/>
                  </a:cubicBezTo>
                  <a:lnTo>
                    <a:pt x="1238" y="8001"/>
                  </a:lnTo>
                  <a:cubicBezTo>
                    <a:pt x="1045" y="8181"/>
                    <a:pt x="1227" y="8446"/>
                    <a:pt x="1434" y="8446"/>
                  </a:cubicBezTo>
                  <a:cubicBezTo>
                    <a:pt x="1494" y="8446"/>
                    <a:pt x="1555" y="8424"/>
                    <a:pt x="1610" y="8372"/>
                  </a:cubicBezTo>
                  <a:cubicBezTo>
                    <a:pt x="2049" y="7963"/>
                    <a:pt x="2488" y="7554"/>
                    <a:pt x="2927" y="7146"/>
                  </a:cubicBezTo>
                  <a:cubicBezTo>
                    <a:pt x="3366" y="7806"/>
                    <a:pt x="4010" y="8223"/>
                    <a:pt x="4726" y="8223"/>
                  </a:cubicBezTo>
                  <a:cubicBezTo>
                    <a:pt x="5442" y="8223"/>
                    <a:pt x="6084" y="7806"/>
                    <a:pt x="6525" y="7146"/>
                  </a:cubicBezTo>
                  <a:cubicBezTo>
                    <a:pt x="6963" y="7555"/>
                    <a:pt x="7401" y="7965"/>
                    <a:pt x="7841" y="8372"/>
                  </a:cubicBezTo>
                  <a:cubicBezTo>
                    <a:pt x="7896" y="8424"/>
                    <a:pt x="7957" y="8446"/>
                    <a:pt x="8017" y="8446"/>
                  </a:cubicBezTo>
                  <a:cubicBezTo>
                    <a:pt x="8224" y="8446"/>
                    <a:pt x="8407" y="8181"/>
                    <a:pt x="8214" y="8001"/>
                  </a:cubicBezTo>
                  <a:lnTo>
                    <a:pt x="6787" y="6671"/>
                  </a:lnTo>
                  <a:cubicBezTo>
                    <a:pt x="6963" y="6282"/>
                    <a:pt x="7077" y="5841"/>
                    <a:pt x="7114" y="5367"/>
                  </a:cubicBezTo>
                  <a:lnTo>
                    <a:pt x="9114" y="5158"/>
                  </a:lnTo>
                  <a:cubicBezTo>
                    <a:pt x="9438" y="5123"/>
                    <a:pt x="9451" y="4630"/>
                    <a:pt x="9146" y="4630"/>
                  </a:cubicBezTo>
                  <a:cubicBezTo>
                    <a:pt x="9136" y="4630"/>
                    <a:pt x="9125" y="4630"/>
                    <a:pt x="9114" y="4631"/>
                  </a:cubicBezTo>
                  <a:cubicBezTo>
                    <a:pt x="8450" y="4701"/>
                    <a:pt x="7785" y="4768"/>
                    <a:pt x="7121" y="4838"/>
                  </a:cubicBezTo>
                  <a:cubicBezTo>
                    <a:pt x="7096" y="4292"/>
                    <a:pt x="6967" y="3784"/>
                    <a:pt x="6760" y="3348"/>
                  </a:cubicBezTo>
                  <a:cubicBezTo>
                    <a:pt x="7356" y="2974"/>
                    <a:pt x="7951" y="2602"/>
                    <a:pt x="8546" y="2228"/>
                  </a:cubicBezTo>
                  <a:cubicBezTo>
                    <a:pt x="8786" y="2077"/>
                    <a:pt x="8640" y="1732"/>
                    <a:pt x="8415" y="1732"/>
                  </a:cubicBezTo>
                  <a:cubicBezTo>
                    <a:pt x="8372" y="1732"/>
                    <a:pt x="8326" y="1745"/>
                    <a:pt x="8279" y="1774"/>
                  </a:cubicBezTo>
                  <a:cubicBezTo>
                    <a:pt x="7685" y="2146"/>
                    <a:pt x="7091" y="2519"/>
                    <a:pt x="6498" y="2892"/>
                  </a:cubicBezTo>
                  <a:cubicBezTo>
                    <a:pt x="6337" y="2661"/>
                    <a:pt x="6154" y="2458"/>
                    <a:pt x="5948" y="2296"/>
                  </a:cubicBezTo>
                  <a:cubicBezTo>
                    <a:pt x="6107" y="2062"/>
                    <a:pt x="6200" y="1778"/>
                    <a:pt x="6200" y="1474"/>
                  </a:cubicBezTo>
                  <a:cubicBezTo>
                    <a:pt x="6200" y="661"/>
                    <a:pt x="5539" y="1"/>
                    <a:pt x="472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28"/>
            <p:cNvSpPr/>
            <p:nvPr/>
          </p:nvSpPr>
          <p:spPr>
            <a:xfrm>
              <a:off x="7203872" y="2797390"/>
              <a:ext cx="530000" cy="155901"/>
            </a:xfrm>
            <a:custGeom>
              <a:avLst/>
              <a:gdLst/>
              <a:ahLst/>
              <a:cxnLst/>
              <a:rect l="l" t="t" r="r" b="b"/>
              <a:pathLst>
                <a:path w="6806" h="2002" extrusionOk="0">
                  <a:moveTo>
                    <a:pt x="0" y="0"/>
                  </a:moveTo>
                  <a:lnTo>
                    <a:pt x="0" y="2001"/>
                  </a:lnTo>
                  <a:lnTo>
                    <a:pt x="6805" y="2001"/>
                  </a:lnTo>
                  <a:lnTo>
                    <a:pt x="680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28"/>
            <p:cNvSpPr/>
            <p:nvPr/>
          </p:nvSpPr>
          <p:spPr>
            <a:xfrm>
              <a:off x="7297317" y="2854081"/>
              <a:ext cx="342639" cy="42596"/>
            </a:xfrm>
            <a:custGeom>
              <a:avLst/>
              <a:gdLst/>
              <a:ahLst/>
              <a:cxnLst/>
              <a:rect l="l" t="t" r="r" b="b"/>
              <a:pathLst>
                <a:path w="4400" h="547" extrusionOk="0">
                  <a:moveTo>
                    <a:pt x="1" y="0"/>
                  </a:moveTo>
                  <a:lnTo>
                    <a:pt x="1" y="547"/>
                  </a:lnTo>
                  <a:lnTo>
                    <a:pt x="4400" y="547"/>
                  </a:lnTo>
                  <a:lnTo>
                    <a:pt x="440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8" name="Google Shape;348;p28"/>
          <p:cNvSpPr txBox="1">
            <a:spLocks noGrp="1"/>
          </p:cNvSpPr>
          <p:nvPr>
            <p:ph type="ctrTitle"/>
          </p:nvPr>
        </p:nvSpPr>
        <p:spPr>
          <a:xfrm>
            <a:off x="810100" y="1115925"/>
            <a:ext cx="4673100" cy="246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4000" dirty="0">
                <a:latin typeface="清松手寫體3" panose="00000500000000000000" pitchFamily="2" charset="-120"/>
                <a:ea typeface="清松手寫體3" panose="00000500000000000000" pitchFamily="2" charset="-120"/>
                <a:cs typeface="Montserrat Black"/>
                <a:sym typeface="Montserrat Black"/>
              </a:rPr>
              <a:t>讓我來保管你的文件，也順便給你的電腦來一發</a:t>
            </a:r>
            <a:r>
              <a:rPr lang="en-US" altLang="ja-JP" sz="4000" dirty="0" err="1">
                <a:latin typeface="清松手寫體3" panose="00000500000000000000" pitchFamily="2" charset="-120"/>
                <a:ea typeface="清松手寫體3" panose="00000500000000000000" pitchFamily="2" charset="-120"/>
                <a:cs typeface="Montserrat Black"/>
                <a:sym typeface="Montserrat Black"/>
              </a:rPr>
              <a:t>expolosion</a:t>
            </a:r>
            <a:r>
              <a:rPr lang="ja-JP" altLang="en-US" sz="4000" dirty="0">
                <a:latin typeface="清松手寫體3" panose="00000500000000000000" pitchFamily="2" charset="-120"/>
                <a:ea typeface="清松手寫體3" panose="00000500000000000000" pitchFamily="2" charset="-120"/>
                <a:cs typeface="Montserrat Black"/>
                <a:sym typeface="Montserrat Black"/>
              </a:rPr>
              <a:t>，これは我々は最高のランサムウェア</a:t>
            </a:r>
            <a:endParaRPr lang="en-US" sz="4000" dirty="0">
              <a:latin typeface="清松手寫體3" panose="00000500000000000000" pitchFamily="2" charset="-120"/>
              <a:ea typeface="清松手寫體3" panose="00000500000000000000" pitchFamily="2" charset="-120"/>
              <a:cs typeface="Montserrat Medium"/>
              <a:sym typeface="Montserrat Medium"/>
            </a:endParaRPr>
          </a:p>
        </p:txBody>
      </p:sp>
      <p:sp>
        <p:nvSpPr>
          <p:cNvPr id="349" name="Google Shape;349;p28"/>
          <p:cNvSpPr txBox="1">
            <a:spLocks noGrp="1"/>
          </p:cNvSpPr>
          <p:nvPr>
            <p:ph type="subTitle" idx="1"/>
          </p:nvPr>
        </p:nvSpPr>
        <p:spPr>
          <a:xfrm>
            <a:off x="810100" y="3993741"/>
            <a:ext cx="46731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>
                <a:latin typeface="宅在家自動筆" panose="02020300000000000000" pitchFamily="18" charset="-120"/>
                <a:ea typeface="宅在家自動筆" panose="02020300000000000000" pitchFamily="18" charset="-120"/>
                <a:cs typeface="宅在家自動筆" panose="02020300000000000000" pitchFamily="18" charset="-120"/>
              </a:rPr>
              <a:t>S1054004</a:t>
            </a:r>
            <a:r>
              <a:rPr lang="zh-TW" altLang="en-US" dirty="0">
                <a:latin typeface="宅在家自動筆" panose="02020300000000000000" pitchFamily="18" charset="-120"/>
                <a:ea typeface="宅在家自動筆" panose="02020300000000000000" pitchFamily="18" charset="-120"/>
                <a:cs typeface="宅在家自動筆" panose="02020300000000000000" pitchFamily="18" charset="-120"/>
              </a:rPr>
              <a:t> 許書瑋</a:t>
            </a:r>
            <a:endParaRPr dirty="0">
              <a:latin typeface="宅在家自動筆" panose="02020300000000000000" pitchFamily="18" charset="-120"/>
              <a:ea typeface="宅在家自動筆" panose="02020300000000000000" pitchFamily="18" charset="-120"/>
              <a:cs typeface="宅在家自動筆" panose="02020300000000000000" pitchFamily="18" charset="-120"/>
            </a:endParaRPr>
          </a:p>
        </p:txBody>
      </p:sp>
      <p:grpSp>
        <p:nvGrpSpPr>
          <p:cNvPr id="350" name="Google Shape;350;p28"/>
          <p:cNvGrpSpPr/>
          <p:nvPr/>
        </p:nvGrpSpPr>
        <p:grpSpPr>
          <a:xfrm>
            <a:off x="7123757" y="2635906"/>
            <a:ext cx="2536776" cy="1819654"/>
            <a:chOff x="8476449" y="2132780"/>
            <a:chExt cx="1219721" cy="874918"/>
          </a:xfrm>
        </p:grpSpPr>
        <p:sp>
          <p:nvSpPr>
            <p:cNvPr id="351" name="Google Shape;351;p28"/>
            <p:cNvSpPr/>
            <p:nvPr/>
          </p:nvSpPr>
          <p:spPr>
            <a:xfrm>
              <a:off x="8476449" y="2132827"/>
              <a:ext cx="1219698" cy="874871"/>
            </a:xfrm>
            <a:custGeom>
              <a:avLst/>
              <a:gdLst/>
              <a:ahLst/>
              <a:cxnLst/>
              <a:rect l="l" t="t" r="r" b="b"/>
              <a:pathLst>
                <a:path w="25821" h="18521" extrusionOk="0">
                  <a:moveTo>
                    <a:pt x="12910" y="0"/>
                  </a:moveTo>
                  <a:cubicBezTo>
                    <a:pt x="12051" y="0"/>
                    <a:pt x="11192" y="480"/>
                    <a:pt x="10541" y="1439"/>
                  </a:cubicBezTo>
                  <a:lnTo>
                    <a:pt x="1303" y="15034"/>
                  </a:lnTo>
                  <a:cubicBezTo>
                    <a:pt x="0" y="16952"/>
                    <a:pt x="831" y="18521"/>
                    <a:pt x="3150" y="18521"/>
                  </a:cubicBezTo>
                  <a:lnTo>
                    <a:pt x="22669" y="18521"/>
                  </a:lnTo>
                  <a:cubicBezTo>
                    <a:pt x="24988" y="18521"/>
                    <a:pt x="25820" y="16951"/>
                    <a:pt x="24517" y="15034"/>
                  </a:cubicBezTo>
                  <a:lnTo>
                    <a:pt x="15279" y="1439"/>
                  </a:lnTo>
                  <a:cubicBezTo>
                    <a:pt x="14628" y="480"/>
                    <a:pt x="13769" y="0"/>
                    <a:pt x="1291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28"/>
            <p:cNvSpPr/>
            <p:nvPr/>
          </p:nvSpPr>
          <p:spPr>
            <a:xfrm>
              <a:off x="9056443" y="2132780"/>
              <a:ext cx="639726" cy="874918"/>
            </a:xfrm>
            <a:custGeom>
              <a:avLst/>
              <a:gdLst/>
              <a:ahLst/>
              <a:cxnLst/>
              <a:rect l="l" t="t" r="r" b="b"/>
              <a:pathLst>
                <a:path w="13543" h="18522" extrusionOk="0">
                  <a:moveTo>
                    <a:pt x="631" y="1"/>
                  </a:moveTo>
                  <a:cubicBezTo>
                    <a:pt x="420" y="1"/>
                    <a:pt x="208" y="30"/>
                    <a:pt x="0" y="88"/>
                  </a:cubicBezTo>
                  <a:cubicBezTo>
                    <a:pt x="636" y="268"/>
                    <a:pt x="1244" y="716"/>
                    <a:pt x="1736" y="1440"/>
                  </a:cubicBezTo>
                  <a:lnTo>
                    <a:pt x="10973" y="15035"/>
                  </a:lnTo>
                  <a:cubicBezTo>
                    <a:pt x="12277" y="16953"/>
                    <a:pt x="11444" y="18522"/>
                    <a:pt x="9127" y="18522"/>
                  </a:cubicBezTo>
                  <a:lnTo>
                    <a:pt x="10391" y="18522"/>
                  </a:lnTo>
                  <a:cubicBezTo>
                    <a:pt x="12710" y="18522"/>
                    <a:pt x="13542" y="16953"/>
                    <a:pt x="12239" y="15035"/>
                  </a:cubicBezTo>
                  <a:lnTo>
                    <a:pt x="3001" y="1440"/>
                  </a:lnTo>
                  <a:cubicBezTo>
                    <a:pt x="2349" y="480"/>
                    <a:pt x="1490" y="1"/>
                    <a:pt x="631" y="1"/>
                  </a:cubicBezTo>
                  <a:close/>
                </a:path>
              </a:pathLst>
            </a:custGeom>
            <a:solidFill>
              <a:srgbClr val="EC6F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53" name="Google Shape;353;p28"/>
            <p:cNvGrpSpPr/>
            <p:nvPr/>
          </p:nvGrpSpPr>
          <p:grpSpPr>
            <a:xfrm>
              <a:off x="9043851" y="2349956"/>
              <a:ext cx="80582" cy="552840"/>
              <a:chOff x="11219587" y="1569651"/>
              <a:chExt cx="28976" cy="198795"/>
            </a:xfrm>
          </p:grpSpPr>
          <p:sp>
            <p:nvSpPr>
              <p:cNvPr id="354" name="Google Shape;354;p28"/>
              <p:cNvSpPr/>
              <p:nvPr/>
            </p:nvSpPr>
            <p:spPr>
              <a:xfrm>
                <a:off x="11219587" y="1569651"/>
                <a:ext cx="28976" cy="156670"/>
              </a:xfrm>
              <a:custGeom>
                <a:avLst/>
                <a:gdLst/>
                <a:ahLst/>
                <a:cxnLst/>
                <a:rect l="l" t="t" r="r" b="b"/>
                <a:pathLst>
                  <a:path w="1706" h="9224" extrusionOk="0">
                    <a:moveTo>
                      <a:pt x="853" y="1"/>
                    </a:moveTo>
                    <a:cubicBezTo>
                      <a:pt x="382" y="1"/>
                      <a:pt x="1" y="383"/>
                      <a:pt x="1" y="855"/>
                    </a:cubicBezTo>
                    <a:lnTo>
                      <a:pt x="1" y="8371"/>
                    </a:lnTo>
                    <a:cubicBezTo>
                      <a:pt x="1" y="8843"/>
                      <a:pt x="382" y="9224"/>
                      <a:pt x="853" y="9224"/>
                    </a:cubicBezTo>
                    <a:cubicBezTo>
                      <a:pt x="1323" y="9224"/>
                      <a:pt x="1706" y="8843"/>
                      <a:pt x="1706" y="8371"/>
                    </a:cubicBezTo>
                    <a:lnTo>
                      <a:pt x="1706" y="855"/>
                    </a:lnTo>
                    <a:cubicBezTo>
                      <a:pt x="1706" y="383"/>
                      <a:pt x="1325" y="1"/>
                      <a:pt x="85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" name="Google Shape;355;p28"/>
              <p:cNvSpPr/>
              <p:nvPr/>
            </p:nvSpPr>
            <p:spPr>
              <a:xfrm>
                <a:off x="11219587" y="1739435"/>
                <a:ext cx="28976" cy="29010"/>
              </a:xfrm>
              <a:custGeom>
                <a:avLst/>
                <a:gdLst/>
                <a:ahLst/>
                <a:cxnLst/>
                <a:rect l="l" t="t" r="r" b="b"/>
                <a:pathLst>
                  <a:path w="1706" h="1708" extrusionOk="0">
                    <a:moveTo>
                      <a:pt x="853" y="1"/>
                    </a:moveTo>
                    <a:cubicBezTo>
                      <a:pt x="382" y="1"/>
                      <a:pt x="1" y="383"/>
                      <a:pt x="1" y="853"/>
                    </a:cubicBezTo>
                    <a:cubicBezTo>
                      <a:pt x="1" y="1325"/>
                      <a:pt x="382" y="1707"/>
                      <a:pt x="853" y="1707"/>
                    </a:cubicBezTo>
                    <a:cubicBezTo>
                      <a:pt x="1323" y="1707"/>
                      <a:pt x="1706" y="1325"/>
                      <a:pt x="1706" y="853"/>
                    </a:cubicBezTo>
                    <a:cubicBezTo>
                      <a:pt x="1706" y="382"/>
                      <a:pt x="1325" y="1"/>
                      <a:pt x="85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56" name="Google Shape;356;p28"/>
          <p:cNvSpPr/>
          <p:nvPr/>
        </p:nvSpPr>
        <p:spPr>
          <a:xfrm>
            <a:off x="-1628458" y="2903902"/>
            <a:ext cx="45465" cy="45371"/>
          </a:xfrm>
          <a:custGeom>
            <a:avLst/>
            <a:gdLst/>
            <a:ahLst/>
            <a:cxnLst/>
            <a:rect l="l" t="t" r="r" b="b"/>
            <a:pathLst>
              <a:path w="1464" h="1461" extrusionOk="0">
                <a:moveTo>
                  <a:pt x="733" y="1"/>
                </a:moveTo>
                <a:cubicBezTo>
                  <a:pt x="329" y="1"/>
                  <a:pt x="1" y="326"/>
                  <a:pt x="1" y="730"/>
                </a:cubicBezTo>
                <a:cubicBezTo>
                  <a:pt x="1" y="1134"/>
                  <a:pt x="328" y="1460"/>
                  <a:pt x="733" y="1460"/>
                </a:cubicBezTo>
                <a:cubicBezTo>
                  <a:pt x="1134" y="1460"/>
                  <a:pt x="1463" y="1134"/>
                  <a:pt x="1463" y="730"/>
                </a:cubicBezTo>
                <a:cubicBezTo>
                  <a:pt x="1463" y="326"/>
                  <a:pt x="1134" y="1"/>
                  <a:pt x="733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p28"/>
          <p:cNvSpPr/>
          <p:nvPr/>
        </p:nvSpPr>
        <p:spPr>
          <a:xfrm>
            <a:off x="5984375" y="4044637"/>
            <a:ext cx="413732" cy="410907"/>
          </a:xfrm>
          <a:custGeom>
            <a:avLst/>
            <a:gdLst/>
            <a:ahLst/>
            <a:cxnLst/>
            <a:rect l="l" t="t" r="r" b="b"/>
            <a:pathLst>
              <a:path w="147498" h="146491" extrusionOk="0">
                <a:moveTo>
                  <a:pt x="72248" y="0"/>
                </a:moveTo>
                <a:cubicBezTo>
                  <a:pt x="71233" y="0"/>
                  <a:pt x="70212" y="188"/>
                  <a:pt x="69234" y="574"/>
                </a:cubicBezTo>
                <a:cubicBezTo>
                  <a:pt x="68389" y="759"/>
                  <a:pt x="67597" y="1102"/>
                  <a:pt x="66857" y="1551"/>
                </a:cubicBezTo>
                <a:cubicBezTo>
                  <a:pt x="63715" y="3584"/>
                  <a:pt x="62659" y="7360"/>
                  <a:pt x="63425" y="10898"/>
                </a:cubicBezTo>
                <a:cubicBezTo>
                  <a:pt x="63768" y="12403"/>
                  <a:pt x="64402" y="13829"/>
                  <a:pt x="65326" y="15097"/>
                </a:cubicBezTo>
                <a:cubicBezTo>
                  <a:pt x="65722" y="15730"/>
                  <a:pt x="66224" y="16311"/>
                  <a:pt x="66752" y="16839"/>
                </a:cubicBezTo>
                <a:cubicBezTo>
                  <a:pt x="67650" y="17684"/>
                  <a:pt x="68785" y="18239"/>
                  <a:pt x="70000" y="18344"/>
                </a:cubicBezTo>
                <a:lnTo>
                  <a:pt x="69155" y="32524"/>
                </a:lnTo>
                <a:cubicBezTo>
                  <a:pt x="69128" y="32999"/>
                  <a:pt x="69102" y="33448"/>
                  <a:pt x="69075" y="33923"/>
                </a:cubicBezTo>
                <a:cubicBezTo>
                  <a:pt x="64032" y="34716"/>
                  <a:pt x="59226" y="36537"/>
                  <a:pt x="54896" y="39257"/>
                </a:cubicBezTo>
                <a:lnTo>
                  <a:pt x="48796" y="30808"/>
                </a:lnTo>
                <a:lnTo>
                  <a:pt x="45285" y="25923"/>
                </a:lnTo>
                <a:cubicBezTo>
                  <a:pt x="46209" y="24946"/>
                  <a:pt x="46895" y="23784"/>
                  <a:pt x="47371" y="22543"/>
                </a:cubicBezTo>
                <a:cubicBezTo>
                  <a:pt x="47846" y="21038"/>
                  <a:pt x="47819" y="19453"/>
                  <a:pt x="47291" y="18001"/>
                </a:cubicBezTo>
                <a:cubicBezTo>
                  <a:pt x="47133" y="17552"/>
                  <a:pt x="46948" y="17130"/>
                  <a:pt x="46737" y="16707"/>
                </a:cubicBezTo>
                <a:cubicBezTo>
                  <a:pt x="46209" y="15361"/>
                  <a:pt x="45469" y="14120"/>
                  <a:pt x="44545" y="13011"/>
                </a:cubicBezTo>
                <a:cubicBezTo>
                  <a:pt x="43410" y="11585"/>
                  <a:pt x="41799" y="10634"/>
                  <a:pt x="40004" y="10370"/>
                </a:cubicBezTo>
                <a:cubicBezTo>
                  <a:pt x="39630" y="10320"/>
                  <a:pt x="39258" y="10295"/>
                  <a:pt x="38889" y="10295"/>
                </a:cubicBezTo>
                <a:cubicBezTo>
                  <a:pt x="36357" y="10295"/>
                  <a:pt x="33963" y="11458"/>
                  <a:pt x="32373" y="13486"/>
                </a:cubicBezTo>
                <a:cubicBezTo>
                  <a:pt x="31765" y="14093"/>
                  <a:pt x="31237" y="14806"/>
                  <a:pt x="30867" y="15572"/>
                </a:cubicBezTo>
                <a:cubicBezTo>
                  <a:pt x="29204" y="18925"/>
                  <a:pt x="30234" y="22728"/>
                  <a:pt x="32689" y="25342"/>
                </a:cubicBezTo>
                <a:cubicBezTo>
                  <a:pt x="33772" y="26477"/>
                  <a:pt x="35066" y="27375"/>
                  <a:pt x="36492" y="27982"/>
                </a:cubicBezTo>
                <a:cubicBezTo>
                  <a:pt x="37178" y="28326"/>
                  <a:pt x="37865" y="28590"/>
                  <a:pt x="38604" y="28748"/>
                </a:cubicBezTo>
                <a:cubicBezTo>
                  <a:pt x="39017" y="28849"/>
                  <a:pt x="39440" y="28899"/>
                  <a:pt x="39862" y="28899"/>
                </a:cubicBezTo>
                <a:cubicBezTo>
                  <a:pt x="40654" y="28899"/>
                  <a:pt x="41445" y="28723"/>
                  <a:pt x="42169" y="28378"/>
                </a:cubicBezTo>
                <a:lnTo>
                  <a:pt x="48744" y="41000"/>
                </a:lnTo>
                <a:lnTo>
                  <a:pt x="49800" y="43059"/>
                </a:lnTo>
                <a:cubicBezTo>
                  <a:pt x="46737" y="45779"/>
                  <a:pt x="44123" y="48974"/>
                  <a:pt x="42063" y="52512"/>
                </a:cubicBezTo>
                <a:lnTo>
                  <a:pt x="31871" y="47337"/>
                </a:lnTo>
                <a:lnTo>
                  <a:pt x="26511" y="44617"/>
                </a:lnTo>
                <a:cubicBezTo>
                  <a:pt x="26854" y="43324"/>
                  <a:pt x="26960" y="41977"/>
                  <a:pt x="26801" y="40657"/>
                </a:cubicBezTo>
                <a:cubicBezTo>
                  <a:pt x="26537" y="39125"/>
                  <a:pt x="25771" y="37726"/>
                  <a:pt x="24636" y="36643"/>
                </a:cubicBezTo>
                <a:cubicBezTo>
                  <a:pt x="24293" y="36326"/>
                  <a:pt x="23923" y="36036"/>
                  <a:pt x="23553" y="35798"/>
                </a:cubicBezTo>
                <a:cubicBezTo>
                  <a:pt x="22471" y="34848"/>
                  <a:pt x="21230" y="34082"/>
                  <a:pt x="19909" y="33501"/>
                </a:cubicBezTo>
                <a:cubicBezTo>
                  <a:pt x="18978" y="33087"/>
                  <a:pt x="17980" y="32880"/>
                  <a:pt x="16981" y="32880"/>
                </a:cubicBezTo>
                <a:cubicBezTo>
                  <a:pt x="16196" y="32880"/>
                  <a:pt x="15410" y="33008"/>
                  <a:pt x="14655" y="33263"/>
                </a:cubicBezTo>
                <a:cubicBezTo>
                  <a:pt x="11882" y="34267"/>
                  <a:pt x="9876" y="36643"/>
                  <a:pt x="9347" y="39521"/>
                </a:cubicBezTo>
                <a:cubicBezTo>
                  <a:pt x="9057" y="40366"/>
                  <a:pt x="8925" y="41211"/>
                  <a:pt x="8951" y="42083"/>
                </a:cubicBezTo>
                <a:cubicBezTo>
                  <a:pt x="9004" y="45806"/>
                  <a:pt x="11671" y="48710"/>
                  <a:pt x="15077" y="49898"/>
                </a:cubicBezTo>
                <a:cubicBezTo>
                  <a:pt x="16291" y="50332"/>
                  <a:pt x="17559" y="50534"/>
                  <a:pt x="18836" y="50534"/>
                </a:cubicBezTo>
                <a:cubicBezTo>
                  <a:pt x="19114" y="50534"/>
                  <a:pt x="19393" y="50525"/>
                  <a:pt x="19672" y="50506"/>
                </a:cubicBezTo>
                <a:cubicBezTo>
                  <a:pt x="20411" y="50506"/>
                  <a:pt x="21177" y="50400"/>
                  <a:pt x="21890" y="50215"/>
                </a:cubicBezTo>
                <a:cubicBezTo>
                  <a:pt x="23078" y="49898"/>
                  <a:pt x="24134" y="49212"/>
                  <a:pt x="24900" y="48235"/>
                </a:cubicBezTo>
                <a:lnTo>
                  <a:pt x="36518" y="56394"/>
                </a:lnTo>
                <a:lnTo>
                  <a:pt x="39317" y="58374"/>
                </a:lnTo>
                <a:cubicBezTo>
                  <a:pt x="37970" y="61992"/>
                  <a:pt x="37205" y="65821"/>
                  <a:pt x="37020" y="69702"/>
                </a:cubicBezTo>
                <a:lnTo>
                  <a:pt x="24477" y="69808"/>
                </a:lnTo>
                <a:lnTo>
                  <a:pt x="18457" y="69861"/>
                </a:lnTo>
                <a:cubicBezTo>
                  <a:pt x="18167" y="68540"/>
                  <a:pt x="17639" y="67299"/>
                  <a:pt x="16873" y="66217"/>
                </a:cubicBezTo>
                <a:cubicBezTo>
                  <a:pt x="15949" y="64976"/>
                  <a:pt x="14628" y="64078"/>
                  <a:pt x="13123" y="63655"/>
                </a:cubicBezTo>
                <a:cubicBezTo>
                  <a:pt x="12674" y="63523"/>
                  <a:pt x="12226" y="63418"/>
                  <a:pt x="11750" y="63365"/>
                </a:cubicBezTo>
                <a:cubicBezTo>
                  <a:pt x="10701" y="63127"/>
                  <a:pt x="9621" y="63008"/>
                  <a:pt x="8546" y="63008"/>
                </a:cubicBezTo>
                <a:cubicBezTo>
                  <a:pt x="8187" y="63008"/>
                  <a:pt x="7829" y="63022"/>
                  <a:pt x="7473" y="63048"/>
                </a:cubicBezTo>
                <a:cubicBezTo>
                  <a:pt x="5651" y="63154"/>
                  <a:pt x="3934" y="63946"/>
                  <a:pt x="2667" y="65240"/>
                </a:cubicBezTo>
                <a:cubicBezTo>
                  <a:pt x="687" y="67405"/>
                  <a:pt x="0" y="70468"/>
                  <a:pt x="845" y="73267"/>
                </a:cubicBezTo>
                <a:cubicBezTo>
                  <a:pt x="977" y="74138"/>
                  <a:pt x="1268" y="74957"/>
                  <a:pt x="1690" y="75722"/>
                </a:cubicBezTo>
                <a:cubicBezTo>
                  <a:pt x="3220" y="78554"/>
                  <a:pt x="6191" y="79944"/>
                  <a:pt x="9271" y="79944"/>
                </a:cubicBezTo>
                <a:cubicBezTo>
                  <a:pt x="9753" y="79944"/>
                  <a:pt x="10238" y="79910"/>
                  <a:pt x="10721" y="79842"/>
                </a:cubicBezTo>
                <a:cubicBezTo>
                  <a:pt x="12278" y="79630"/>
                  <a:pt x="13757" y="79076"/>
                  <a:pt x="15077" y="78257"/>
                </a:cubicBezTo>
                <a:cubicBezTo>
                  <a:pt x="15737" y="77888"/>
                  <a:pt x="16345" y="77465"/>
                  <a:pt x="16899" y="76963"/>
                </a:cubicBezTo>
                <a:cubicBezTo>
                  <a:pt x="17823" y="76145"/>
                  <a:pt x="18457" y="75036"/>
                  <a:pt x="18668" y="73821"/>
                </a:cubicBezTo>
                <a:lnTo>
                  <a:pt x="32742" y="75722"/>
                </a:lnTo>
                <a:lnTo>
                  <a:pt x="37231" y="76330"/>
                </a:lnTo>
                <a:cubicBezTo>
                  <a:pt x="37680" y="79947"/>
                  <a:pt x="38657" y="83512"/>
                  <a:pt x="40136" y="86865"/>
                </a:cubicBezTo>
                <a:lnTo>
                  <a:pt x="39687" y="87103"/>
                </a:lnTo>
                <a:lnTo>
                  <a:pt x="28227" y="93176"/>
                </a:lnTo>
                <a:lnTo>
                  <a:pt x="22920" y="96002"/>
                </a:lnTo>
                <a:cubicBezTo>
                  <a:pt x="22075" y="94945"/>
                  <a:pt x="21018" y="94100"/>
                  <a:pt x="19857" y="93467"/>
                </a:cubicBezTo>
                <a:cubicBezTo>
                  <a:pt x="18885" y="93017"/>
                  <a:pt x="17839" y="92788"/>
                  <a:pt x="16796" y="92788"/>
                </a:cubicBezTo>
                <a:cubicBezTo>
                  <a:pt x="16308" y="92788"/>
                  <a:pt x="15821" y="92838"/>
                  <a:pt x="15341" y="92939"/>
                </a:cubicBezTo>
                <a:cubicBezTo>
                  <a:pt x="14866" y="93018"/>
                  <a:pt x="14417" y="93150"/>
                  <a:pt x="13968" y="93308"/>
                </a:cubicBezTo>
                <a:cubicBezTo>
                  <a:pt x="12569" y="93678"/>
                  <a:pt x="11249" y="94232"/>
                  <a:pt x="10008" y="94998"/>
                </a:cubicBezTo>
                <a:cubicBezTo>
                  <a:pt x="8450" y="95922"/>
                  <a:pt x="7314" y="97401"/>
                  <a:pt x="6813" y="99170"/>
                </a:cubicBezTo>
                <a:cubicBezTo>
                  <a:pt x="6020" y="101995"/>
                  <a:pt x="6813" y="105032"/>
                  <a:pt x="8872" y="107118"/>
                </a:cubicBezTo>
                <a:cubicBezTo>
                  <a:pt x="9374" y="107831"/>
                  <a:pt x="10008" y="108438"/>
                  <a:pt x="10747" y="108914"/>
                </a:cubicBezTo>
                <a:cubicBezTo>
                  <a:pt x="12093" y="109830"/>
                  <a:pt x="13603" y="110247"/>
                  <a:pt x="15123" y="110247"/>
                </a:cubicBezTo>
                <a:cubicBezTo>
                  <a:pt x="17062" y="110247"/>
                  <a:pt x="19018" y="109569"/>
                  <a:pt x="20675" y="108385"/>
                </a:cubicBezTo>
                <a:cubicBezTo>
                  <a:pt x="21943" y="107488"/>
                  <a:pt x="22999" y="106326"/>
                  <a:pt x="23791" y="105006"/>
                </a:cubicBezTo>
                <a:cubicBezTo>
                  <a:pt x="24213" y="104372"/>
                  <a:pt x="24557" y="103712"/>
                  <a:pt x="24821" y="103025"/>
                </a:cubicBezTo>
                <a:cubicBezTo>
                  <a:pt x="25270" y="101863"/>
                  <a:pt x="25322" y="100596"/>
                  <a:pt x="24953" y="99434"/>
                </a:cubicBezTo>
                <a:lnTo>
                  <a:pt x="38314" y="94628"/>
                </a:lnTo>
                <a:lnTo>
                  <a:pt x="43383" y="92780"/>
                </a:lnTo>
                <a:cubicBezTo>
                  <a:pt x="45337" y="95711"/>
                  <a:pt x="47661" y="98325"/>
                  <a:pt x="50328" y="100622"/>
                </a:cubicBezTo>
                <a:cubicBezTo>
                  <a:pt x="50117" y="100913"/>
                  <a:pt x="49905" y="101203"/>
                  <a:pt x="49694" y="101520"/>
                </a:cubicBezTo>
                <a:lnTo>
                  <a:pt x="42327" y="112161"/>
                </a:lnTo>
                <a:lnTo>
                  <a:pt x="38921" y="117125"/>
                </a:lnTo>
                <a:cubicBezTo>
                  <a:pt x="37680" y="116597"/>
                  <a:pt x="36360" y="116307"/>
                  <a:pt x="35039" y="116307"/>
                </a:cubicBezTo>
                <a:cubicBezTo>
                  <a:pt x="33482" y="116360"/>
                  <a:pt x="31976" y="116914"/>
                  <a:pt x="30788" y="117891"/>
                </a:cubicBezTo>
                <a:cubicBezTo>
                  <a:pt x="30419" y="118182"/>
                  <a:pt x="30075" y="118499"/>
                  <a:pt x="29758" y="118868"/>
                </a:cubicBezTo>
                <a:cubicBezTo>
                  <a:pt x="28676" y="119819"/>
                  <a:pt x="27752" y="120928"/>
                  <a:pt x="27012" y="122169"/>
                </a:cubicBezTo>
                <a:cubicBezTo>
                  <a:pt x="26062" y="123700"/>
                  <a:pt x="25718" y="125549"/>
                  <a:pt x="26062" y="127344"/>
                </a:cubicBezTo>
                <a:cubicBezTo>
                  <a:pt x="26669" y="130222"/>
                  <a:pt x="28781" y="132546"/>
                  <a:pt x="31580" y="133444"/>
                </a:cubicBezTo>
                <a:cubicBezTo>
                  <a:pt x="32346" y="133840"/>
                  <a:pt x="33191" y="134077"/>
                  <a:pt x="34062" y="134183"/>
                </a:cubicBezTo>
                <a:cubicBezTo>
                  <a:pt x="34376" y="134221"/>
                  <a:pt x="34687" y="134240"/>
                  <a:pt x="34993" y="134240"/>
                </a:cubicBezTo>
                <a:cubicBezTo>
                  <a:pt x="38295" y="134240"/>
                  <a:pt x="41122" y="132090"/>
                  <a:pt x="42644" y="129166"/>
                </a:cubicBezTo>
                <a:cubicBezTo>
                  <a:pt x="43331" y="127767"/>
                  <a:pt x="43753" y="126262"/>
                  <a:pt x="43832" y="124704"/>
                </a:cubicBezTo>
                <a:cubicBezTo>
                  <a:pt x="43938" y="123938"/>
                  <a:pt x="43938" y="123199"/>
                  <a:pt x="43832" y="122433"/>
                </a:cubicBezTo>
                <a:cubicBezTo>
                  <a:pt x="43700" y="121218"/>
                  <a:pt x="43146" y="120083"/>
                  <a:pt x="42301" y="119211"/>
                </a:cubicBezTo>
                <a:cubicBezTo>
                  <a:pt x="45522" y="115752"/>
                  <a:pt x="48744" y="112267"/>
                  <a:pt x="51965" y="108808"/>
                </a:cubicBezTo>
                <a:lnTo>
                  <a:pt x="55899" y="104557"/>
                </a:lnTo>
                <a:cubicBezTo>
                  <a:pt x="58857" y="106299"/>
                  <a:pt x="62078" y="107620"/>
                  <a:pt x="65405" y="108517"/>
                </a:cubicBezTo>
                <a:lnTo>
                  <a:pt x="65273" y="109679"/>
                </a:lnTo>
                <a:lnTo>
                  <a:pt x="63636" y="122539"/>
                </a:lnTo>
                <a:lnTo>
                  <a:pt x="62870" y="128506"/>
                </a:lnTo>
                <a:cubicBezTo>
                  <a:pt x="61524" y="128585"/>
                  <a:pt x="60230" y="128955"/>
                  <a:pt x="59015" y="129562"/>
                </a:cubicBezTo>
                <a:cubicBezTo>
                  <a:pt x="57668" y="130328"/>
                  <a:pt x="56612" y="131516"/>
                  <a:pt x="55979" y="132942"/>
                </a:cubicBezTo>
                <a:cubicBezTo>
                  <a:pt x="55794" y="133365"/>
                  <a:pt x="55635" y="133813"/>
                  <a:pt x="55530" y="134262"/>
                </a:cubicBezTo>
                <a:cubicBezTo>
                  <a:pt x="55002" y="135609"/>
                  <a:pt x="54711" y="137008"/>
                  <a:pt x="54605" y="138461"/>
                </a:cubicBezTo>
                <a:cubicBezTo>
                  <a:pt x="54473" y="140256"/>
                  <a:pt x="55028" y="142078"/>
                  <a:pt x="56163" y="143504"/>
                </a:cubicBezTo>
                <a:cubicBezTo>
                  <a:pt x="57751" y="145404"/>
                  <a:pt x="60095" y="146491"/>
                  <a:pt x="62540" y="146491"/>
                </a:cubicBezTo>
                <a:cubicBezTo>
                  <a:pt x="62982" y="146491"/>
                  <a:pt x="63428" y="146455"/>
                  <a:pt x="63874" y="146382"/>
                </a:cubicBezTo>
                <a:cubicBezTo>
                  <a:pt x="64719" y="146356"/>
                  <a:pt x="65590" y="146197"/>
                  <a:pt x="66408" y="145881"/>
                </a:cubicBezTo>
                <a:cubicBezTo>
                  <a:pt x="69894" y="144560"/>
                  <a:pt x="71716" y="141075"/>
                  <a:pt x="71689" y="137484"/>
                </a:cubicBezTo>
                <a:cubicBezTo>
                  <a:pt x="71663" y="135926"/>
                  <a:pt x="71346" y="134368"/>
                  <a:pt x="70686" y="132968"/>
                </a:cubicBezTo>
                <a:cubicBezTo>
                  <a:pt x="70422" y="132256"/>
                  <a:pt x="70079" y="131569"/>
                  <a:pt x="69656" y="130962"/>
                </a:cubicBezTo>
                <a:cubicBezTo>
                  <a:pt x="68970" y="129932"/>
                  <a:pt x="67966" y="129166"/>
                  <a:pt x="66805" y="128796"/>
                </a:cubicBezTo>
                <a:cubicBezTo>
                  <a:pt x="68046" y="124228"/>
                  <a:pt x="69313" y="119687"/>
                  <a:pt x="70554" y="115119"/>
                </a:cubicBezTo>
                <a:lnTo>
                  <a:pt x="72112" y="109626"/>
                </a:lnTo>
                <a:cubicBezTo>
                  <a:pt x="73089" y="109706"/>
                  <a:pt x="74066" y="109759"/>
                  <a:pt x="75096" y="109759"/>
                </a:cubicBezTo>
                <a:cubicBezTo>
                  <a:pt x="77578" y="109759"/>
                  <a:pt x="80060" y="109494"/>
                  <a:pt x="82515" y="109019"/>
                </a:cubicBezTo>
                <a:lnTo>
                  <a:pt x="82806" y="109759"/>
                </a:lnTo>
                <a:lnTo>
                  <a:pt x="87295" y="121931"/>
                </a:lnTo>
                <a:lnTo>
                  <a:pt x="89354" y="127582"/>
                </a:lnTo>
                <a:cubicBezTo>
                  <a:pt x="88219" y="128268"/>
                  <a:pt x="87242" y="129193"/>
                  <a:pt x="86450" y="130275"/>
                </a:cubicBezTo>
                <a:cubicBezTo>
                  <a:pt x="85605" y="131569"/>
                  <a:pt x="85182" y="133127"/>
                  <a:pt x="85314" y="134658"/>
                </a:cubicBezTo>
                <a:cubicBezTo>
                  <a:pt x="85341" y="135134"/>
                  <a:pt x="85394" y="135609"/>
                  <a:pt x="85499" y="136058"/>
                </a:cubicBezTo>
                <a:cubicBezTo>
                  <a:pt x="85658" y="137484"/>
                  <a:pt x="86027" y="138883"/>
                  <a:pt x="86635" y="140203"/>
                </a:cubicBezTo>
                <a:cubicBezTo>
                  <a:pt x="87321" y="141867"/>
                  <a:pt x="88641" y="143214"/>
                  <a:pt x="90305" y="143979"/>
                </a:cubicBezTo>
                <a:cubicBezTo>
                  <a:pt x="91345" y="144413"/>
                  <a:pt x="92442" y="144628"/>
                  <a:pt x="93533" y="144628"/>
                </a:cubicBezTo>
                <a:cubicBezTo>
                  <a:pt x="95295" y="144628"/>
                  <a:pt x="97039" y="144069"/>
                  <a:pt x="98490" y="142976"/>
                </a:cubicBezTo>
                <a:cubicBezTo>
                  <a:pt x="99256" y="142553"/>
                  <a:pt x="99943" y="142025"/>
                  <a:pt x="100524" y="141365"/>
                </a:cubicBezTo>
                <a:cubicBezTo>
                  <a:pt x="103006" y="138593"/>
                  <a:pt x="103006" y="134658"/>
                  <a:pt x="101342" y="131463"/>
                </a:cubicBezTo>
                <a:cubicBezTo>
                  <a:pt x="100603" y="130090"/>
                  <a:pt x="99599" y="128876"/>
                  <a:pt x="98385" y="127925"/>
                </a:cubicBezTo>
                <a:cubicBezTo>
                  <a:pt x="97830" y="127423"/>
                  <a:pt x="97197" y="126975"/>
                  <a:pt x="96536" y="126631"/>
                </a:cubicBezTo>
                <a:cubicBezTo>
                  <a:pt x="95727" y="126177"/>
                  <a:pt x="94828" y="125944"/>
                  <a:pt x="93918" y="125944"/>
                </a:cubicBezTo>
                <a:cubicBezTo>
                  <a:pt x="93612" y="125944"/>
                  <a:pt x="93304" y="125971"/>
                  <a:pt x="92998" y="126024"/>
                </a:cubicBezTo>
                <a:lnTo>
                  <a:pt x="90041" y="112135"/>
                </a:lnTo>
                <a:cubicBezTo>
                  <a:pt x="89671" y="110471"/>
                  <a:pt x="89328" y="108808"/>
                  <a:pt x="88958" y="107144"/>
                </a:cubicBezTo>
                <a:cubicBezTo>
                  <a:pt x="92365" y="105824"/>
                  <a:pt x="95533" y="104002"/>
                  <a:pt x="98411" y="101784"/>
                </a:cubicBezTo>
                <a:lnTo>
                  <a:pt x="107996" y="110498"/>
                </a:lnTo>
                <a:lnTo>
                  <a:pt x="112432" y="114538"/>
                </a:lnTo>
                <a:cubicBezTo>
                  <a:pt x="111746" y="115700"/>
                  <a:pt x="111297" y="116967"/>
                  <a:pt x="111112" y="118287"/>
                </a:cubicBezTo>
                <a:cubicBezTo>
                  <a:pt x="110954" y="119845"/>
                  <a:pt x="111297" y="121377"/>
                  <a:pt x="112115" y="122723"/>
                </a:cubicBezTo>
                <a:cubicBezTo>
                  <a:pt x="112353" y="123119"/>
                  <a:pt x="112643" y="123489"/>
                  <a:pt x="112934" y="123859"/>
                </a:cubicBezTo>
                <a:cubicBezTo>
                  <a:pt x="113726" y="125047"/>
                  <a:pt x="114729" y="126130"/>
                  <a:pt x="115838" y="127027"/>
                </a:cubicBezTo>
                <a:cubicBezTo>
                  <a:pt x="117130" y="128099"/>
                  <a:pt x="118758" y="128677"/>
                  <a:pt x="120433" y="128677"/>
                </a:cubicBezTo>
                <a:cubicBezTo>
                  <a:pt x="120574" y="128677"/>
                  <a:pt x="120714" y="128673"/>
                  <a:pt x="120855" y="128664"/>
                </a:cubicBezTo>
                <a:cubicBezTo>
                  <a:pt x="123786" y="128453"/>
                  <a:pt x="126374" y="126684"/>
                  <a:pt x="127641" y="124017"/>
                </a:cubicBezTo>
                <a:cubicBezTo>
                  <a:pt x="128143" y="123304"/>
                  <a:pt x="128486" y="122512"/>
                  <a:pt x="128698" y="121667"/>
                </a:cubicBezTo>
                <a:cubicBezTo>
                  <a:pt x="129648" y="118076"/>
                  <a:pt x="127853" y="114564"/>
                  <a:pt x="124869" y="112505"/>
                </a:cubicBezTo>
                <a:cubicBezTo>
                  <a:pt x="123602" y="111607"/>
                  <a:pt x="122149" y="111000"/>
                  <a:pt x="120618" y="110709"/>
                </a:cubicBezTo>
                <a:cubicBezTo>
                  <a:pt x="119878" y="110524"/>
                  <a:pt x="119139" y="110419"/>
                  <a:pt x="118400" y="110392"/>
                </a:cubicBezTo>
                <a:cubicBezTo>
                  <a:pt x="118361" y="110391"/>
                  <a:pt x="118322" y="110391"/>
                  <a:pt x="118283" y="110391"/>
                </a:cubicBezTo>
                <a:cubicBezTo>
                  <a:pt x="117083" y="110391"/>
                  <a:pt x="115913" y="110785"/>
                  <a:pt x="114967" y="111501"/>
                </a:cubicBezTo>
                <a:lnTo>
                  <a:pt x="105963" y="100543"/>
                </a:lnTo>
                <a:lnTo>
                  <a:pt x="103296" y="97295"/>
                </a:lnTo>
                <a:cubicBezTo>
                  <a:pt x="105884" y="94470"/>
                  <a:pt x="108023" y="91249"/>
                  <a:pt x="109660" y="87763"/>
                </a:cubicBezTo>
                <a:lnTo>
                  <a:pt x="121119" y="90826"/>
                </a:lnTo>
                <a:lnTo>
                  <a:pt x="126929" y="92358"/>
                </a:lnTo>
                <a:cubicBezTo>
                  <a:pt x="126849" y="93704"/>
                  <a:pt x="127034" y="95025"/>
                  <a:pt x="127483" y="96292"/>
                </a:cubicBezTo>
                <a:cubicBezTo>
                  <a:pt x="128038" y="97744"/>
                  <a:pt x="129067" y="98959"/>
                  <a:pt x="130414" y="99751"/>
                </a:cubicBezTo>
                <a:cubicBezTo>
                  <a:pt x="130810" y="100015"/>
                  <a:pt x="131233" y="100226"/>
                  <a:pt x="131655" y="100411"/>
                </a:cubicBezTo>
                <a:cubicBezTo>
                  <a:pt x="132922" y="101098"/>
                  <a:pt x="134296" y="101573"/>
                  <a:pt x="135695" y="101863"/>
                </a:cubicBezTo>
                <a:cubicBezTo>
                  <a:pt x="136204" y="101976"/>
                  <a:pt x="136718" y="102031"/>
                  <a:pt x="137228" y="102031"/>
                </a:cubicBezTo>
                <a:cubicBezTo>
                  <a:pt x="138516" y="102031"/>
                  <a:pt x="139781" y="101680"/>
                  <a:pt x="140897" y="101018"/>
                </a:cubicBezTo>
                <a:cubicBezTo>
                  <a:pt x="143405" y="99461"/>
                  <a:pt x="144884" y="96714"/>
                  <a:pt x="144805" y="93783"/>
                </a:cubicBezTo>
                <a:cubicBezTo>
                  <a:pt x="144884" y="92912"/>
                  <a:pt x="144857" y="92041"/>
                  <a:pt x="144646" y="91196"/>
                </a:cubicBezTo>
                <a:cubicBezTo>
                  <a:pt x="143828" y="87552"/>
                  <a:pt x="140606" y="85281"/>
                  <a:pt x="137015" y="84806"/>
                </a:cubicBezTo>
                <a:cubicBezTo>
                  <a:pt x="136541" y="84749"/>
                  <a:pt x="136062" y="84719"/>
                  <a:pt x="135582" y="84719"/>
                </a:cubicBezTo>
                <a:cubicBezTo>
                  <a:pt x="134511" y="84719"/>
                  <a:pt x="133434" y="84865"/>
                  <a:pt x="132394" y="85175"/>
                </a:cubicBezTo>
                <a:cubicBezTo>
                  <a:pt x="131655" y="85334"/>
                  <a:pt x="130942" y="85598"/>
                  <a:pt x="130282" y="85941"/>
                </a:cubicBezTo>
                <a:cubicBezTo>
                  <a:pt x="129173" y="86469"/>
                  <a:pt x="128275" y="87367"/>
                  <a:pt x="127747" y="88476"/>
                </a:cubicBezTo>
                <a:lnTo>
                  <a:pt x="114703" y="82905"/>
                </a:lnTo>
                <a:lnTo>
                  <a:pt x="111878" y="81690"/>
                </a:lnTo>
                <a:cubicBezTo>
                  <a:pt x="112776" y="78389"/>
                  <a:pt x="113224" y="75010"/>
                  <a:pt x="113224" y="71603"/>
                </a:cubicBezTo>
                <a:cubicBezTo>
                  <a:pt x="113224" y="70943"/>
                  <a:pt x="113198" y="70283"/>
                  <a:pt x="113172" y="69597"/>
                </a:cubicBezTo>
                <a:lnTo>
                  <a:pt x="123707" y="67273"/>
                </a:lnTo>
                <a:lnTo>
                  <a:pt x="129569" y="65979"/>
                </a:lnTo>
                <a:cubicBezTo>
                  <a:pt x="130124" y="67194"/>
                  <a:pt x="130889" y="68303"/>
                  <a:pt x="131866" y="69200"/>
                </a:cubicBezTo>
                <a:cubicBezTo>
                  <a:pt x="133028" y="70230"/>
                  <a:pt x="134507" y="70838"/>
                  <a:pt x="136065" y="70943"/>
                </a:cubicBezTo>
                <a:cubicBezTo>
                  <a:pt x="136302" y="70956"/>
                  <a:pt x="136533" y="70963"/>
                  <a:pt x="136764" y="70963"/>
                </a:cubicBezTo>
                <a:cubicBezTo>
                  <a:pt x="136995" y="70963"/>
                  <a:pt x="137226" y="70956"/>
                  <a:pt x="137464" y="70943"/>
                </a:cubicBezTo>
                <a:cubicBezTo>
                  <a:pt x="137555" y="70945"/>
                  <a:pt x="137645" y="70946"/>
                  <a:pt x="137735" y="70946"/>
                </a:cubicBezTo>
                <a:cubicBezTo>
                  <a:pt x="139094" y="70946"/>
                  <a:pt x="140429" y="70758"/>
                  <a:pt x="141742" y="70362"/>
                </a:cubicBezTo>
                <a:cubicBezTo>
                  <a:pt x="143484" y="69887"/>
                  <a:pt x="144990" y="68752"/>
                  <a:pt x="145966" y="67220"/>
                </a:cubicBezTo>
                <a:cubicBezTo>
                  <a:pt x="147472" y="64685"/>
                  <a:pt x="147498" y="61569"/>
                  <a:pt x="146072" y="58982"/>
                </a:cubicBezTo>
                <a:cubicBezTo>
                  <a:pt x="145755" y="58190"/>
                  <a:pt x="145306" y="57424"/>
                  <a:pt x="144752" y="56764"/>
                </a:cubicBezTo>
                <a:cubicBezTo>
                  <a:pt x="143127" y="54874"/>
                  <a:pt x="140852" y="54000"/>
                  <a:pt x="138504" y="54000"/>
                </a:cubicBezTo>
                <a:cubicBezTo>
                  <a:pt x="137342" y="54000"/>
                  <a:pt x="136163" y="54214"/>
                  <a:pt x="135035" y="54625"/>
                </a:cubicBezTo>
                <a:cubicBezTo>
                  <a:pt x="133583" y="55153"/>
                  <a:pt x="132236" y="55998"/>
                  <a:pt x="131127" y="57081"/>
                </a:cubicBezTo>
                <a:cubicBezTo>
                  <a:pt x="130546" y="57556"/>
                  <a:pt x="130044" y="58110"/>
                  <a:pt x="129595" y="58718"/>
                </a:cubicBezTo>
                <a:cubicBezTo>
                  <a:pt x="128856" y="59721"/>
                  <a:pt x="128486" y="60909"/>
                  <a:pt x="128539" y="62150"/>
                </a:cubicBezTo>
                <a:lnTo>
                  <a:pt x="114386" y="63206"/>
                </a:lnTo>
                <a:lnTo>
                  <a:pt x="112353" y="63365"/>
                </a:lnTo>
                <a:cubicBezTo>
                  <a:pt x="111429" y="59193"/>
                  <a:pt x="109818" y="55206"/>
                  <a:pt x="107574" y="51562"/>
                </a:cubicBezTo>
                <a:lnTo>
                  <a:pt x="115152" y="45198"/>
                </a:lnTo>
                <a:lnTo>
                  <a:pt x="119773" y="41343"/>
                </a:lnTo>
                <a:cubicBezTo>
                  <a:pt x="120829" y="42188"/>
                  <a:pt x="122017" y="42795"/>
                  <a:pt x="123311" y="43165"/>
                </a:cubicBezTo>
                <a:cubicBezTo>
                  <a:pt x="123866" y="43301"/>
                  <a:pt x="124431" y="43369"/>
                  <a:pt x="124995" y="43369"/>
                </a:cubicBezTo>
                <a:cubicBezTo>
                  <a:pt x="125962" y="43369"/>
                  <a:pt x="126926" y="43169"/>
                  <a:pt x="127826" y="42769"/>
                </a:cubicBezTo>
                <a:cubicBezTo>
                  <a:pt x="128249" y="42584"/>
                  <a:pt x="128671" y="42347"/>
                  <a:pt x="129067" y="42109"/>
                </a:cubicBezTo>
                <a:cubicBezTo>
                  <a:pt x="130361" y="41475"/>
                  <a:pt x="131549" y="40630"/>
                  <a:pt x="132579" y="39653"/>
                </a:cubicBezTo>
                <a:cubicBezTo>
                  <a:pt x="133926" y="38412"/>
                  <a:pt x="134744" y="36722"/>
                  <a:pt x="134903" y="34900"/>
                </a:cubicBezTo>
                <a:cubicBezTo>
                  <a:pt x="135061" y="31969"/>
                  <a:pt x="133635" y="29170"/>
                  <a:pt x="131180" y="27560"/>
                </a:cubicBezTo>
                <a:cubicBezTo>
                  <a:pt x="130546" y="26979"/>
                  <a:pt x="129780" y="26504"/>
                  <a:pt x="128988" y="26187"/>
                </a:cubicBezTo>
                <a:cubicBezTo>
                  <a:pt x="128024" y="25796"/>
                  <a:pt x="127040" y="25616"/>
                  <a:pt x="126071" y="25616"/>
                </a:cubicBezTo>
                <a:cubicBezTo>
                  <a:pt x="123564" y="25616"/>
                  <a:pt x="121148" y="26825"/>
                  <a:pt x="119377" y="28748"/>
                </a:cubicBezTo>
                <a:cubicBezTo>
                  <a:pt x="118321" y="29910"/>
                  <a:pt x="117528" y="31256"/>
                  <a:pt x="117027" y="32735"/>
                </a:cubicBezTo>
                <a:cubicBezTo>
                  <a:pt x="116736" y="33422"/>
                  <a:pt x="116551" y="34161"/>
                  <a:pt x="116419" y="34900"/>
                </a:cubicBezTo>
                <a:cubicBezTo>
                  <a:pt x="116235" y="36115"/>
                  <a:pt x="116472" y="37356"/>
                  <a:pt x="117080" y="38439"/>
                </a:cubicBezTo>
                <a:lnTo>
                  <a:pt x="105012" y="45885"/>
                </a:lnTo>
                <a:lnTo>
                  <a:pt x="103877" y="46598"/>
                </a:lnTo>
                <a:cubicBezTo>
                  <a:pt x="100999" y="43271"/>
                  <a:pt x="97566" y="40498"/>
                  <a:pt x="93738" y="38333"/>
                </a:cubicBezTo>
                <a:lnTo>
                  <a:pt x="97408" y="29567"/>
                </a:lnTo>
                <a:lnTo>
                  <a:pt x="99705" y="24021"/>
                </a:lnTo>
                <a:cubicBezTo>
                  <a:pt x="100365" y="24140"/>
                  <a:pt x="101032" y="24200"/>
                  <a:pt x="101695" y="24200"/>
                </a:cubicBezTo>
                <a:cubicBezTo>
                  <a:pt x="102359" y="24200"/>
                  <a:pt x="103019" y="24140"/>
                  <a:pt x="103666" y="24021"/>
                </a:cubicBezTo>
                <a:cubicBezTo>
                  <a:pt x="105171" y="23652"/>
                  <a:pt x="106518" y="22780"/>
                  <a:pt x="107495" y="21566"/>
                </a:cubicBezTo>
                <a:cubicBezTo>
                  <a:pt x="107785" y="21196"/>
                  <a:pt x="108049" y="20826"/>
                  <a:pt x="108287" y="20404"/>
                </a:cubicBezTo>
                <a:cubicBezTo>
                  <a:pt x="109132" y="19242"/>
                  <a:pt x="109818" y="17975"/>
                  <a:pt x="110267" y="16602"/>
                </a:cubicBezTo>
                <a:cubicBezTo>
                  <a:pt x="110901" y="14885"/>
                  <a:pt x="110848" y="13011"/>
                  <a:pt x="110135" y="11321"/>
                </a:cubicBezTo>
                <a:cubicBezTo>
                  <a:pt x="108920" y="8654"/>
                  <a:pt x="106386" y="6805"/>
                  <a:pt x="103481" y="6489"/>
                </a:cubicBezTo>
                <a:cubicBezTo>
                  <a:pt x="102882" y="6339"/>
                  <a:pt x="102270" y="6269"/>
                  <a:pt x="101655" y="6269"/>
                </a:cubicBezTo>
                <a:cubicBezTo>
                  <a:pt x="101401" y="6269"/>
                  <a:pt x="101147" y="6281"/>
                  <a:pt x="100893" y="6304"/>
                </a:cubicBezTo>
                <a:cubicBezTo>
                  <a:pt x="97197" y="6621"/>
                  <a:pt x="94477" y="9499"/>
                  <a:pt x="93553" y="12984"/>
                </a:cubicBezTo>
                <a:cubicBezTo>
                  <a:pt x="93157" y="14516"/>
                  <a:pt x="93051" y="16074"/>
                  <a:pt x="93315" y="17605"/>
                </a:cubicBezTo>
                <a:cubicBezTo>
                  <a:pt x="93368" y="18371"/>
                  <a:pt x="93526" y="19110"/>
                  <a:pt x="93764" y="19823"/>
                </a:cubicBezTo>
                <a:cubicBezTo>
                  <a:pt x="94160" y="20985"/>
                  <a:pt x="94926" y="21988"/>
                  <a:pt x="95956" y="22675"/>
                </a:cubicBezTo>
                <a:lnTo>
                  <a:pt x="88694" y="34848"/>
                </a:lnTo>
                <a:cubicBezTo>
                  <a:pt x="88509" y="35164"/>
                  <a:pt x="88325" y="35455"/>
                  <a:pt x="88140" y="35772"/>
                </a:cubicBezTo>
                <a:cubicBezTo>
                  <a:pt x="83994" y="34267"/>
                  <a:pt x="79637" y="33474"/>
                  <a:pt x="75228" y="33474"/>
                </a:cubicBezTo>
                <a:cubicBezTo>
                  <a:pt x="74937" y="30253"/>
                  <a:pt x="74673" y="27058"/>
                  <a:pt x="74409" y="23837"/>
                </a:cubicBezTo>
                <a:lnTo>
                  <a:pt x="73907" y="17843"/>
                </a:lnTo>
                <a:cubicBezTo>
                  <a:pt x="75201" y="17473"/>
                  <a:pt x="76390" y="16839"/>
                  <a:pt x="77446" y="16021"/>
                </a:cubicBezTo>
                <a:cubicBezTo>
                  <a:pt x="78608" y="14991"/>
                  <a:pt x="79400" y="13592"/>
                  <a:pt x="79717" y="12086"/>
                </a:cubicBezTo>
                <a:cubicBezTo>
                  <a:pt x="79796" y="11611"/>
                  <a:pt x="79849" y="11162"/>
                  <a:pt x="79875" y="10687"/>
                </a:cubicBezTo>
                <a:cubicBezTo>
                  <a:pt x="80113" y="9261"/>
                  <a:pt x="80113" y="7809"/>
                  <a:pt x="79901" y="6383"/>
                </a:cubicBezTo>
                <a:cubicBezTo>
                  <a:pt x="79664" y="4587"/>
                  <a:pt x="78766" y="2950"/>
                  <a:pt x="77393" y="1788"/>
                </a:cubicBezTo>
                <a:cubicBezTo>
                  <a:pt x="75897" y="615"/>
                  <a:pt x="74083" y="0"/>
                  <a:pt x="7224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p28"/>
          <p:cNvSpPr/>
          <p:nvPr/>
        </p:nvSpPr>
        <p:spPr>
          <a:xfrm>
            <a:off x="6297299" y="1009236"/>
            <a:ext cx="114005" cy="113772"/>
          </a:xfrm>
          <a:custGeom>
            <a:avLst/>
            <a:gdLst/>
            <a:ahLst/>
            <a:cxnLst/>
            <a:rect l="l" t="t" r="r" b="b"/>
            <a:pathLst>
              <a:path w="1464" h="1461" extrusionOk="0">
                <a:moveTo>
                  <a:pt x="733" y="1"/>
                </a:moveTo>
                <a:cubicBezTo>
                  <a:pt x="329" y="1"/>
                  <a:pt x="1" y="326"/>
                  <a:pt x="1" y="730"/>
                </a:cubicBezTo>
                <a:cubicBezTo>
                  <a:pt x="1" y="1134"/>
                  <a:pt x="328" y="1460"/>
                  <a:pt x="733" y="1460"/>
                </a:cubicBezTo>
                <a:cubicBezTo>
                  <a:pt x="1134" y="1460"/>
                  <a:pt x="1463" y="1134"/>
                  <a:pt x="1463" y="730"/>
                </a:cubicBezTo>
                <a:cubicBezTo>
                  <a:pt x="1463" y="326"/>
                  <a:pt x="1134" y="1"/>
                  <a:pt x="733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39"/>
          <p:cNvSpPr txBox="1">
            <a:spLocks noGrp="1"/>
          </p:cNvSpPr>
          <p:nvPr>
            <p:ph type="title"/>
          </p:nvPr>
        </p:nvSpPr>
        <p:spPr>
          <a:xfrm>
            <a:off x="5118927" y="1381152"/>
            <a:ext cx="2948700" cy="117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4000" dirty="0">
                <a:latin typeface="清松手寫體3" panose="00000500000000000000" pitchFamily="2" charset="-120"/>
                <a:ea typeface="清松手寫體3" panose="00000500000000000000" pitchFamily="2" charset="-120"/>
              </a:rPr>
              <a:t>遊戲</a:t>
            </a:r>
            <a:r>
              <a:rPr lang="en-US" altLang="zh-TW" sz="4000" dirty="0">
                <a:latin typeface="清松手寫體3" panose="00000500000000000000" pitchFamily="2" charset="-120"/>
                <a:ea typeface="清松手寫體3" panose="00000500000000000000" pitchFamily="2" charset="-120"/>
              </a:rPr>
              <a:t>(</a:t>
            </a:r>
            <a:r>
              <a:rPr lang="zh-TW" altLang="en-US" sz="4000" dirty="0">
                <a:latin typeface="清松手寫體3" panose="00000500000000000000" pitchFamily="2" charset="-120"/>
                <a:ea typeface="清松手寫體3" panose="00000500000000000000" pitchFamily="2" charset="-120"/>
              </a:rPr>
              <a:t>貪食蛇</a:t>
            </a:r>
            <a:r>
              <a:rPr lang="en-US" altLang="zh-TW" sz="4000" dirty="0">
                <a:latin typeface="清松手寫體3" panose="00000500000000000000" pitchFamily="2" charset="-120"/>
                <a:ea typeface="清松手寫體3" panose="00000500000000000000" pitchFamily="2" charset="-120"/>
              </a:rPr>
              <a:t>)</a:t>
            </a:r>
            <a:endParaRPr sz="4000" dirty="0">
              <a:latin typeface="清松手寫體3" panose="00000500000000000000" pitchFamily="2" charset="-120"/>
              <a:ea typeface="清松手寫體3" panose="00000500000000000000" pitchFamily="2" charset="-120"/>
            </a:endParaRPr>
          </a:p>
        </p:txBody>
      </p:sp>
      <p:sp>
        <p:nvSpPr>
          <p:cNvPr id="599" name="Google Shape;599;p39"/>
          <p:cNvSpPr txBox="1">
            <a:spLocks noGrp="1"/>
          </p:cNvSpPr>
          <p:nvPr>
            <p:ph type="subTitle" idx="1"/>
          </p:nvPr>
        </p:nvSpPr>
        <p:spPr>
          <a:xfrm>
            <a:off x="5118927" y="2639002"/>
            <a:ext cx="2948700" cy="99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300" dirty="0">
                <a:latin typeface="宅在家自動筆" panose="02020300000000000000" pitchFamily="18" charset="-120"/>
                <a:ea typeface="宅在家自動筆" panose="02020300000000000000" pitchFamily="18" charset="-120"/>
                <a:cs typeface="宅在家自動筆" panose="02020300000000000000" pitchFamily="18" charset="-120"/>
              </a:rPr>
              <a:t>用於偽裝成正常軟體</a:t>
            </a:r>
            <a:endParaRPr sz="1300" dirty="0">
              <a:latin typeface="宅在家自動筆" panose="02020300000000000000" pitchFamily="18" charset="-120"/>
              <a:ea typeface="宅在家自動筆" panose="02020300000000000000" pitchFamily="18" charset="-120"/>
              <a:cs typeface="宅在家自動筆" panose="02020300000000000000" pitchFamily="18" charset="-120"/>
            </a:endParaRPr>
          </a:p>
        </p:txBody>
      </p:sp>
      <p:grpSp>
        <p:nvGrpSpPr>
          <p:cNvPr id="600" name="Google Shape;600;p39"/>
          <p:cNvGrpSpPr/>
          <p:nvPr/>
        </p:nvGrpSpPr>
        <p:grpSpPr>
          <a:xfrm>
            <a:off x="911250" y="1222800"/>
            <a:ext cx="3792079" cy="2697899"/>
            <a:chOff x="911250" y="1222800"/>
            <a:chExt cx="3792079" cy="2697899"/>
          </a:xfrm>
        </p:grpSpPr>
        <p:sp>
          <p:nvSpPr>
            <p:cNvPr id="601" name="Google Shape;601;p39"/>
            <p:cNvSpPr/>
            <p:nvPr/>
          </p:nvSpPr>
          <p:spPr>
            <a:xfrm>
              <a:off x="911250" y="1222800"/>
              <a:ext cx="3792079" cy="2186144"/>
            </a:xfrm>
            <a:custGeom>
              <a:avLst/>
              <a:gdLst/>
              <a:ahLst/>
              <a:cxnLst/>
              <a:rect l="l" t="t" r="r" b="b"/>
              <a:pathLst>
                <a:path w="109479" h="69138" extrusionOk="0">
                  <a:moveTo>
                    <a:pt x="4971" y="1"/>
                  </a:moveTo>
                  <a:cubicBezTo>
                    <a:pt x="2238" y="1"/>
                    <a:pt x="0" y="2237"/>
                    <a:pt x="0" y="4972"/>
                  </a:cubicBezTo>
                  <a:lnTo>
                    <a:pt x="0" y="64165"/>
                  </a:lnTo>
                  <a:cubicBezTo>
                    <a:pt x="0" y="66900"/>
                    <a:pt x="2237" y="69137"/>
                    <a:pt x="4971" y="69137"/>
                  </a:cubicBezTo>
                  <a:lnTo>
                    <a:pt x="104507" y="69137"/>
                  </a:lnTo>
                  <a:cubicBezTo>
                    <a:pt x="107241" y="69137"/>
                    <a:pt x="109479" y="66900"/>
                    <a:pt x="109479" y="64165"/>
                  </a:cubicBezTo>
                  <a:lnTo>
                    <a:pt x="109479" y="4972"/>
                  </a:lnTo>
                  <a:cubicBezTo>
                    <a:pt x="109479" y="2238"/>
                    <a:pt x="107243" y="1"/>
                    <a:pt x="1045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39"/>
            <p:cNvSpPr/>
            <p:nvPr/>
          </p:nvSpPr>
          <p:spPr>
            <a:xfrm>
              <a:off x="1956662" y="3740136"/>
              <a:ext cx="1701314" cy="89864"/>
            </a:xfrm>
            <a:custGeom>
              <a:avLst/>
              <a:gdLst/>
              <a:ahLst/>
              <a:cxnLst/>
              <a:rect l="l" t="t" r="r" b="b"/>
              <a:pathLst>
                <a:path w="53805" h="2842" extrusionOk="0">
                  <a:moveTo>
                    <a:pt x="1" y="1"/>
                  </a:moveTo>
                  <a:lnTo>
                    <a:pt x="1" y="2841"/>
                  </a:lnTo>
                  <a:lnTo>
                    <a:pt x="53805" y="2841"/>
                  </a:lnTo>
                  <a:lnTo>
                    <a:pt x="538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39"/>
            <p:cNvSpPr/>
            <p:nvPr/>
          </p:nvSpPr>
          <p:spPr>
            <a:xfrm>
              <a:off x="2178465" y="3409108"/>
              <a:ext cx="1257717" cy="331030"/>
            </a:xfrm>
            <a:custGeom>
              <a:avLst/>
              <a:gdLst/>
              <a:ahLst/>
              <a:cxnLst/>
              <a:rect l="l" t="t" r="r" b="b"/>
              <a:pathLst>
                <a:path w="39776" h="10469" extrusionOk="0">
                  <a:moveTo>
                    <a:pt x="0" y="0"/>
                  </a:moveTo>
                  <a:lnTo>
                    <a:pt x="0" y="10469"/>
                  </a:lnTo>
                  <a:lnTo>
                    <a:pt x="39776" y="10469"/>
                  </a:lnTo>
                  <a:lnTo>
                    <a:pt x="3977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39"/>
            <p:cNvSpPr/>
            <p:nvPr/>
          </p:nvSpPr>
          <p:spPr>
            <a:xfrm>
              <a:off x="2178465" y="3409108"/>
              <a:ext cx="1257717" cy="190669"/>
            </a:xfrm>
            <a:custGeom>
              <a:avLst/>
              <a:gdLst/>
              <a:ahLst/>
              <a:cxnLst/>
              <a:rect l="l" t="t" r="r" b="b"/>
              <a:pathLst>
                <a:path w="39776" h="6030" extrusionOk="0">
                  <a:moveTo>
                    <a:pt x="0" y="0"/>
                  </a:moveTo>
                  <a:lnTo>
                    <a:pt x="0" y="1945"/>
                  </a:lnTo>
                  <a:lnTo>
                    <a:pt x="39776" y="6030"/>
                  </a:lnTo>
                  <a:lnTo>
                    <a:pt x="3977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39"/>
            <p:cNvSpPr/>
            <p:nvPr/>
          </p:nvSpPr>
          <p:spPr>
            <a:xfrm>
              <a:off x="1342538" y="3821547"/>
              <a:ext cx="3105163" cy="99152"/>
            </a:xfrm>
            <a:custGeom>
              <a:avLst/>
              <a:gdLst/>
              <a:ahLst/>
              <a:cxnLst/>
              <a:rect l="l" t="t" r="r" b="b"/>
              <a:pathLst>
                <a:path w="151158" h="3136" extrusionOk="0">
                  <a:moveTo>
                    <a:pt x="1568" y="0"/>
                  </a:moveTo>
                  <a:cubicBezTo>
                    <a:pt x="702" y="0"/>
                    <a:pt x="1" y="702"/>
                    <a:pt x="1" y="1567"/>
                  </a:cubicBezTo>
                  <a:cubicBezTo>
                    <a:pt x="1" y="2434"/>
                    <a:pt x="702" y="3136"/>
                    <a:pt x="1568" y="3136"/>
                  </a:cubicBezTo>
                  <a:lnTo>
                    <a:pt x="149589" y="3136"/>
                  </a:lnTo>
                  <a:cubicBezTo>
                    <a:pt x="150455" y="3136"/>
                    <a:pt x="151157" y="2433"/>
                    <a:pt x="151157" y="1567"/>
                  </a:cubicBezTo>
                  <a:cubicBezTo>
                    <a:pt x="151157" y="703"/>
                    <a:pt x="150455" y="1"/>
                    <a:pt x="14958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圖片 2">
            <a:extLst>
              <a:ext uri="{FF2B5EF4-FFF2-40B4-BE49-F238E27FC236}">
                <a16:creationId xmlns:a16="http://schemas.microsoft.com/office/drawing/2014/main" id="{F6D97A91-3F7D-F2E9-FA81-0E547D407E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0009" y="1284530"/>
            <a:ext cx="2654559" cy="2062684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3" name="Google Shape;543;p37"/>
          <p:cNvGrpSpPr/>
          <p:nvPr/>
        </p:nvGrpSpPr>
        <p:grpSpPr>
          <a:xfrm flipH="1">
            <a:off x="7539844" y="404188"/>
            <a:ext cx="1280963" cy="918855"/>
            <a:chOff x="8476449" y="2132780"/>
            <a:chExt cx="1219732" cy="874933"/>
          </a:xfrm>
        </p:grpSpPr>
        <p:sp>
          <p:nvSpPr>
            <p:cNvPr id="544" name="Google Shape;544;p37"/>
            <p:cNvSpPr/>
            <p:nvPr/>
          </p:nvSpPr>
          <p:spPr>
            <a:xfrm>
              <a:off x="8476449" y="2132827"/>
              <a:ext cx="1219719" cy="874886"/>
            </a:xfrm>
            <a:custGeom>
              <a:avLst/>
              <a:gdLst/>
              <a:ahLst/>
              <a:cxnLst/>
              <a:rect l="l" t="t" r="r" b="b"/>
              <a:pathLst>
                <a:path w="25821" h="18521" extrusionOk="0">
                  <a:moveTo>
                    <a:pt x="12910" y="0"/>
                  </a:moveTo>
                  <a:cubicBezTo>
                    <a:pt x="12051" y="0"/>
                    <a:pt x="11192" y="480"/>
                    <a:pt x="10541" y="1439"/>
                  </a:cubicBezTo>
                  <a:lnTo>
                    <a:pt x="1303" y="15034"/>
                  </a:lnTo>
                  <a:cubicBezTo>
                    <a:pt x="0" y="16952"/>
                    <a:pt x="831" y="18521"/>
                    <a:pt x="3150" y="18521"/>
                  </a:cubicBezTo>
                  <a:lnTo>
                    <a:pt x="22669" y="18521"/>
                  </a:lnTo>
                  <a:cubicBezTo>
                    <a:pt x="24988" y="18521"/>
                    <a:pt x="25820" y="16951"/>
                    <a:pt x="24517" y="15034"/>
                  </a:cubicBezTo>
                  <a:lnTo>
                    <a:pt x="15279" y="1439"/>
                  </a:lnTo>
                  <a:cubicBezTo>
                    <a:pt x="14628" y="480"/>
                    <a:pt x="13769" y="0"/>
                    <a:pt x="1291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37"/>
            <p:cNvSpPr/>
            <p:nvPr/>
          </p:nvSpPr>
          <p:spPr>
            <a:xfrm>
              <a:off x="9056443" y="2132780"/>
              <a:ext cx="639737" cy="874933"/>
            </a:xfrm>
            <a:custGeom>
              <a:avLst/>
              <a:gdLst/>
              <a:ahLst/>
              <a:cxnLst/>
              <a:rect l="l" t="t" r="r" b="b"/>
              <a:pathLst>
                <a:path w="13543" h="18522" extrusionOk="0">
                  <a:moveTo>
                    <a:pt x="631" y="1"/>
                  </a:moveTo>
                  <a:cubicBezTo>
                    <a:pt x="420" y="1"/>
                    <a:pt x="208" y="30"/>
                    <a:pt x="0" y="88"/>
                  </a:cubicBezTo>
                  <a:cubicBezTo>
                    <a:pt x="636" y="268"/>
                    <a:pt x="1244" y="716"/>
                    <a:pt x="1736" y="1440"/>
                  </a:cubicBezTo>
                  <a:lnTo>
                    <a:pt x="10973" y="15035"/>
                  </a:lnTo>
                  <a:cubicBezTo>
                    <a:pt x="12277" y="16953"/>
                    <a:pt x="11444" y="18522"/>
                    <a:pt x="9127" y="18522"/>
                  </a:cubicBezTo>
                  <a:lnTo>
                    <a:pt x="10391" y="18522"/>
                  </a:lnTo>
                  <a:cubicBezTo>
                    <a:pt x="12710" y="18522"/>
                    <a:pt x="13542" y="16953"/>
                    <a:pt x="12239" y="15035"/>
                  </a:cubicBezTo>
                  <a:lnTo>
                    <a:pt x="3001" y="1440"/>
                  </a:lnTo>
                  <a:cubicBezTo>
                    <a:pt x="2349" y="480"/>
                    <a:pt x="1490" y="1"/>
                    <a:pt x="631" y="1"/>
                  </a:cubicBezTo>
                  <a:close/>
                </a:path>
              </a:pathLst>
            </a:custGeom>
            <a:solidFill>
              <a:srgbClr val="EC6F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46" name="Google Shape;546;p37"/>
            <p:cNvGrpSpPr/>
            <p:nvPr/>
          </p:nvGrpSpPr>
          <p:grpSpPr>
            <a:xfrm>
              <a:off x="9044322" y="2350022"/>
              <a:ext cx="80583" cy="552849"/>
              <a:chOff x="11219587" y="1569651"/>
              <a:chExt cx="28976" cy="198795"/>
            </a:xfrm>
          </p:grpSpPr>
          <p:sp>
            <p:nvSpPr>
              <p:cNvPr id="547" name="Google Shape;547;p37"/>
              <p:cNvSpPr/>
              <p:nvPr/>
            </p:nvSpPr>
            <p:spPr>
              <a:xfrm>
                <a:off x="11219587" y="1569651"/>
                <a:ext cx="28976" cy="156670"/>
              </a:xfrm>
              <a:custGeom>
                <a:avLst/>
                <a:gdLst/>
                <a:ahLst/>
                <a:cxnLst/>
                <a:rect l="l" t="t" r="r" b="b"/>
                <a:pathLst>
                  <a:path w="1706" h="9224" extrusionOk="0">
                    <a:moveTo>
                      <a:pt x="853" y="1"/>
                    </a:moveTo>
                    <a:cubicBezTo>
                      <a:pt x="382" y="1"/>
                      <a:pt x="1" y="383"/>
                      <a:pt x="1" y="855"/>
                    </a:cubicBezTo>
                    <a:lnTo>
                      <a:pt x="1" y="8371"/>
                    </a:lnTo>
                    <a:cubicBezTo>
                      <a:pt x="1" y="8843"/>
                      <a:pt x="382" y="9224"/>
                      <a:pt x="853" y="9224"/>
                    </a:cubicBezTo>
                    <a:cubicBezTo>
                      <a:pt x="1323" y="9224"/>
                      <a:pt x="1706" y="8843"/>
                      <a:pt x="1706" y="8371"/>
                    </a:cubicBezTo>
                    <a:lnTo>
                      <a:pt x="1706" y="855"/>
                    </a:lnTo>
                    <a:cubicBezTo>
                      <a:pt x="1706" y="383"/>
                      <a:pt x="1325" y="1"/>
                      <a:pt x="85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8" name="Google Shape;548;p37"/>
              <p:cNvSpPr/>
              <p:nvPr/>
            </p:nvSpPr>
            <p:spPr>
              <a:xfrm>
                <a:off x="11219587" y="1739435"/>
                <a:ext cx="28976" cy="29010"/>
              </a:xfrm>
              <a:custGeom>
                <a:avLst/>
                <a:gdLst/>
                <a:ahLst/>
                <a:cxnLst/>
                <a:rect l="l" t="t" r="r" b="b"/>
                <a:pathLst>
                  <a:path w="1706" h="1708" extrusionOk="0">
                    <a:moveTo>
                      <a:pt x="853" y="1"/>
                    </a:moveTo>
                    <a:cubicBezTo>
                      <a:pt x="382" y="1"/>
                      <a:pt x="1" y="383"/>
                      <a:pt x="1" y="853"/>
                    </a:cubicBezTo>
                    <a:cubicBezTo>
                      <a:pt x="1" y="1325"/>
                      <a:pt x="382" y="1707"/>
                      <a:pt x="853" y="1707"/>
                    </a:cubicBezTo>
                    <a:cubicBezTo>
                      <a:pt x="1323" y="1707"/>
                      <a:pt x="1706" y="1325"/>
                      <a:pt x="1706" y="853"/>
                    </a:cubicBezTo>
                    <a:cubicBezTo>
                      <a:pt x="1706" y="382"/>
                      <a:pt x="1325" y="1"/>
                      <a:pt x="85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49" name="Google Shape;549;p37"/>
          <p:cNvSpPr txBox="1">
            <a:spLocks noGrp="1"/>
          </p:cNvSpPr>
          <p:nvPr>
            <p:ph type="title"/>
          </p:nvPr>
        </p:nvSpPr>
        <p:spPr>
          <a:xfrm>
            <a:off x="809775" y="771225"/>
            <a:ext cx="4791000" cy="12398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latin typeface="清松手寫體3" panose="00000500000000000000" pitchFamily="2" charset="-120"/>
                <a:ea typeface="清松手寫體3" panose="00000500000000000000" pitchFamily="2" charset="-120"/>
                <a:cs typeface="Montserrat Medium"/>
                <a:sym typeface="Montserrat Medium"/>
              </a:rPr>
              <a:t>函式庫</a:t>
            </a:r>
            <a:endParaRPr dirty="0">
              <a:latin typeface="清松手寫體3" panose="00000500000000000000" pitchFamily="2" charset="-120"/>
              <a:ea typeface="清松手寫體3" panose="00000500000000000000" pitchFamily="2" charset="-120"/>
              <a:cs typeface="Montserrat Medium"/>
              <a:sym typeface="Montserrat Medium"/>
            </a:endParaRPr>
          </a:p>
        </p:txBody>
      </p:sp>
      <p:sp>
        <p:nvSpPr>
          <p:cNvPr id="550" name="Google Shape;550;p37"/>
          <p:cNvSpPr/>
          <p:nvPr/>
        </p:nvSpPr>
        <p:spPr>
          <a:xfrm>
            <a:off x="6921551" y="771232"/>
            <a:ext cx="371695" cy="369157"/>
          </a:xfrm>
          <a:custGeom>
            <a:avLst/>
            <a:gdLst/>
            <a:ahLst/>
            <a:cxnLst/>
            <a:rect l="l" t="t" r="r" b="b"/>
            <a:pathLst>
              <a:path w="147498" h="146491" extrusionOk="0">
                <a:moveTo>
                  <a:pt x="72248" y="0"/>
                </a:moveTo>
                <a:cubicBezTo>
                  <a:pt x="71233" y="0"/>
                  <a:pt x="70212" y="188"/>
                  <a:pt x="69234" y="574"/>
                </a:cubicBezTo>
                <a:cubicBezTo>
                  <a:pt x="68389" y="759"/>
                  <a:pt x="67597" y="1102"/>
                  <a:pt x="66857" y="1551"/>
                </a:cubicBezTo>
                <a:cubicBezTo>
                  <a:pt x="63715" y="3584"/>
                  <a:pt x="62659" y="7360"/>
                  <a:pt x="63425" y="10898"/>
                </a:cubicBezTo>
                <a:cubicBezTo>
                  <a:pt x="63768" y="12403"/>
                  <a:pt x="64402" y="13829"/>
                  <a:pt x="65326" y="15097"/>
                </a:cubicBezTo>
                <a:cubicBezTo>
                  <a:pt x="65722" y="15730"/>
                  <a:pt x="66224" y="16311"/>
                  <a:pt x="66752" y="16839"/>
                </a:cubicBezTo>
                <a:cubicBezTo>
                  <a:pt x="67650" y="17684"/>
                  <a:pt x="68785" y="18239"/>
                  <a:pt x="70000" y="18344"/>
                </a:cubicBezTo>
                <a:lnTo>
                  <a:pt x="69155" y="32524"/>
                </a:lnTo>
                <a:cubicBezTo>
                  <a:pt x="69128" y="32999"/>
                  <a:pt x="69102" y="33448"/>
                  <a:pt x="69075" y="33923"/>
                </a:cubicBezTo>
                <a:cubicBezTo>
                  <a:pt x="64032" y="34716"/>
                  <a:pt x="59226" y="36537"/>
                  <a:pt x="54896" y="39257"/>
                </a:cubicBezTo>
                <a:lnTo>
                  <a:pt x="48796" y="30808"/>
                </a:lnTo>
                <a:lnTo>
                  <a:pt x="45285" y="25923"/>
                </a:lnTo>
                <a:cubicBezTo>
                  <a:pt x="46209" y="24946"/>
                  <a:pt x="46895" y="23784"/>
                  <a:pt x="47371" y="22543"/>
                </a:cubicBezTo>
                <a:cubicBezTo>
                  <a:pt x="47846" y="21038"/>
                  <a:pt x="47819" y="19453"/>
                  <a:pt x="47291" y="18001"/>
                </a:cubicBezTo>
                <a:cubicBezTo>
                  <a:pt x="47133" y="17552"/>
                  <a:pt x="46948" y="17130"/>
                  <a:pt x="46737" y="16707"/>
                </a:cubicBezTo>
                <a:cubicBezTo>
                  <a:pt x="46209" y="15361"/>
                  <a:pt x="45469" y="14120"/>
                  <a:pt x="44545" y="13011"/>
                </a:cubicBezTo>
                <a:cubicBezTo>
                  <a:pt x="43410" y="11585"/>
                  <a:pt x="41799" y="10634"/>
                  <a:pt x="40004" y="10370"/>
                </a:cubicBezTo>
                <a:cubicBezTo>
                  <a:pt x="39630" y="10320"/>
                  <a:pt x="39258" y="10295"/>
                  <a:pt x="38889" y="10295"/>
                </a:cubicBezTo>
                <a:cubicBezTo>
                  <a:pt x="36357" y="10295"/>
                  <a:pt x="33963" y="11458"/>
                  <a:pt x="32373" y="13486"/>
                </a:cubicBezTo>
                <a:cubicBezTo>
                  <a:pt x="31765" y="14093"/>
                  <a:pt x="31237" y="14806"/>
                  <a:pt x="30867" y="15572"/>
                </a:cubicBezTo>
                <a:cubicBezTo>
                  <a:pt x="29204" y="18925"/>
                  <a:pt x="30234" y="22728"/>
                  <a:pt x="32689" y="25342"/>
                </a:cubicBezTo>
                <a:cubicBezTo>
                  <a:pt x="33772" y="26477"/>
                  <a:pt x="35066" y="27375"/>
                  <a:pt x="36492" y="27982"/>
                </a:cubicBezTo>
                <a:cubicBezTo>
                  <a:pt x="37178" y="28326"/>
                  <a:pt x="37865" y="28590"/>
                  <a:pt x="38604" y="28748"/>
                </a:cubicBezTo>
                <a:cubicBezTo>
                  <a:pt x="39017" y="28849"/>
                  <a:pt x="39440" y="28899"/>
                  <a:pt x="39862" y="28899"/>
                </a:cubicBezTo>
                <a:cubicBezTo>
                  <a:pt x="40654" y="28899"/>
                  <a:pt x="41445" y="28723"/>
                  <a:pt x="42169" y="28378"/>
                </a:cubicBezTo>
                <a:lnTo>
                  <a:pt x="48744" y="41000"/>
                </a:lnTo>
                <a:lnTo>
                  <a:pt x="49800" y="43059"/>
                </a:lnTo>
                <a:cubicBezTo>
                  <a:pt x="46737" y="45779"/>
                  <a:pt x="44123" y="48974"/>
                  <a:pt x="42063" y="52512"/>
                </a:cubicBezTo>
                <a:lnTo>
                  <a:pt x="31871" y="47337"/>
                </a:lnTo>
                <a:lnTo>
                  <a:pt x="26511" y="44617"/>
                </a:lnTo>
                <a:cubicBezTo>
                  <a:pt x="26854" y="43324"/>
                  <a:pt x="26960" y="41977"/>
                  <a:pt x="26801" y="40657"/>
                </a:cubicBezTo>
                <a:cubicBezTo>
                  <a:pt x="26537" y="39125"/>
                  <a:pt x="25771" y="37726"/>
                  <a:pt x="24636" y="36643"/>
                </a:cubicBezTo>
                <a:cubicBezTo>
                  <a:pt x="24293" y="36326"/>
                  <a:pt x="23923" y="36036"/>
                  <a:pt x="23553" y="35798"/>
                </a:cubicBezTo>
                <a:cubicBezTo>
                  <a:pt x="22471" y="34848"/>
                  <a:pt x="21230" y="34082"/>
                  <a:pt x="19909" y="33501"/>
                </a:cubicBezTo>
                <a:cubicBezTo>
                  <a:pt x="18978" y="33087"/>
                  <a:pt x="17980" y="32880"/>
                  <a:pt x="16981" y="32880"/>
                </a:cubicBezTo>
                <a:cubicBezTo>
                  <a:pt x="16196" y="32880"/>
                  <a:pt x="15410" y="33008"/>
                  <a:pt x="14655" y="33263"/>
                </a:cubicBezTo>
                <a:cubicBezTo>
                  <a:pt x="11882" y="34267"/>
                  <a:pt x="9876" y="36643"/>
                  <a:pt x="9347" y="39521"/>
                </a:cubicBezTo>
                <a:cubicBezTo>
                  <a:pt x="9057" y="40366"/>
                  <a:pt x="8925" y="41211"/>
                  <a:pt x="8951" y="42083"/>
                </a:cubicBezTo>
                <a:cubicBezTo>
                  <a:pt x="9004" y="45806"/>
                  <a:pt x="11671" y="48710"/>
                  <a:pt x="15077" y="49898"/>
                </a:cubicBezTo>
                <a:cubicBezTo>
                  <a:pt x="16291" y="50332"/>
                  <a:pt x="17559" y="50534"/>
                  <a:pt x="18836" y="50534"/>
                </a:cubicBezTo>
                <a:cubicBezTo>
                  <a:pt x="19114" y="50534"/>
                  <a:pt x="19393" y="50525"/>
                  <a:pt x="19672" y="50506"/>
                </a:cubicBezTo>
                <a:cubicBezTo>
                  <a:pt x="20411" y="50506"/>
                  <a:pt x="21177" y="50400"/>
                  <a:pt x="21890" y="50215"/>
                </a:cubicBezTo>
                <a:cubicBezTo>
                  <a:pt x="23078" y="49898"/>
                  <a:pt x="24134" y="49212"/>
                  <a:pt x="24900" y="48235"/>
                </a:cubicBezTo>
                <a:lnTo>
                  <a:pt x="36518" y="56394"/>
                </a:lnTo>
                <a:lnTo>
                  <a:pt x="39317" y="58374"/>
                </a:lnTo>
                <a:cubicBezTo>
                  <a:pt x="37970" y="61992"/>
                  <a:pt x="37205" y="65821"/>
                  <a:pt x="37020" y="69702"/>
                </a:cubicBezTo>
                <a:lnTo>
                  <a:pt x="24477" y="69808"/>
                </a:lnTo>
                <a:lnTo>
                  <a:pt x="18457" y="69861"/>
                </a:lnTo>
                <a:cubicBezTo>
                  <a:pt x="18167" y="68540"/>
                  <a:pt x="17639" y="67299"/>
                  <a:pt x="16873" y="66217"/>
                </a:cubicBezTo>
                <a:cubicBezTo>
                  <a:pt x="15949" y="64976"/>
                  <a:pt x="14628" y="64078"/>
                  <a:pt x="13123" y="63655"/>
                </a:cubicBezTo>
                <a:cubicBezTo>
                  <a:pt x="12674" y="63523"/>
                  <a:pt x="12226" y="63418"/>
                  <a:pt x="11750" y="63365"/>
                </a:cubicBezTo>
                <a:cubicBezTo>
                  <a:pt x="10701" y="63127"/>
                  <a:pt x="9621" y="63008"/>
                  <a:pt x="8546" y="63008"/>
                </a:cubicBezTo>
                <a:cubicBezTo>
                  <a:pt x="8187" y="63008"/>
                  <a:pt x="7829" y="63022"/>
                  <a:pt x="7473" y="63048"/>
                </a:cubicBezTo>
                <a:cubicBezTo>
                  <a:pt x="5651" y="63154"/>
                  <a:pt x="3934" y="63946"/>
                  <a:pt x="2667" y="65240"/>
                </a:cubicBezTo>
                <a:cubicBezTo>
                  <a:pt x="687" y="67405"/>
                  <a:pt x="0" y="70468"/>
                  <a:pt x="845" y="73267"/>
                </a:cubicBezTo>
                <a:cubicBezTo>
                  <a:pt x="977" y="74138"/>
                  <a:pt x="1268" y="74957"/>
                  <a:pt x="1690" y="75722"/>
                </a:cubicBezTo>
                <a:cubicBezTo>
                  <a:pt x="3220" y="78554"/>
                  <a:pt x="6191" y="79944"/>
                  <a:pt x="9271" y="79944"/>
                </a:cubicBezTo>
                <a:cubicBezTo>
                  <a:pt x="9753" y="79944"/>
                  <a:pt x="10238" y="79910"/>
                  <a:pt x="10721" y="79842"/>
                </a:cubicBezTo>
                <a:cubicBezTo>
                  <a:pt x="12278" y="79630"/>
                  <a:pt x="13757" y="79076"/>
                  <a:pt x="15077" y="78257"/>
                </a:cubicBezTo>
                <a:cubicBezTo>
                  <a:pt x="15737" y="77888"/>
                  <a:pt x="16345" y="77465"/>
                  <a:pt x="16899" y="76963"/>
                </a:cubicBezTo>
                <a:cubicBezTo>
                  <a:pt x="17823" y="76145"/>
                  <a:pt x="18457" y="75036"/>
                  <a:pt x="18668" y="73821"/>
                </a:cubicBezTo>
                <a:lnTo>
                  <a:pt x="32742" y="75722"/>
                </a:lnTo>
                <a:lnTo>
                  <a:pt x="37231" y="76330"/>
                </a:lnTo>
                <a:cubicBezTo>
                  <a:pt x="37680" y="79947"/>
                  <a:pt x="38657" y="83512"/>
                  <a:pt x="40136" y="86865"/>
                </a:cubicBezTo>
                <a:lnTo>
                  <a:pt x="39687" y="87103"/>
                </a:lnTo>
                <a:lnTo>
                  <a:pt x="28227" y="93176"/>
                </a:lnTo>
                <a:lnTo>
                  <a:pt x="22920" y="96002"/>
                </a:lnTo>
                <a:cubicBezTo>
                  <a:pt x="22075" y="94945"/>
                  <a:pt x="21018" y="94100"/>
                  <a:pt x="19857" y="93467"/>
                </a:cubicBezTo>
                <a:cubicBezTo>
                  <a:pt x="18885" y="93017"/>
                  <a:pt x="17839" y="92788"/>
                  <a:pt x="16796" y="92788"/>
                </a:cubicBezTo>
                <a:cubicBezTo>
                  <a:pt x="16308" y="92788"/>
                  <a:pt x="15821" y="92838"/>
                  <a:pt x="15341" y="92939"/>
                </a:cubicBezTo>
                <a:cubicBezTo>
                  <a:pt x="14866" y="93018"/>
                  <a:pt x="14417" y="93150"/>
                  <a:pt x="13968" y="93308"/>
                </a:cubicBezTo>
                <a:cubicBezTo>
                  <a:pt x="12569" y="93678"/>
                  <a:pt x="11249" y="94232"/>
                  <a:pt x="10008" y="94998"/>
                </a:cubicBezTo>
                <a:cubicBezTo>
                  <a:pt x="8450" y="95922"/>
                  <a:pt x="7314" y="97401"/>
                  <a:pt x="6813" y="99170"/>
                </a:cubicBezTo>
                <a:cubicBezTo>
                  <a:pt x="6020" y="101995"/>
                  <a:pt x="6813" y="105032"/>
                  <a:pt x="8872" y="107118"/>
                </a:cubicBezTo>
                <a:cubicBezTo>
                  <a:pt x="9374" y="107831"/>
                  <a:pt x="10008" y="108438"/>
                  <a:pt x="10747" y="108914"/>
                </a:cubicBezTo>
                <a:cubicBezTo>
                  <a:pt x="12093" y="109830"/>
                  <a:pt x="13603" y="110247"/>
                  <a:pt x="15123" y="110247"/>
                </a:cubicBezTo>
                <a:cubicBezTo>
                  <a:pt x="17062" y="110247"/>
                  <a:pt x="19018" y="109569"/>
                  <a:pt x="20675" y="108385"/>
                </a:cubicBezTo>
                <a:cubicBezTo>
                  <a:pt x="21943" y="107488"/>
                  <a:pt x="22999" y="106326"/>
                  <a:pt x="23791" y="105006"/>
                </a:cubicBezTo>
                <a:cubicBezTo>
                  <a:pt x="24213" y="104372"/>
                  <a:pt x="24557" y="103712"/>
                  <a:pt x="24821" y="103025"/>
                </a:cubicBezTo>
                <a:cubicBezTo>
                  <a:pt x="25270" y="101863"/>
                  <a:pt x="25322" y="100596"/>
                  <a:pt x="24953" y="99434"/>
                </a:cubicBezTo>
                <a:lnTo>
                  <a:pt x="38314" y="94628"/>
                </a:lnTo>
                <a:lnTo>
                  <a:pt x="43383" y="92780"/>
                </a:lnTo>
                <a:cubicBezTo>
                  <a:pt x="45337" y="95711"/>
                  <a:pt x="47661" y="98325"/>
                  <a:pt x="50328" y="100622"/>
                </a:cubicBezTo>
                <a:cubicBezTo>
                  <a:pt x="50117" y="100913"/>
                  <a:pt x="49905" y="101203"/>
                  <a:pt x="49694" y="101520"/>
                </a:cubicBezTo>
                <a:lnTo>
                  <a:pt x="42327" y="112161"/>
                </a:lnTo>
                <a:lnTo>
                  <a:pt x="38921" y="117125"/>
                </a:lnTo>
                <a:cubicBezTo>
                  <a:pt x="37680" y="116597"/>
                  <a:pt x="36360" y="116307"/>
                  <a:pt x="35039" y="116307"/>
                </a:cubicBezTo>
                <a:cubicBezTo>
                  <a:pt x="33482" y="116360"/>
                  <a:pt x="31976" y="116914"/>
                  <a:pt x="30788" y="117891"/>
                </a:cubicBezTo>
                <a:cubicBezTo>
                  <a:pt x="30419" y="118182"/>
                  <a:pt x="30075" y="118499"/>
                  <a:pt x="29758" y="118868"/>
                </a:cubicBezTo>
                <a:cubicBezTo>
                  <a:pt x="28676" y="119819"/>
                  <a:pt x="27752" y="120928"/>
                  <a:pt x="27012" y="122169"/>
                </a:cubicBezTo>
                <a:cubicBezTo>
                  <a:pt x="26062" y="123700"/>
                  <a:pt x="25718" y="125549"/>
                  <a:pt x="26062" y="127344"/>
                </a:cubicBezTo>
                <a:cubicBezTo>
                  <a:pt x="26669" y="130222"/>
                  <a:pt x="28781" y="132546"/>
                  <a:pt x="31580" y="133444"/>
                </a:cubicBezTo>
                <a:cubicBezTo>
                  <a:pt x="32346" y="133840"/>
                  <a:pt x="33191" y="134077"/>
                  <a:pt x="34062" y="134183"/>
                </a:cubicBezTo>
                <a:cubicBezTo>
                  <a:pt x="34376" y="134221"/>
                  <a:pt x="34687" y="134240"/>
                  <a:pt x="34993" y="134240"/>
                </a:cubicBezTo>
                <a:cubicBezTo>
                  <a:pt x="38295" y="134240"/>
                  <a:pt x="41122" y="132090"/>
                  <a:pt x="42644" y="129166"/>
                </a:cubicBezTo>
                <a:cubicBezTo>
                  <a:pt x="43331" y="127767"/>
                  <a:pt x="43753" y="126262"/>
                  <a:pt x="43832" y="124704"/>
                </a:cubicBezTo>
                <a:cubicBezTo>
                  <a:pt x="43938" y="123938"/>
                  <a:pt x="43938" y="123199"/>
                  <a:pt x="43832" y="122433"/>
                </a:cubicBezTo>
                <a:cubicBezTo>
                  <a:pt x="43700" y="121218"/>
                  <a:pt x="43146" y="120083"/>
                  <a:pt x="42301" y="119211"/>
                </a:cubicBezTo>
                <a:cubicBezTo>
                  <a:pt x="45522" y="115752"/>
                  <a:pt x="48744" y="112267"/>
                  <a:pt x="51965" y="108808"/>
                </a:cubicBezTo>
                <a:lnTo>
                  <a:pt x="55899" y="104557"/>
                </a:lnTo>
                <a:cubicBezTo>
                  <a:pt x="58857" y="106299"/>
                  <a:pt x="62078" y="107620"/>
                  <a:pt x="65405" y="108517"/>
                </a:cubicBezTo>
                <a:lnTo>
                  <a:pt x="65273" y="109679"/>
                </a:lnTo>
                <a:lnTo>
                  <a:pt x="63636" y="122539"/>
                </a:lnTo>
                <a:lnTo>
                  <a:pt x="62870" y="128506"/>
                </a:lnTo>
                <a:cubicBezTo>
                  <a:pt x="61524" y="128585"/>
                  <a:pt x="60230" y="128955"/>
                  <a:pt x="59015" y="129562"/>
                </a:cubicBezTo>
                <a:cubicBezTo>
                  <a:pt x="57668" y="130328"/>
                  <a:pt x="56612" y="131516"/>
                  <a:pt x="55979" y="132942"/>
                </a:cubicBezTo>
                <a:cubicBezTo>
                  <a:pt x="55794" y="133365"/>
                  <a:pt x="55635" y="133813"/>
                  <a:pt x="55530" y="134262"/>
                </a:cubicBezTo>
                <a:cubicBezTo>
                  <a:pt x="55002" y="135609"/>
                  <a:pt x="54711" y="137008"/>
                  <a:pt x="54605" y="138461"/>
                </a:cubicBezTo>
                <a:cubicBezTo>
                  <a:pt x="54473" y="140256"/>
                  <a:pt x="55028" y="142078"/>
                  <a:pt x="56163" y="143504"/>
                </a:cubicBezTo>
                <a:cubicBezTo>
                  <a:pt x="57751" y="145404"/>
                  <a:pt x="60095" y="146491"/>
                  <a:pt x="62540" y="146491"/>
                </a:cubicBezTo>
                <a:cubicBezTo>
                  <a:pt x="62982" y="146491"/>
                  <a:pt x="63428" y="146455"/>
                  <a:pt x="63874" y="146382"/>
                </a:cubicBezTo>
                <a:cubicBezTo>
                  <a:pt x="64719" y="146356"/>
                  <a:pt x="65590" y="146197"/>
                  <a:pt x="66408" y="145881"/>
                </a:cubicBezTo>
                <a:cubicBezTo>
                  <a:pt x="69894" y="144560"/>
                  <a:pt x="71716" y="141075"/>
                  <a:pt x="71689" y="137484"/>
                </a:cubicBezTo>
                <a:cubicBezTo>
                  <a:pt x="71663" y="135926"/>
                  <a:pt x="71346" y="134368"/>
                  <a:pt x="70686" y="132968"/>
                </a:cubicBezTo>
                <a:cubicBezTo>
                  <a:pt x="70422" y="132256"/>
                  <a:pt x="70079" y="131569"/>
                  <a:pt x="69656" y="130962"/>
                </a:cubicBezTo>
                <a:cubicBezTo>
                  <a:pt x="68970" y="129932"/>
                  <a:pt x="67966" y="129166"/>
                  <a:pt x="66805" y="128796"/>
                </a:cubicBezTo>
                <a:cubicBezTo>
                  <a:pt x="68046" y="124228"/>
                  <a:pt x="69313" y="119687"/>
                  <a:pt x="70554" y="115119"/>
                </a:cubicBezTo>
                <a:lnTo>
                  <a:pt x="72112" y="109626"/>
                </a:lnTo>
                <a:cubicBezTo>
                  <a:pt x="73089" y="109706"/>
                  <a:pt x="74066" y="109759"/>
                  <a:pt x="75096" y="109759"/>
                </a:cubicBezTo>
                <a:cubicBezTo>
                  <a:pt x="77578" y="109759"/>
                  <a:pt x="80060" y="109494"/>
                  <a:pt x="82515" y="109019"/>
                </a:cubicBezTo>
                <a:lnTo>
                  <a:pt x="82806" y="109759"/>
                </a:lnTo>
                <a:lnTo>
                  <a:pt x="87295" y="121931"/>
                </a:lnTo>
                <a:lnTo>
                  <a:pt x="89354" y="127582"/>
                </a:lnTo>
                <a:cubicBezTo>
                  <a:pt x="88219" y="128268"/>
                  <a:pt x="87242" y="129193"/>
                  <a:pt x="86450" y="130275"/>
                </a:cubicBezTo>
                <a:cubicBezTo>
                  <a:pt x="85605" y="131569"/>
                  <a:pt x="85182" y="133127"/>
                  <a:pt x="85314" y="134658"/>
                </a:cubicBezTo>
                <a:cubicBezTo>
                  <a:pt x="85341" y="135134"/>
                  <a:pt x="85394" y="135609"/>
                  <a:pt x="85499" y="136058"/>
                </a:cubicBezTo>
                <a:cubicBezTo>
                  <a:pt x="85658" y="137484"/>
                  <a:pt x="86027" y="138883"/>
                  <a:pt x="86635" y="140203"/>
                </a:cubicBezTo>
                <a:cubicBezTo>
                  <a:pt x="87321" y="141867"/>
                  <a:pt x="88641" y="143214"/>
                  <a:pt x="90305" y="143979"/>
                </a:cubicBezTo>
                <a:cubicBezTo>
                  <a:pt x="91345" y="144413"/>
                  <a:pt x="92442" y="144628"/>
                  <a:pt x="93533" y="144628"/>
                </a:cubicBezTo>
                <a:cubicBezTo>
                  <a:pt x="95295" y="144628"/>
                  <a:pt x="97039" y="144069"/>
                  <a:pt x="98490" y="142976"/>
                </a:cubicBezTo>
                <a:cubicBezTo>
                  <a:pt x="99256" y="142553"/>
                  <a:pt x="99943" y="142025"/>
                  <a:pt x="100524" y="141365"/>
                </a:cubicBezTo>
                <a:cubicBezTo>
                  <a:pt x="103006" y="138593"/>
                  <a:pt x="103006" y="134658"/>
                  <a:pt x="101342" y="131463"/>
                </a:cubicBezTo>
                <a:cubicBezTo>
                  <a:pt x="100603" y="130090"/>
                  <a:pt x="99599" y="128876"/>
                  <a:pt x="98385" y="127925"/>
                </a:cubicBezTo>
                <a:cubicBezTo>
                  <a:pt x="97830" y="127423"/>
                  <a:pt x="97197" y="126975"/>
                  <a:pt x="96536" y="126631"/>
                </a:cubicBezTo>
                <a:cubicBezTo>
                  <a:pt x="95727" y="126177"/>
                  <a:pt x="94828" y="125944"/>
                  <a:pt x="93918" y="125944"/>
                </a:cubicBezTo>
                <a:cubicBezTo>
                  <a:pt x="93612" y="125944"/>
                  <a:pt x="93304" y="125971"/>
                  <a:pt x="92998" y="126024"/>
                </a:cubicBezTo>
                <a:lnTo>
                  <a:pt x="90041" y="112135"/>
                </a:lnTo>
                <a:cubicBezTo>
                  <a:pt x="89671" y="110471"/>
                  <a:pt x="89328" y="108808"/>
                  <a:pt x="88958" y="107144"/>
                </a:cubicBezTo>
                <a:cubicBezTo>
                  <a:pt x="92365" y="105824"/>
                  <a:pt x="95533" y="104002"/>
                  <a:pt x="98411" y="101784"/>
                </a:cubicBezTo>
                <a:lnTo>
                  <a:pt x="107996" y="110498"/>
                </a:lnTo>
                <a:lnTo>
                  <a:pt x="112432" y="114538"/>
                </a:lnTo>
                <a:cubicBezTo>
                  <a:pt x="111746" y="115700"/>
                  <a:pt x="111297" y="116967"/>
                  <a:pt x="111112" y="118287"/>
                </a:cubicBezTo>
                <a:cubicBezTo>
                  <a:pt x="110954" y="119845"/>
                  <a:pt x="111297" y="121377"/>
                  <a:pt x="112115" y="122723"/>
                </a:cubicBezTo>
                <a:cubicBezTo>
                  <a:pt x="112353" y="123119"/>
                  <a:pt x="112643" y="123489"/>
                  <a:pt x="112934" y="123859"/>
                </a:cubicBezTo>
                <a:cubicBezTo>
                  <a:pt x="113726" y="125047"/>
                  <a:pt x="114729" y="126130"/>
                  <a:pt x="115838" y="127027"/>
                </a:cubicBezTo>
                <a:cubicBezTo>
                  <a:pt x="117130" y="128099"/>
                  <a:pt x="118758" y="128677"/>
                  <a:pt x="120433" y="128677"/>
                </a:cubicBezTo>
                <a:cubicBezTo>
                  <a:pt x="120574" y="128677"/>
                  <a:pt x="120714" y="128673"/>
                  <a:pt x="120855" y="128664"/>
                </a:cubicBezTo>
                <a:cubicBezTo>
                  <a:pt x="123786" y="128453"/>
                  <a:pt x="126374" y="126684"/>
                  <a:pt x="127641" y="124017"/>
                </a:cubicBezTo>
                <a:cubicBezTo>
                  <a:pt x="128143" y="123304"/>
                  <a:pt x="128486" y="122512"/>
                  <a:pt x="128698" y="121667"/>
                </a:cubicBezTo>
                <a:cubicBezTo>
                  <a:pt x="129648" y="118076"/>
                  <a:pt x="127853" y="114564"/>
                  <a:pt x="124869" y="112505"/>
                </a:cubicBezTo>
                <a:cubicBezTo>
                  <a:pt x="123602" y="111607"/>
                  <a:pt x="122149" y="111000"/>
                  <a:pt x="120618" y="110709"/>
                </a:cubicBezTo>
                <a:cubicBezTo>
                  <a:pt x="119878" y="110524"/>
                  <a:pt x="119139" y="110419"/>
                  <a:pt x="118400" y="110392"/>
                </a:cubicBezTo>
                <a:cubicBezTo>
                  <a:pt x="118361" y="110391"/>
                  <a:pt x="118322" y="110391"/>
                  <a:pt x="118283" y="110391"/>
                </a:cubicBezTo>
                <a:cubicBezTo>
                  <a:pt x="117083" y="110391"/>
                  <a:pt x="115913" y="110785"/>
                  <a:pt x="114967" y="111501"/>
                </a:cubicBezTo>
                <a:lnTo>
                  <a:pt x="105963" y="100543"/>
                </a:lnTo>
                <a:lnTo>
                  <a:pt x="103296" y="97295"/>
                </a:lnTo>
                <a:cubicBezTo>
                  <a:pt x="105884" y="94470"/>
                  <a:pt x="108023" y="91249"/>
                  <a:pt x="109660" y="87763"/>
                </a:cubicBezTo>
                <a:lnTo>
                  <a:pt x="121119" y="90826"/>
                </a:lnTo>
                <a:lnTo>
                  <a:pt x="126929" y="92358"/>
                </a:lnTo>
                <a:cubicBezTo>
                  <a:pt x="126849" y="93704"/>
                  <a:pt x="127034" y="95025"/>
                  <a:pt x="127483" y="96292"/>
                </a:cubicBezTo>
                <a:cubicBezTo>
                  <a:pt x="128038" y="97744"/>
                  <a:pt x="129067" y="98959"/>
                  <a:pt x="130414" y="99751"/>
                </a:cubicBezTo>
                <a:cubicBezTo>
                  <a:pt x="130810" y="100015"/>
                  <a:pt x="131233" y="100226"/>
                  <a:pt x="131655" y="100411"/>
                </a:cubicBezTo>
                <a:cubicBezTo>
                  <a:pt x="132922" y="101098"/>
                  <a:pt x="134296" y="101573"/>
                  <a:pt x="135695" y="101863"/>
                </a:cubicBezTo>
                <a:cubicBezTo>
                  <a:pt x="136204" y="101976"/>
                  <a:pt x="136718" y="102031"/>
                  <a:pt x="137228" y="102031"/>
                </a:cubicBezTo>
                <a:cubicBezTo>
                  <a:pt x="138516" y="102031"/>
                  <a:pt x="139781" y="101680"/>
                  <a:pt x="140897" y="101018"/>
                </a:cubicBezTo>
                <a:cubicBezTo>
                  <a:pt x="143405" y="99461"/>
                  <a:pt x="144884" y="96714"/>
                  <a:pt x="144805" y="93783"/>
                </a:cubicBezTo>
                <a:cubicBezTo>
                  <a:pt x="144884" y="92912"/>
                  <a:pt x="144857" y="92041"/>
                  <a:pt x="144646" y="91196"/>
                </a:cubicBezTo>
                <a:cubicBezTo>
                  <a:pt x="143828" y="87552"/>
                  <a:pt x="140606" y="85281"/>
                  <a:pt x="137015" y="84806"/>
                </a:cubicBezTo>
                <a:cubicBezTo>
                  <a:pt x="136541" y="84749"/>
                  <a:pt x="136062" y="84719"/>
                  <a:pt x="135582" y="84719"/>
                </a:cubicBezTo>
                <a:cubicBezTo>
                  <a:pt x="134511" y="84719"/>
                  <a:pt x="133434" y="84865"/>
                  <a:pt x="132394" y="85175"/>
                </a:cubicBezTo>
                <a:cubicBezTo>
                  <a:pt x="131655" y="85334"/>
                  <a:pt x="130942" y="85598"/>
                  <a:pt x="130282" y="85941"/>
                </a:cubicBezTo>
                <a:cubicBezTo>
                  <a:pt x="129173" y="86469"/>
                  <a:pt x="128275" y="87367"/>
                  <a:pt x="127747" y="88476"/>
                </a:cubicBezTo>
                <a:lnTo>
                  <a:pt x="114703" y="82905"/>
                </a:lnTo>
                <a:lnTo>
                  <a:pt x="111878" y="81690"/>
                </a:lnTo>
                <a:cubicBezTo>
                  <a:pt x="112776" y="78389"/>
                  <a:pt x="113224" y="75010"/>
                  <a:pt x="113224" y="71603"/>
                </a:cubicBezTo>
                <a:cubicBezTo>
                  <a:pt x="113224" y="70943"/>
                  <a:pt x="113198" y="70283"/>
                  <a:pt x="113172" y="69597"/>
                </a:cubicBezTo>
                <a:lnTo>
                  <a:pt x="123707" y="67273"/>
                </a:lnTo>
                <a:lnTo>
                  <a:pt x="129569" y="65979"/>
                </a:lnTo>
                <a:cubicBezTo>
                  <a:pt x="130124" y="67194"/>
                  <a:pt x="130889" y="68303"/>
                  <a:pt x="131866" y="69200"/>
                </a:cubicBezTo>
                <a:cubicBezTo>
                  <a:pt x="133028" y="70230"/>
                  <a:pt x="134507" y="70838"/>
                  <a:pt x="136065" y="70943"/>
                </a:cubicBezTo>
                <a:cubicBezTo>
                  <a:pt x="136302" y="70956"/>
                  <a:pt x="136533" y="70963"/>
                  <a:pt x="136764" y="70963"/>
                </a:cubicBezTo>
                <a:cubicBezTo>
                  <a:pt x="136995" y="70963"/>
                  <a:pt x="137226" y="70956"/>
                  <a:pt x="137464" y="70943"/>
                </a:cubicBezTo>
                <a:cubicBezTo>
                  <a:pt x="137555" y="70945"/>
                  <a:pt x="137645" y="70946"/>
                  <a:pt x="137735" y="70946"/>
                </a:cubicBezTo>
                <a:cubicBezTo>
                  <a:pt x="139094" y="70946"/>
                  <a:pt x="140429" y="70758"/>
                  <a:pt x="141742" y="70362"/>
                </a:cubicBezTo>
                <a:cubicBezTo>
                  <a:pt x="143484" y="69887"/>
                  <a:pt x="144990" y="68752"/>
                  <a:pt x="145966" y="67220"/>
                </a:cubicBezTo>
                <a:cubicBezTo>
                  <a:pt x="147472" y="64685"/>
                  <a:pt x="147498" y="61569"/>
                  <a:pt x="146072" y="58982"/>
                </a:cubicBezTo>
                <a:cubicBezTo>
                  <a:pt x="145755" y="58190"/>
                  <a:pt x="145306" y="57424"/>
                  <a:pt x="144752" y="56764"/>
                </a:cubicBezTo>
                <a:cubicBezTo>
                  <a:pt x="143127" y="54874"/>
                  <a:pt x="140852" y="54000"/>
                  <a:pt x="138504" y="54000"/>
                </a:cubicBezTo>
                <a:cubicBezTo>
                  <a:pt x="137342" y="54000"/>
                  <a:pt x="136163" y="54214"/>
                  <a:pt x="135035" y="54625"/>
                </a:cubicBezTo>
                <a:cubicBezTo>
                  <a:pt x="133583" y="55153"/>
                  <a:pt x="132236" y="55998"/>
                  <a:pt x="131127" y="57081"/>
                </a:cubicBezTo>
                <a:cubicBezTo>
                  <a:pt x="130546" y="57556"/>
                  <a:pt x="130044" y="58110"/>
                  <a:pt x="129595" y="58718"/>
                </a:cubicBezTo>
                <a:cubicBezTo>
                  <a:pt x="128856" y="59721"/>
                  <a:pt x="128486" y="60909"/>
                  <a:pt x="128539" y="62150"/>
                </a:cubicBezTo>
                <a:lnTo>
                  <a:pt x="114386" y="63206"/>
                </a:lnTo>
                <a:lnTo>
                  <a:pt x="112353" y="63365"/>
                </a:lnTo>
                <a:cubicBezTo>
                  <a:pt x="111429" y="59193"/>
                  <a:pt x="109818" y="55206"/>
                  <a:pt x="107574" y="51562"/>
                </a:cubicBezTo>
                <a:lnTo>
                  <a:pt x="115152" y="45198"/>
                </a:lnTo>
                <a:lnTo>
                  <a:pt x="119773" y="41343"/>
                </a:lnTo>
                <a:cubicBezTo>
                  <a:pt x="120829" y="42188"/>
                  <a:pt x="122017" y="42795"/>
                  <a:pt x="123311" y="43165"/>
                </a:cubicBezTo>
                <a:cubicBezTo>
                  <a:pt x="123866" y="43301"/>
                  <a:pt x="124431" y="43369"/>
                  <a:pt x="124995" y="43369"/>
                </a:cubicBezTo>
                <a:cubicBezTo>
                  <a:pt x="125962" y="43369"/>
                  <a:pt x="126926" y="43169"/>
                  <a:pt x="127826" y="42769"/>
                </a:cubicBezTo>
                <a:cubicBezTo>
                  <a:pt x="128249" y="42584"/>
                  <a:pt x="128671" y="42347"/>
                  <a:pt x="129067" y="42109"/>
                </a:cubicBezTo>
                <a:cubicBezTo>
                  <a:pt x="130361" y="41475"/>
                  <a:pt x="131549" y="40630"/>
                  <a:pt x="132579" y="39653"/>
                </a:cubicBezTo>
                <a:cubicBezTo>
                  <a:pt x="133926" y="38412"/>
                  <a:pt x="134744" y="36722"/>
                  <a:pt x="134903" y="34900"/>
                </a:cubicBezTo>
                <a:cubicBezTo>
                  <a:pt x="135061" y="31969"/>
                  <a:pt x="133635" y="29170"/>
                  <a:pt x="131180" y="27560"/>
                </a:cubicBezTo>
                <a:cubicBezTo>
                  <a:pt x="130546" y="26979"/>
                  <a:pt x="129780" y="26504"/>
                  <a:pt x="128988" y="26187"/>
                </a:cubicBezTo>
                <a:cubicBezTo>
                  <a:pt x="128024" y="25796"/>
                  <a:pt x="127040" y="25616"/>
                  <a:pt x="126071" y="25616"/>
                </a:cubicBezTo>
                <a:cubicBezTo>
                  <a:pt x="123564" y="25616"/>
                  <a:pt x="121148" y="26825"/>
                  <a:pt x="119377" y="28748"/>
                </a:cubicBezTo>
                <a:cubicBezTo>
                  <a:pt x="118321" y="29910"/>
                  <a:pt x="117528" y="31256"/>
                  <a:pt x="117027" y="32735"/>
                </a:cubicBezTo>
                <a:cubicBezTo>
                  <a:pt x="116736" y="33422"/>
                  <a:pt x="116551" y="34161"/>
                  <a:pt x="116419" y="34900"/>
                </a:cubicBezTo>
                <a:cubicBezTo>
                  <a:pt x="116235" y="36115"/>
                  <a:pt x="116472" y="37356"/>
                  <a:pt x="117080" y="38439"/>
                </a:cubicBezTo>
                <a:lnTo>
                  <a:pt x="105012" y="45885"/>
                </a:lnTo>
                <a:lnTo>
                  <a:pt x="103877" y="46598"/>
                </a:lnTo>
                <a:cubicBezTo>
                  <a:pt x="100999" y="43271"/>
                  <a:pt x="97566" y="40498"/>
                  <a:pt x="93738" y="38333"/>
                </a:cubicBezTo>
                <a:lnTo>
                  <a:pt x="97408" y="29567"/>
                </a:lnTo>
                <a:lnTo>
                  <a:pt x="99705" y="24021"/>
                </a:lnTo>
                <a:cubicBezTo>
                  <a:pt x="100365" y="24140"/>
                  <a:pt x="101032" y="24200"/>
                  <a:pt x="101695" y="24200"/>
                </a:cubicBezTo>
                <a:cubicBezTo>
                  <a:pt x="102359" y="24200"/>
                  <a:pt x="103019" y="24140"/>
                  <a:pt x="103666" y="24021"/>
                </a:cubicBezTo>
                <a:cubicBezTo>
                  <a:pt x="105171" y="23652"/>
                  <a:pt x="106518" y="22780"/>
                  <a:pt x="107495" y="21566"/>
                </a:cubicBezTo>
                <a:cubicBezTo>
                  <a:pt x="107785" y="21196"/>
                  <a:pt x="108049" y="20826"/>
                  <a:pt x="108287" y="20404"/>
                </a:cubicBezTo>
                <a:cubicBezTo>
                  <a:pt x="109132" y="19242"/>
                  <a:pt x="109818" y="17975"/>
                  <a:pt x="110267" y="16602"/>
                </a:cubicBezTo>
                <a:cubicBezTo>
                  <a:pt x="110901" y="14885"/>
                  <a:pt x="110848" y="13011"/>
                  <a:pt x="110135" y="11321"/>
                </a:cubicBezTo>
                <a:cubicBezTo>
                  <a:pt x="108920" y="8654"/>
                  <a:pt x="106386" y="6805"/>
                  <a:pt x="103481" y="6489"/>
                </a:cubicBezTo>
                <a:cubicBezTo>
                  <a:pt x="102882" y="6339"/>
                  <a:pt x="102270" y="6269"/>
                  <a:pt x="101655" y="6269"/>
                </a:cubicBezTo>
                <a:cubicBezTo>
                  <a:pt x="101401" y="6269"/>
                  <a:pt x="101147" y="6281"/>
                  <a:pt x="100893" y="6304"/>
                </a:cubicBezTo>
                <a:cubicBezTo>
                  <a:pt x="97197" y="6621"/>
                  <a:pt x="94477" y="9499"/>
                  <a:pt x="93553" y="12984"/>
                </a:cubicBezTo>
                <a:cubicBezTo>
                  <a:pt x="93157" y="14516"/>
                  <a:pt x="93051" y="16074"/>
                  <a:pt x="93315" y="17605"/>
                </a:cubicBezTo>
                <a:cubicBezTo>
                  <a:pt x="93368" y="18371"/>
                  <a:pt x="93526" y="19110"/>
                  <a:pt x="93764" y="19823"/>
                </a:cubicBezTo>
                <a:cubicBezTo>
                  <a:pt x="94160" y="20985"/>
                  <a:pt x="94926" y="21988"/>
                  <a:pt x="95956" y="22675"/>
                </a:cubicBezTo>
                <a:lnTo>
                  <a:pt x="88694" y="34848"/>
                </a:lnTo>
                <a:cubicBezTo>
                  <a:pt x="88509" y="35164"/>
                  <a:pt x="88325" y="35455"/>
                  <a:pt x="88140" y="35772"/>
                </a:cubicBezTo>
                <a:cubicBezTo>
                  <a:pt x="83994" y="34267"/>
                  <a:pt x="79637" y="33474"/>
                  <a:pt x="75228" y="33474"/>
                </a:cubicBezTo>
                <a:cubicBezTo>
                  <a:pt x="74937" y="30253"/>
                  <a:pt x="74673" y="27058"/>
                  <a:pt x="74409" y="23837"/>
                </a:cubicBezTo>
                <a:lnTo>
                  <a:pt x="73907" y="17843"/>
                </a:lnTo>
                <a:cubicBezTo>
                  <a:pt x="75201" y="17473"/>
                  <a:pt x="76390" y="16839"/>
                  <a:pt x="77446" y="16021"/>
                </a:cubicBezTo>
                <a:cubicBezTo>
                  <a:pt x="78608" y="14991"/>
                  <a:pt x="79400" y="13592"/>
                  <a:pt x="79717" y="12086"/>
                </a:cubicBezTo>
                <a:cubicBezTo>
                  <a:pt x="79796" y="11611"/>
                  <a:pt x="79849" y="11162"/>
                  <a:pt x="79875" y="10687"/>
                </a:cubicBezTo>
                <a:cubicBezTo>
                  <a:pt x="80113" y="9261"/>
                  <a:pt x="80113" y="7809"/>
                  <a:pt x="79901" y="6383"/>
                </a:cubicBezTo>
                <a:cubicBezTo>
                  <a:pt x="79664" y="4587"/>
                  <a:pt x="78766" y="2950"/>
                  <a:pt x="77393" y="1788"/>
                </a:cubicBezTo>
                <a:cubicBezTo>
                  <a:pt x="75897" y="615"/>
                  <a:pt x="74083" y="0"/>
                  <a:pt x="7224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" name="Google Shape;551;p37"/>
          <p:cNvSpPr/>
          <p:nvPr/>
        </p:nvSpPr>
        <p:spPr>
          <a:xfrm rot="-8935431">
            <a:off x="2485078" y="4242289"/>
            <a:ext cx="297440" cy="265782"/>
          </a:xfrm>
          <a:custGeom>
            <a:avLst/>
            <a:gdLst/>
            <a:ahLst/>
            <a:cxnLst/>
            <a:rect l="l" t="t" r="r" b="b"/>
            <a:pathLst>
              <a:path w="9451" h="8446" extrusionOk="0">
                <a:moveTo>
                  <a:pt x="4726" y="1"/>
                </a:moveTo>
                <a:cubicBezTo>
                  <a:pt x="3911" y="1"/>
                  <a:pt x="3251" y="661"/>
                  <a:pt x="3251" y="1474"/>
                </a:cubicBezTo>
                <a:cubicBezTo>
                  <a:pt x="3251" y="1778"/>
                  <a:pt x="3343" y="2062"/>
                  <a:pt x="3503" y="2296"/>
                </a:cubicBezTo>
                <a:cubicBezTo>
                  <a:pt x="3299" y="2458"/>
                  <a:pt x="3113" y="2659"/>
                  <a:pt x="2953" y="2892"/>
                </a:cubicBezTo>
                <a:cubicBezTo>
                  <a:pt x="2359" y="2519"/>
                  <a:pt x="1766" y="2146"/>
                  <a:pt x="1172" y="1774"/>
                </a:cubicBezTo>
                <a:cubicBezTo>
                  <a:pt x="1125" y="1745"/>
                  <a:pt x="1080" y="1732"/>
                  <a:pt x="1037" y="1732"/>
                </a:cubicBezTo>
                <a:cubicBezTo>
                  <a:pt x="812" y="1732"/>
                  <a:pt x="666" y="2077"/>
                  <a:pt x="906" y="2228"/>
                </a:cubicBezTo>
                <a:cubicBezTo>
                  <a:pt x="1501" y="2602"/>
                  <a:pt x="2096" y="2974"/>
                  <a:pt x="2691" y="3348"/>
                </a:cubicBezTo>
                <a:cubicBezTo>
                  <a:pt x="2483" y="3785"/>
                  <a:pt x="2355" y="4293"/>
                  <a:pt x="2330" y="4840"/>
                </a:cubicBezTo>
                <a:cubicBezTo>
                  <a:pt x="1665" y="4771"/>
                  <a:pt x="1001" y="4701"/>
                  <a:pt x="337" y="4633"/>
                </a:cubicBezTo>
                <a:cubicBezTo>
                  <a:pt x="326" y="4631"/>
                  <a:pt x="315" y="4631"/>
                  <a:pt x="305" y="4631"/>
                </a:cubicBezTo>
                <a:cubicBezTo>
                  <a:pt x="1" y="4631"/>
                  <a:pt x="13" y="5124"/>
                  <a:pt x="337" y="5158"/>
                </a:cubicBezTo>
                <a:lnTo>
                  <a:pt x="2338" y="5367"/>
                </a:lnTo>
                <a:cubicBezTo>
                  <a:pt x="2374" y="5839"/>
                  <a:pt x="2490" y="6281"/>
                  <a:pt x="2663" y="6670"/>
                </a:cubicBezTo>
                <a:lnTo>
                  <a:pt x="1238" y="8001"/>
                </a:lnTo>
                <a:cubicBezTo>
                  <a:pt x="1045" y="8181"/>
                  <a:pt x="1227" y="8446"/>
                  <a:pt x="1434" y="8446"/>
                </a:cubicBezTo>
                <a:cubicBezTo>
                  <a:pt x="1494" y="8446"/>
                  <a:pt x="1555" y="8424"/>
                  <a:pt x="1610" y="8372"/>
                </a:cubicBezTo>
                <a:cubicBezTo>
                  <a:pt x="2049" y="7963"/>
                  <a:pt x="2488" y="7554"/>
                  <a:pt x="2927" y="7146"/>
                </a:cubicBezTo>
                <a:cubicBezTo>
                  <a:pt x="3366" y="7806"/>
                  <a:pt x="4010" y="8223"/>
                  <a:pt x="4726" y="8223"/>
                </a:cubicBezTo>
                <a:cubicBezTo>
                  <a:pt x="5442" y="8223"/>
                  <a:pt x="6084" y="7806"/>
                  <a:pt x="6525" y="7146"/>
                </a:cubicBezTo>
                <a:cubicBezTo>
                  <a:pt x="6963" y="7555"/>
                  <a:pt x="7401" y="7965"/>
                  <a:pt x="7841" y="8372"/>
                </a:cubicBezTo>
                <a:cubicBezTo>
                  <a:pt x="7896" y="8424"/>
                  <a:pt x="7957" y="8446"/>
                  <a:pt x="8017" y="8446"/>
                </a:cubicBezTo>
                <a:cubicBezTo>
                  <a:pt x="8224" y="8446"/>
                  <a:pt x="8407" y="8181"/>
                  <a:pt x="8214" y="8001"/>
                </a:cubicBezTo>
                <a:lnTo>
                  <a:pt x="6787" y="6671"/>
                </a:lnTo>
                <a:cubicBezTo>
                  <a:pt x="6963" y="6282"/>
                  <a:pt x="7077" y="5841"/>
                  <a:pt x="7114" y="5367"/>
                </a:cubicBezTo>
                <a:lnTo>
                  <a:pt x="9114" y="5158"/>
                </a:lnTo>
                <a:cubicBezTo>
                  <a:pt x="9438" y="5123"/>
                  <a:pt x="9451" y="4630"/>
                  <a:pt x="9146" y="4630"/>
                </a:cubicBezTo>
                <a:cubicBezTo>
                  <a:pt x="9136" y="4630"/>
                  <a:pt x="9125" y="4630"/>
                  <a:pt x="9114" y="4631"/>
                </a:cubicBezTo>
                <a:cubicBezTo>
                  <a:pt x="8450" y="4701"/>
                  <a:pt x="7785" y="4768"/>
                  <a:pt x="7121" y="4838"/>
                </a:cubicBezTo>
                <a:cubicBezTo>
                  <a:pt x="7096" y="4292"/>
                  <a:pt x="6967" y="3784"/>
                  <a:pt x="6760" y="3348"/>
                </a:cubicBezTo>
                <a:cubicBezTo>
                  <a:pt x="7356" y="2974"/>
                  <a:pt x="7951" y="2602"/>
                  <a:pt x="8546" y="2228"/>
                </a:cubicBezTo>
                <a:cubicBezTo>
                  <a:pt x="8786" y="2077"/>
                  <a:pt x="8640" y="1732"/>
                  <a:pt x="8415" y="1732"/>
                </a:cubicBezTo>
                <a:cubicBezTo>
                  <a:pt x="8372" y="1732"/>
                  <a:pt x="8326" y="1745"/>
                  <a:pt x="8279" y="1774"/>
                </a:cubicBezTo>
                <a:cubicBezTo>
                  <a:pt x="7685" y="2146"/>
                  <a:pt x="7091" y="2519"/>
                  <a:pt x="6498" y="2892"/>
                </a:cubicBezTo>
                <a:cubicBezTo>
                  <a:pt x="6337" y="2661"/>
                  <a:pt x="6154" y="2458"/>
                  <a:pt x="5948" y="2296"/>
                </a:cubicBezTo>
                <a:cubicBezTo>
                  <a:pt x="6107" y="2062"/>
                  <a:pt x="6200" y="1778"/>
                  <a:pt x="6200" y="1474"/>
                </a:cubicBezTo>
                <a:cubicBezTo>
                  <a:pt x="6200" y="661"/>
                  <a:pt x="5539" y="1"/>
                  <a:pt x="472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2" name="Google Shape;552;p37"/>
          <p:cNvSpPr/>
          <p:nvPr/>
        </p:nvSpPr>
        <p:spPr>
          <a:xfrm>
            <a:off x="5780508" y="2392088"/>
            <a:ext cx="2838243" cy="1792403"/>
          </a:xfrm>
          <a:custGeom>
            <a:avLst/>
            <a:gdLst/>
            <a:ahLst/>
            <a:cxnLst/>
            <a:rect l="l" t="t" r="r" b="b"/>
            <a:pathLst>
              <a:path w="109479" h="69138" extrusionOk="0">
                <a:moveTo>
                  <a:pt x="4971" y="1"/>
                </a:moveTo>
                <a:cubicBezTo>
                  <a:pt x="2238" y="1"/>
                  <a:pt x="0" y="2237"/>
                  <a:pt x="0" y="4972"/>
                </a:cubicBezTo>
                <a:lnTo>
                  <a:pt x="0" y="64165"/>
                </a:lnTo>
                <a:cubicBezTo>
                  <a:pt x="0" y="66900"/>
                  <a:pt x="2237" y="69137"/>
                  <a:pt x="4971" y="69137"/>
                </a:cubicBezTo>
                <a:lnTo>
                  <a:pt x="104507" y="69137"/>
                </a:lnTo>
                <a:cubicBezTo>
                  <a:pt x="107241" y="69137"/>
                  <a:pt x="109479" y="66900"/>
                  <a:pt x="109479" y="64165"/>
                </a:cubicBezTo>
                <a:lnTo>
                  <a:pt x="109479" y="4972"/>
                </a:lnTo>
                <a:cubicBezTo>
                  <a:pt x="109479" y="2238"/>
                  <a:pt x="107243" y="1"/>
                  <a:pt x="10450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3" name="Google Shape;553;p37"/>
          <p:cNvSpPr/>
          <p:nvPr/>
        </p:nvSpPr>
        <p:spPr>
          <a:xfrm>
            <a:off x="5780430" y="3737801"/>
            <a:ext cx="2838295" cy="446791"/>
          </a:xfrm>
          <a:custGeom>
            <a:avLst/>
            <a:gdLst/>
            <a:ahLst/>
            <a:cxnLst/>
            <a:rect l="l" t="t" r="r" b="b"/>
            <a:pathLst>
              <a:path w="109481" h="17234" extrusionOk="0">
                <a:moveTo>
                  <a:pt x="1" y="1"/>
                </a:moveTo>
                <a:lnTo>
                  <a:pt x="1" y="12261"/>
                </a:lnTo>
                <a:cubicBezTo>
                  <a:pt x="1" y="14996"/>
                  <a:pt x="2240" y="17234"/>
                  <a:pt x="4972" y="17234"/>
                </a:cubicBezTo>
                <a:lnTo>
                  <a:pt x="104509" y="17234"/>
                </a:lnTo>
                <a:cubicBezTo>
                  <a:pt x="107244" y="17234"/>
                  <a:pt x="109481" y="14996"/>
                  <a:pt x="109481" y="12261"/>
                </a:cubicBezTo>
                <a:lnTo>
                  <a:pt x="109481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4" name="Google Shape;554;p37"/>
          <p:cNvSpPr/>
          <p:nvPr/>
        </p:nvSpPr>
        <p:spPr>
          <a:xfrm>
            <a:off x="5854608" y="2467171"/>
            <a:ext cx="2690030" cy="1206109"/>
          </a:xfrm>
          <a:custGeom>
            <a:avLst/>
            <a:gdLst/>
            <a:ahLst/>
            <a:cxnLst/>
            <a:rect l="l" t="t" r="r" b="b"/>
            <a:pathLst>
              <a:path w="103762" h="46523" extrusionOk="0">
                <a:moveTo>
                  <a:pt x="1598" y="1"/>
                </a:moveTo>
                <a:cubicBezTo>
                  <a:pt x="719" y="1"/>
                  <a:pt x="1" y="720"/>
                  <a:pt x="1" y="1600"/>
                </a:cubicBezTo>
                <a:lnTo>
                  <a:pt x="1" y="44925"/>
                </a:lnTo>
                <a:cubicBezTo>
                  <a:pt x="1" y="45804"/>
                  <a:pt x="719" y="46523"/>
                  <a:pt x="1598" y="46523"/>
                </a:cubicBezTo>
                <a:lnTo>
                  <a:pt x="102162" y="46523"/>
                </a:lnTo>
                <a:cubicBezTo>
                  <a:pt x="103042" y="46523"/>
                  <a:pt x="103761" y="45804"/>
                  <a:pt x="103761" y="44925"/>
                </a:cubicBezTo>
                <a:lnTo>
                  <a:pt x="103761" y="1600"/>
                </a:lnTo>
                <a:cubicBezTo>
                  <a:pt x="103761" y="720"/>
                  <a:pt x="103042" y="1"/>
                  <a:pt x="10216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5" name="Google Shape;555;p37"/>
          <p:cNvSpPr/>
          <p:nvPr/>
        </p:nvSpPr>
        <p:spPr>
          <a:xfrm>
            <a:off x="6502247" y="4455964"/>
            <a:ext cx="1394895" cy="73679"/>
          </a:xfrm>
          <a:custGeom>
            <a:avLst/>
            <a:gdLst/>
            <a:ahLst/>
            <a:cxnLst/>
            <a:rect l="l" t="t" r="r" b="b"/>
            <a:pathLst>
              <a:path w="53805" h="2842" extrusionOk="0">
                <a:moveTo>
                  <a:pt x="1" y="1"/>
                </a:moveTo>
                <a:lnTo>
                  <a:pt x="1" y="2841"/>
                </a:lnTo>
                <a:lnTo>
                  <a:pt x="53805" y="2841"/>
                </a:lnTo>
                <a:lnTo>
                  <a:pt x="5380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6" name="Google Shape;556;p37"/>
          <p:cNvSpPr/>
          <p:nvPr/>
        </p:nvSpPr>
        <p:spPr>
          <a:xfrm>
            <a:off x="6684101" y="4184566"/>
            <a:ext cx="1031193" cy="271409"/>
          </a:xfrm>
          <a:custGeom>
            <a:avLst/>
            <a:gdLst/>
            <a:ahLst/>
            <a:cxnLst/>
            <a:rect l="l" t="t" r="r" b="b"/>
            <a:pathLst>
              <a:path w="39776" h="10469" extrusionOk="0">
                <a:moveTo>
                  <a:pt x="0" y="0"/>
                </a:moveTo>
                <a:lnTo>
                  <a:pt x="0" y="10469"/>
                </a:lnTo>
                <a:lnTo>
                  <a:pt x="39776" y="10469"/>
                </a:lnTo>
                <a:lnTo>
                  <a:pt x="3977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7" name="Google Shape;557;p37"/>
          <p:cNvSpPr/>
          <p:nvPr/>
        </p:nvSpPr>
        <p:spPr>
          <a:xfrm>
            <a:off x="6684101" y="4184566"/>
            <a:ext cx="1031193" cy="156328"/>
          </a:xfrm>
          <a:custGeom>
            <a:avLst/>
            <a:gdLst/>
            <a:ahLst/>
            <a:cxnLst/>
            <a:rect l="l" t="t" r="r" b="b"/>
            <a:pathLst>
              <a:path w="39776" h="6030" extrusionOk="0">
                <a:moveTo>
                  <a:pt x="0" y="0"/>
                </a:moveTo>
                <a:lnTo>
                  <a:pt x="0" y="1945"/>
                </a:lnTo>
                <a:lnTo>
                  <a:pt x="39776" y="6030"/>
                </a:lnTo>
                <a:lnTo>
                  <a:pt x="3977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8" name="Google Shape;558;p37"/>
          <p:cNvSpPr/>
          <p:nvPr/>
        </p:nvSpPr>
        <p:spPr>
          <a:xfrm>
            <a:off x="5312287" y="4522699"/>
            <a:ext cx="3918771" cy="81301"/>
          </a:xfrm>
          <a:custGeom>
            <a:avLst/>
            <a:gdLst/>
            <a:ahLst/>
            <a:cxnLst/>
            <a:rect l="l" t="t" r="r" b="b"/>
            <a:pathLst>
              <a:path w="151158" h="3136" extrusionOk="0">
                <a:moveTo>
                  <a:pt x="1568" y="0"/>
                </a:moveTo>
                <a:cubicBezTo>
                  <a:pt x="702" y="0"/>
                  <a:pt x="1" y="702"/>
                  <a:pt x="1" y="1567"/>
                </a:cubicBezTo>
                <a:cubicBezTo>
                  <a:pt x="1" y="2434"/>
                  <a:pt x="702" y="3136"/>
                  <a:pt x="1568" y="3136"/>
                </a:cubicBezTo>
                <a:lnTo>
                  <a:pt x="149589" y="3136"/>
                </a:lnTo>
                <a:cubicBezTo>
                  <a:pt x="150455" y="3136"/>
                  <a:pt x="151157" y="2433"/>
                  <a:pt x="151157" y="1567"/>
                </a:cubicBezTo>
                <a:cubicBezTo>
                  <a:pt x="151157" y="703"/>
                  <a:pt x="150455" y="1"/>
                  <a:pt x="14958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59" name="Google Shape;559;p37"/>
          <p:cNvGrpSpPr/>
          <p:nvPr/>
        </p:nvGrpSpPr>
        <p:grpSpPr>
          <a:xfrm>
            <a:off x="4833702" y="3605755"/>
            <a:ext cx="1170397" cy="745329"/>
            <a:chOff x="4056602" y="3005938"/>
            <a:chExt cx="1337596" cy="851804"/>
          </a:xfrm>
        </p:grpSpPr>
        <p:sp>
          <p:nvSpPr>
            <p:cNvPr id="560" name="Google Shape;560;p37"/>
            <p:cNvSpPr/>
            <p:nvPr/>
          </p:nvSpPr>
          <p:spPr>
            <a:xfrm>
              <a:off x="4056602" y="3005938"/>
              <a:ext cx="1337542" cy="851788"/>
            </a:xfrm>
            <a:custGeom>
              <a:avLst/>
              <a:gdLst/>
              <a:ahLst/>
              <a:cxnLst/>
              <a:rect l="l" t="t" r="r" b="b"/>
              <a:pathLst>
                <a:path w="29796" h="18975" extrusionOk="0">
                  <a:moveTo>
                    <a:pt x="1" y="1"/>
                  </a:moveTo>
                  <a:lnTo>
                    <a:pt x="1" y="18975"/>
                  </a:lnTo>
                  <a:lnTo>
                    <a:pt x="29795" y="18975"/>
                  </a:lnTo>
                  <a:lnTo>
                    <a:pt x="2979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37"/>
            <p:cNvSpPr/>
            <p:nvPr/>
          </p:nvSpPr>
          <p:spPr>
            <a:xfrm>
              <a:off x="4056602" y="3005938"/>
              <a:ext cx="1337542" cy="571809"/>
            </a:xfrm>
            <a:custGeom>
              <a:avLst/>
              <a:gdLst/>
              <a:ahLst/>
              <a:cxnLst/>
              <a:rect l="l" t="t" r="r" b="b"/>
              <a:pathLst>
                <a:path w="29796" h="12738" extrusionOk="0">
                  <a:moveTo>
                    <a:pt x="1" y="1"/>
                  </a:moveTo>
                  <a:lnTo>
                    <a:pt x="14900" y="12737"/>
                  </a:lnTo>
                  <a:lnTo>
                    <a:pt x="2979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37"/>
            <p:cNvSpPr/>
            <p:nvPr/>
          </p:nvSpPr>
          <p:spPr>
            <a:xfrm>
              <a:off x="4056602" y="3264969"/>
              <a:ext cx="656741" cy="592772"/>
            </a:xfrm>
            <a:custGeom>
              <a:avLst/>
              <a:gdLst/>
              <a:ahLst/>
              <a:cxnLst/>
              <a:rect l="l" t="t" r="r" b="b"/>
              <a:pathLst>
                <a:path w="14630" h="13205" extrusionOk="0">
                  <a:moveTo>
                    <a:pt x="13722" y="1"/>
                  </a:moveTo>
                  <a:cubicBezTo>
                    <a:pt x="13585" y="1"/>
                    <a:pt x="13444" y="50"/>
                    <a:pt x="13316" y="168"/>
                  </a:cubicBezTo>
                  <a:cubicBezTo>
                    <a:pt x="8877" y="4239"/>
                    <a:pt x="4441" y="8308"/>
                    <a:pt x="1" y="12379"/>
                  </a:cubicBezTo>
                  <a:lnTo>
                    <a:pt x="1" y="13205"/>
                  </a:lnTo>
                  <a:lnTo>
                    <a:pt x="903" y="13205"/>
                  </a:lnTo>
                  <a:cubicBezTo>
                    <a:pt x="5328" y="9144"/>
                    <a:pt x="9752" y="5089"/>
                    <a:pt x="14178" y="1028"/>
                  </a:cubicBezTo>
                  <a:cubicBezTo>
                    <a:pt x="14629" y="614"/>
                    <a:pt x="14205" y="1"/>
                    <a:pt x="137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37"/>
            <p:cNvSpPr/>
            <p:nvPr/>
          </p:nvSpPr>
          <p:spPr>
            <a:xfrm>
              <a:off x="4742036" y="3264969"/>
              <a:ext cx="652162" cy="592772"/>
            </a:xfrm>
            <a:custGeom>
              <a:avLst/>
              <a:gdLst/>
              <a:ahLst/>
              <a:cxnLst/>
              <a:rect l="l" t="t" r="r" b="b"/>
              <a:pathLst>
                <a:path w="14528" h="13205" extrusionOk="0">
                  <a:moveTo>
                    <a:pt x="906" y="1"/>
                  </a:moveTo>
                  <a:cubicBezTo>
                    <a:pt x="424" y="1"/>
                    <a:pt x="0" y="614"/>
                    <a:pt x="451" y="1028"/>
                  </a:cubicBezTo>
                  <a:cubicBezTo>
                    <a:pt x="4878" y="5089"/>
                    <a:pt x="9301" y="9144"/>
                    <a:pt x="13726" y="13205"/>
                  </a:cubicBezTo>
                  <a:lnTo>
                    <a:pt x="14527" y="13205"/>
                  </a:lnTo>
                  <a:lnTo>
                    <a:pt x="14527" y="12286"/>
                  </a:lnTo>
                  <a:cubicBezTo>
                    <a:pt x="10123" y="8248"/>
                    <a:pt x="5719" y="4207"/>
                    <a:pt x="1313" y="168"/>
                  </a:cubicBezTo>
                  <a:cubicBezTo>
                    <a:pt x="1185" y="50"/>
                    <a:pt x="1043" y="1"/>
                    <a:pt x="9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4" name="Google Shape;564;p37"/>
          <p:cNvGrpSpPr/>
          <p:nvPr/>
        </p:nvGrpSpPr>
        <p:grpSpPr>
          <a:xfrm>
            <a:off x="5543838" y="3052654"/>
            <a:ext cx="1088464" cy="1046630"/>
            <a:chOff x="5003132" y="3001300"/>
            <a:chExt cx="1243959" cy="1196148"/>
          </a:xfrm>
        </p:grpSpPr>
        <p:sp>
          <p:nvSpPr>
            <p:cNvPr id="565" name="Google Shape;565;p37"/>
            <p:cNvSpPr/>
            <p:nvPr/>
          </p:nvSpPr>
          <p:spPr>
            <a:xfrm>
              <a:off x="5003132" y="3001300"/>
              <a:ext cx="1074680" cy="979113"/>
            </a:xfrm>
            <a:custGeom>
              <a:avLst/>
              <a:gdLst/>
              <a:ahLst/>
              <a:cxnLst/>
              <a:rect l="l" t="t" r="r" b="b"/>
              <a:pathLst>
                <a:path w="22457" h="20460" extrusionOk="0">
                  <a:moveTo>
                    <a:pt x="11226" y="2319"/>
                  </a:moveTo>
                  <a:cubicBezTo>
                    <a:pt x="13251" y="2319"/>
                    <a:pt x="15275" y="3090"/>
                    <a:pt x="16820" y="4634"/>
                  </a:cubicBezTo>
                  <a:cubicBezTo>
                    <a:pt x="19910" y="7726"/>
                    <a:pt x="19910" y="12734"/>
                    <a:pt x="16820" y="15821"/>
                  </a:cubicBezTo>
                  <a:cubicBezTo>
                    <a:pt x="15275" y="17366"/>
                    <a:pt x="13250" y="18138"/>
                    <a:pt x="11225" y="18138"/>
                  </a:cubicBezTo>
                  <a:cubicBezTo>
                    <a:pt x="9201" y="18138"/>
                    <a:pt x="7177" y="17367"/>
                    <a:pt x="5633" y="15822"/>
                  </a:cubicBezTo>
                  <a:cubicBezTo>
                    <a:pt x="2546" y="12734"/>
                    <a:pt x="2546" y="7726"/>
                    <a:pt x="5633" y="4634"/>
                  </a:cubicBezTo>
                  <a:cubicBezTo>
                    <a:pt x="7178" y="3090"/>
                    <a:pt x="9202" y="2319"/>
                    <a:pt x="11226" y="2319"/>
                  </a:cubicBezTo>
                  <a:close/>
                  <a:moveTo>
                    <a:pt x="11226" y="0"/>
                  </a:moveTo>
                  <a:cubicBezTo>
                    <a:pt x="8608" y="0"/>
                    <a:pt x="5991" y="998"/>
                    <a:pt x="3994" y="2995"/>
                  </a:cubicBezTo>
                  <a:cubicBezTo>
                    <a:pt x="0" y="6991"/>
                    <a:pt x="0" y="13467"/>
                    <a:pt x="3994" y="17463"/>
                  </a:cubicBezTo>
                  <a:cubicBezTo>
                    <a:pt x="5991" y="19461"/>
                    <a:pt x="8610" y="20459"/>
                    <a:pt x="11228" y="20459"/>
                  </a:cubicBezTo>
                  <a:cubicBezTo>
                    <a:pt x="13846" y="20459"/>
                    <a:pt x="16465" y="19461"/>
                    <a:pt x="18462" y="17463"/>
                  </a:cubicBezTo>
                  <a:cubicBezTo>
                    <a:pt x="22457" y="13470"/>
                    <a:pt x="22457" y="6991"/>
                    <a:pt x="18462" y="2997"/>
                  </a:cubicBezTo>
                  <a:cubicBezTo>
                    <a:pt x="16463" y="999"/>
                    <a:pt x="13844" y="0"/>
                    <a:pt x="1122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37"/>
            <p:cNvSpPr/>
            <p:nvPr/>
          </p:nvSpPr>
          <p:spPr>
            <a:xfrm>
              <a:off x="5124931" y="3112234"/>
              <a:ext cx="831050" cy="757114"/>
            </a:xfrm>
            <a:custGeom>
              <a:avLst/>
              <a:gdLst/>
              <a:ahLst/>
              <a:cxnLst/>
              <a:rect l="l" t="t" r="r" b="b"/>
              <a:pathLst>
                <a:path w="17366" h="15821" extrusionOk="0">
                  <a:moveTo>
                    <a:pt x="8681" y="1"/>
                  </a:moveTo>
                  <a:cubicBezTo>
                    <a:pt x="6657" y="1"/>
                    <a:pt x="4633" y="772"/>
                    <a:pt x="3088" y="2316"/>
                  </a:cubicBezTo>
                  <a:cubicBezTo>
                    <a:pt x="1" y="5408"/>
                    <a:pt x="1" y="10416"/>
                    <a:pt x="3088" y="13504"/>
                  </a:cubicBezTo>
                  <a:cubicBezTo>
                    <a:pt x="4632" y="15049"/>
                    <a:pt x="6656" y="15820"/>
                    <a:pt x="8680" y="15820"/>
                  </a:cubicBezTo>
                  <a:cubicBezTo>
                    <a:pt x="10705" y="15820"/>
                    <a:pt x="12730" y="15048"/>
                    <a:pt x="14275" y="13503"/>
                  </a:cubicBezTo>
                  <a:cubicBezTo>
                    <a:pt x="17365" y="10416"/>
                    <a:pt x="17365" y="5408"/>
                    <a:pt x="14275" y="2316"/>
                  </a:cubicBezTo>
                  <a:cubicBezTo>
                    <a:pt x="12730" y="772"/>
                    <a:pt x="10706" y="1"/>
                    <a:pt x="868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37"/>
            <p:cNvSpPr/>
            <p:nvPr/>
          </p:nvSpPr>
          <p:spPr>
            <a:xfrm>
              <a:off x="5765508" y="3715960"/>
              <a:ext cx="481565" cy="481469"/>
            </a:xfrm>
            <a:custGeom>
              <a:avLst/>
              <a:gdLst/>
              <a:ahLst/>
              <a:cxnLst/>
              <a:rect l="l" t="t" r="r" b="b"/>
              <a:pathLst>
                <a:path w="10063" h="10061" extrusionOk="0">
                  <a:moveTo>
                    <a:pt x="1782" y="0"/>
                  </a:moveTo>
                  <a:lnTo>
                    <a:pt x="1" y="1781"/>
                  </a:lnTo>
                  <a:lnTo>
                    <a:pt x="8282" y="10061"/>
                  </a:lnTo>
                  <a:lnTo>
                    <a:pt x="10063" y="8281"/>
                  </a:lnTo>
                  <a:lnTo>
                    <a:pt x="178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37"/>
            <p:cNvSpPr/>
            <p:nvPr/>
          </p:nvSpPr>
          <p:spPr>
            <a:xfrm>
              <a:off x="6076441" y="4026940"/>
              <a:ext cx="170651" cy="170507"/>
            </a:xfrm>
            <a:custGeom>
              <a:avLst/>
              <a:gdLst/>
              <a:ahLst/>
              <a:cxnLst/>
              <a:rect l="l" t="t" r="r" b="b"/>
              <a:pathLst>
                <a:path w="3566" h="3563" extrusionOk="0">
                  <a:moveTo>
                    <a:pt x="1785" y="0"/>
                  </a:moveTo>
                  <a:lnTo>
                    <a:pt x="1" y="1783"/>
                  </a:lnTo>
                  <a:lnTo>
                    <a:pt x="1785" y="3563"/>
                  </a:lnTo>
                  <a:lnTo>
                    <a:pt x="3566" y="1783"/>
                  </a:lnTo>
                  <a:lnTo>
                    <a:pt x="178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37"/>
            <p:cNvSpPr/>
            <p:nvPr/>
          </p:nvSpPr>
          <p:spPr>
            <a:xfrm>
              <a:off x="5314256" y="3283565"/>
              <a:ext cx="452278" cy="404183"/>
            </a:xfrm>
            <a:custGeom>
              <a:avLst/>
              <a:gdLst/>
              <a:ahLst/>
              <a:cxnLst/>
              <a:rect l="l" t="t" r="r" b="b"/>
              <a:pathLst>
                <a:path w="9451" h="8446" extrusionOk="0">
                  <a:moveTo>
                    <a:pt x="4726" y="1"/>
                  </a:moveTo>
                  <a:cubicBezTo>
                    <a:pt x="3911" y="1"/>
                    <a:pt x="3251" y="661"/>
                    <a:pt x="3251" y="1474"/>
                  </a:cubicBezTo>
                  <a:cubicBezTo>
                    <a:pt x="3251" y="1778"/>
                    <a:pt x="3343" y="2062"/>
                    <a:pt x="3503" y="2296"/>
                  </a:cubicBezTo>
                  <a:cubicBezTo>
                    <a:pt x="3299" y="2458"/>
                    <a:pt x="3113" y="2659"/>
                    <a:pt x="2953" y="2892"/>
                  </a:cubicBezTo>
                  <a:cubicBezTo>
                    <a:pt x="2359" y="2519"/>
                    <a:pt x="1766" y="2146"/>
                    <a:pt x="1172" y="1774"/>
                  </a:cubicBezTo>
                  <a:cubicBezTo>
                    <a:pt x="1125" y="1745"/>
                    <a:pt x="1080" y="1732"/>
                    <a:pt x="1037" y="1732"/>
                  </a:cubicBezTo>
                  <a:cubicBezTo>
                    <a:pt x="812" y="1732"/>
                    <a:pt x="666" y="2077"/>
                    <a:pt x="906" y="2228"/>
                  </a:cubicBezTo>
                  <a:cubicBezTo>
                    <a:pt x="1501" y="2602"/>
                    <a:pt x="2096" y="2974"/>
                    <a:pt x="2691" y="3348"/>
                  </a:cubicBezTo>
                  <a:cubicBezTo>
                    <a:pt x="2483" y="3785"/>
                    <a:pt x="2355" y="4293"/>
                    <a:pt x="2330" y="4840"/>
                  </a:cubicBezTo>
                  <a:cubicBezTo>
                    <a:pt x="1665" y="4771"/>
                    <a:pt x="1001" y="4701"/>
                    <a:pt x="337" y="4633"/>
                  </a:cubicBezTo>
                  <a:cubicBezTo>
                    <a:pt x="326" y="4631"/>
                    <a:pt x="315" y="4631"/>
                    <a:pt x="305" y="4631"/>
                  </a:cubicBezTo>
                  <a:cubicBezTo>
                    <a:pt x="1" y="4631"/>
                    <a:pt x="13" y="5124"/>
                    <a:pt x="337" y="5158"/>
                  </a:cubicBezTo>
                  <a:lnTo>
                    <a:pt x="2338" y="5367"/>
                  </a:lnTo>
                  <a:cubicBezTo>
                    <a:pt x="2374" y="5839"/>
                    <a:pt x="2490" y="6281"/>
                    <a:pt x="2663" y="6670"/>
                  </a:cubicBezTo>
                  <a:lnTo>
                    <a:pt x="1238" y="8001"/>
                  </a:lnTo>
                  <a:cubicBezTo>
                    <a:pt x="1045" y="8181"/>
                    <a:pt x="1227" y="8446"/>
                    <a:pt x="1434" y="8446"/>
                  </a:cubicBezTo>
                  <a:cubicBezTo>
                    <a:pt x="1494" y="8446"/>
                    <a:pt x="1555" y="8424"/>
                    <a:pt x="1610" y="8372"/>
                  </a:cubicBezTo>
                  <a:cubicBezTo>
                    <a:pt x="2049" y="7963"/>
                    <a:pt x="2488" y="7554"/>
                    <a:pt x="2927" y="7146"/>
                  </a:cubicBezTo>
                  <a:cubicBezTo>
                    <a:pt x="3366" y="7806"/>
                    <a:pt x="4010" y="8223"/>
                    <a:pt x="4726" y="8223"/>
                  </a:cubicBezTo>
                  <a:cubicBezTo>
                    <a:pt x="5442" y="8223"/>
                    <a:pt x="6084" y="7806"/>
                    <a:pt x="6525" y="7146"/>
                  </a:cubicBezTo>
                  <a:cubicBezTo>
                    <a:pt x="6963" y="7555"/>
                    <a:pt x="7401" y="7965"/>
                    <a:pt x="7841" y="8372"/>
                  </a:cubicBezTo>
                  <a:cubicBezTo>
                    <a:pt x="7896" y="8424"/>
                    <a:pt x="7957" y="8446"/>
                    <a:pt x="8017" y="8446"/>
                  </a:cubicBezTo>
                  <a:cubicBezTo>
                    <a:pt x="8224" y="8446"/>
                    <a:pt x="8407" y="8181"/>
                    <a:pt x="8214" y="8001"/>
                  </a:cubicBezTo>
                  <a:lnTo>
                    <a:pt x="6787" y="6671"/>
                  </a:lnTo>
                  <a:cubicBezTo>
                    <a:pt x="6963" y="6282"/>
                    <a:pt x="7077" y="5841"/>
                    <a:pt x="7114" y="5367"/>
                  </a:cubicBezTo>
                  <a:lnTo>
                    <a:pt x="9114" y="5158"/>
                  </a:lnTo>
                  <a:cubicBezTo>
                    <a:pt x="9438" y="5123"/>
                    <a:pt x="9451" y="4630"/>
                    <a:pt x="9146" y="4630"/>
                  </a:cubicBezTo>
                  <a:cubicBezTo>
                    <a:pt x="9136" y="4630"/>
                    <a:pt x="9125" y="4630"/>
                    <a:pt x="9114" y="4631"/>
                  </a:cubicBezTo>
                  <a:cubicBezTo>
                    <a:pt x="8450" y="4701"/>
                    <a:pt x="7785" y="4768"/>
                    <a:pt x="7121" y="4838"/>
                  </a:cubicBezTo>
                  <a:cubicBezTo>
                    <a:pt x="7096" y="4292"/>
                    <a:pt x="6967" y="3784"/>
                    <a:pt x="6760" y="3348"/>
                  </a:cubicBezTo>
                  <a:cubicBezTo>
                    <a:pt x="7356" y="2974"/>
                    <a:pt x="7951" y="2602"/>
                    <a:pt x="8546" y="2228"/>
                  </a:cubicBezTo>
                  <a:cubicBezTo>
                    <a:pt x="8786" y="2077"/>
                    <a:pt x="8640" y="1732"/>
                    <a:pt x="8415" y="1732"/>
                  </a:cubicBezTo>
                  <a:cubicBezTo>
                    <a:pt x="8372" y="1732"/>
                    <a:pt x="8326" y="1745"/>
                    <a:pt x="8279" y="1774"/>
                  </a:cubicBezTo>
                  <a:cubicBezTo>
                    <a:pt x="7685" y="2146"/>
                    <a:pt x="7091" y="2519"/>
                    <a:pt x="6498" y="2892"/>
                  </a:cubicBezTo>
                  <a:cubicBezTo>
                    <a:pt x="6337" y="2661"/>
                    <a:pt x="6154" y="2458"/>
                    <a:pt x="5948" y="2296"/>
                  </a:cubicBezTo>
                  <a:cubicBezTo>
                    <a:pt x="6107" y="2062"/>
                    <a:pt x="6200" y="1778"/>
                    <a:pt x="6200" y="1474"/>
                  </a:cubicBezTo>
                  <a:cubicBezTo>
                    <a:pt x="6200" y="661"/>
                    <a:pt x="5539" y="1"/>
                    <a:pt x="472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0" name="Google Shape;570;p37"/>
          <p:cNvGrpSpPr/>
          <p:nvPr/>
        </p:nvGrpSpPr>
        <p:grpSpPr>
          <a:xfrm>
            <a:off x="7334328" y="1673662"/>
            <a:ext cx="2172787" cy="1239893"/>
            <a:chOff x="5167304" y="1039093"/>
            <a:chExt cx="1045212" cy="596446"/>
          </a:xfrm>
        </p:grpSpPr>
        <p:sp>
          <p:nvSpPr>
            <p:cNvPr id="571" name="Google Shape;571;p37"/>
            <p:cNvSpPr/>
            <p:nvPr/>
          </p:nvSpPr>
          <p:spPr>
            <a:xfrm>
              <a:off x="5167304" y="1039093"/>
              <a:ext cx="1045212" cy="596446"/>
            </a:xfrm>
            <a:custGeom>
              <a:avLst/>
              <a:gdLst/>
              <a:ahLst/>
              <a:cxnLst/>
              <a:rect l="l" t="t" r="r" b="b"/>
              <a:pathLst>
                <a:path w="43469" h="24808" extrusionOk="0">
                  <a:moveTo>
                    <a:pt x="0" y="1"/>
                  </a:moveTo>
                  <a:lnTo>
                    <a:pt x="0" y="24808"/>
                  </a:lnTo>
                  <a:lnTo>
                    <a:pt x="43469" y="24808"/>
                  </a:lnTo>
                  <a:lnTo>
                    <a:pt x="4346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37"/>
            <p:cNvSpPr/>
            <p:nvPr/>
          </p:nvSpPr>
          <p:spPr>
            <a:xfrm>
              <a:off x="5167304" y="1039093"/>
              <a:ext cx="1045212" cy="86793"/>
            </a:xfrm>
            <a:custGeom>
              <a:avLst/>
              <a:gdLst/>
              <a:ahLst/>
              <a:cxnLst/>
              <a:rect l="l" t="t" r="r" b="b"/>
              <a:pathLst>
                <a:path w="43469" h="3610" extrusionOk="0">
                  <a:moveTo>
                    <a:pt x="0" y="1"/>
                  </a:moveTo>
                  <a:lnTo>
                    <a:pt x="0" y="3609"/>
                  </a:lnTo>
                  <a:lnTo>
                    <a:pt x="43469" y="3609"/>
                  </a:lnTo>
                  <a:lnTo>
                    <a:pt x="4346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37"/>
            <p:cNvSpPr/>
            <p:nvPr/>
          </p:nvSpPr>
          <p:spPr>
            <a:xfrm>
              <a:off x="5198564" y="1068909"/>
              <a:ext cx="25055" cy="25076"/>
            </a:xfrm>
            <a:custGeom>
              <a:avLst/>
              <a:gdLst/>
              <a:ahLst/>
              <a:cxnLst/>
              <a:rect l="l" t="t" r="r" b="b"/>
              <a:pathLst>
                <a:path w="1042" h="1043" extrusionOk="0">
                  <a:moveTo>
                    <a:pt x="521" y="0"/>
                  </a:moveTo>
                  <a:cubicBezTo>
                    <a:pt x="233" y="0"/>
                    <a:pt x="0" y="234"/>
                    <a:pt x="0" y="522"/>
                  </a:cubicBezTo>
                  <a:cubicBezTo>
                    <a:pt x="0" y="808"/>
                    <a:pt x="235" y="1043"/>
                    <a:pt x="521" y="1043"/>
                  </a:cubicBezTo>
                  <a:cubicBezTo>
                    <a:pt x="807" y="1043"/>
                    <a:pt x="1042" y="808"/>
                    <a:pt x="1042" y="522"/>
                  </a:cubicBezTo>
                  <a:cubicBezTo>
                    <a:pt x="1042" y="234"/>
                    <a:pt x="807" y="0"/>
                    <a:pt x="52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37"/>
            <p:cNvSpPr/>
            <p:nvPr/>
          </p:nvSpPr>
          <p:spPr>
            <a:xfrm>
              <a:off x="5245646" y="1068909"/>
              <a:ext cx="25103" cy="25076"/>
            </a:xfrm>
            <a:custGeom>
              <a:avLst/>
              <a:gdLst/>
              <a:ahLst/>
              <a:cxnLst/>
              <a:rect l="l" t="t" r="r" b="b"/>
              <a:pathLst>
                <a:path w="1044" h="1043" extrusionOk="0">
                  <a:moveTo>
                    <a:pt x="522" y="0"/>
                  </a:moveTo>
                  <a:cubicBezTo>
                    <a:pt x="234" y="0"/>
                    <a:pt x="1" y="234"/>
                    <a:pt x="1" y="522"/>
                  </a:cubicBezTo>
                  <a:cubicBezTo>
                    <a:pt x="1" y="808"/>
                    <a:pt x="235" y="1043"/>
                    <a:pt x="522" y="1043"/>
                  </a:cubicBezTo>
                  <a:cubicBezTo>
                    <a:pt x="810" y="1043"/>
                    <a:pt x="1044" y="808"/>
                    <a:pt x="1044" y="522"/>
                  </a:cubicBezTo>
                  <a:cubicBezTo>
                    <a:pt x="1044" y="234"/>
                    <a:pt x="810" y="0"/>
                    <a:pt x="52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37"/>
            <p:cNvSpPr/>
            <p:nvPr/>
          </p:nvSpPr>
          <p:spPr>
            <a:xfrm>
              <a:off x="5292825" y="1068909"/>
              <a:ext cx="25055" cy="25076"/>
            </a:xfrm>
            <a:custGeom>
              <a:avLst/>
              <a:gdLst/>
              <a:ahLst/>
              <a:cxnLst/>
              <a:rect l="l" t="t" r="r" b="b"/>
              <a:pathLst>
                <a:path w="1042" h="1043" extrusionOk="0">
                  <a:moveTo>
                    <a:pt x="521" y="0"/>
                  </a:moveTo>
                  <a:cubicBezTo>
                    <a:pt x="232" y="0"/>
                    <a:pt x="0" y="234"/>
                    <a:pt x="0" y="522"/>
                  </a:cubicBezTo>
                  <a:cubicBezTo>
                    <a:pt x="0" y="808"/>
                    <a:pt x="232" y="1043"/>
                    <a:pt x="521" y="1043"/>
                  </a:cubicBezTo>
                  <a:cubicBezTo>
                    <a:pt x="808" y="1043"/>
                    <a:pt x="1042" y="808"/>
                    <a:pt x="1042" y="522"/>
                  </a:cubicBezTo>
                  <a:cubicBezTo>
                    <a:pt x="1042" y="234"/>
                    <a:pt x="808" y="0"/>
                    <a:pt x="52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37"/>
            <p:cNvSpPr/>
            <p:nvPr/>
          </p:nvSpPr>
          <p:spPr>
            <a:xfrm>
              <a:off x="5272242" y="1226792"/>
              <a:ext cx="287771" cy="287717"/>
            </a:xfrm>
            <a:custGeom>
              <a:avLst/>
              <a:gdLst/>
              <a:ahLst/>
              <a:cxnLst/>
              <a:rect l="l" t="t" r="r" b="b"/>
              <a:pathLst>
                <a:path w="11968" h="11967" extrusionOk="0">
                  <a:moveTo>
                    <a:pt x="5983" y="1"/>
                  </a:moveTo>
                  <a:cubicBezTo>
                    <a:pt x="2678" y="1"/>
                    <a:pt x="1" y="2678"/>
                    <a:pt x="1" y="5983"/>
                  </a:cubicBezTo>
                  <a:cubicBezTo>
                    <a:pt x="1" y="9288"/>
                    <a:pt x="2678" y="11967"/>
                    <a:pt x="5983" y="11967"/>
                  </a:cubicBezTo>
                  <a:cubicBezTo>
                    <a:pt x="9289" y="11967"/>
                    <a:pt x="11967" y="9287"/>
                    <a:pt x="11967" y="5983"/>
                  </a:cubicBezTo>
                  <a:cubicBezTo>
                    <a:pt x="11967" y="2679"/>
                    <a:pt x="9289" y="1"/>
                    <a:pt x="598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37"/>
            <p:cNvSpPr/>
            <p:nvPr/>
          </p:nvSpPr>
          <p:spPr>
            <a:xfrm>
              <a:off x="5641064" y="1217703"/>
              <a:ext cx="256320" cy="17815"/>
            </a:xfrm>
            <a:custGeom>
              <a:avLst/>
              <a:gdLst/>
              <a:ahLst/>
              <a:cxnLst/>
              <a:rect l="l" t="t" r="r" b="b"/>
              <a:pathLst>
                <a:path w="10660" h="741" extrusionOk="0">
                  <a:moveTo>
                    <a:pt x="0" y="1"/>
                  </a:moveTo>
                  <a:lnTo>
                    <a:pt x="0" y="741"/>
                  </a:lnTo>
                  <a:lnTo>
                    <a:pt x="10659" y="741"/>
                  </a:lnTo>
                  <a:lnTo>
                    <a:pt x="1065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37"/>
            <p:cNvSpPr/>
            <p:nvPr/>
          </p:nvSpPr>
          <p:spPr>
            <a:xfrm>
              <a:off x="5641064" y="1264880"/>
              <a:ext cx="462530" cy="17743"/>
            </a:xfrm>
            <a:custGeom>
              <a:avLst/>
              <a:gdLst/>
              <a:ahLst/>
              <a:cxnLst/>
              <a:rect l="l" t="t" r="r" b="b"/>
              <a:pathLst>
                <a:path w="19236" h="738" extrusionOk="0">
                  <a:moveTo>
                    <a:pt x="0" y="0"/>
                  </a:moveTo>
                  <a:lnTo>
                    <a:pt x="0" y="738"/>
                  </a:lnTo>
                  <a:lnTo>
                    <a:pt x="19235" y="738"/>
                  </a:lnTo>
                  <a:lnTo>
                    <a:pt x="1923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37"/>
            <p:cNvSpPr/>
            <p:nvPr/>
          </p:nvSpPr>
          <p:spPr>
            <a:xfrm>
              <a:off x="5641064" y="1329129"/>
              <a:ext cx="462578" cy="99223"/>
            </a:xfrm>
            <a:custGeom>
              <a:avLst/>
              <a:gdLst/>
              <a:ahLst/>
              <a:cxnLst/>
              <a:rect l="l" t="t" r="r" b="b"/>
              <a:pathLst>
                <a:path w="19238" h="4127" extrusionOk="0">
                  <a:moveTo>
                    <a:pt x="2780" y="0"/>
                  </a:moveTo>
                  <a:cubicBezTo>
                    <a:pt x="1250" y="0"/>
                    <a:pt x="0" y="928"/>
                    <a:pt x="0" y="2063"/>
                  </a:cubicBezTo>
                  <a:cubicBezTo>
                    <a:pt x="0" y="3198"/>
                    <a:pt x="1250" y="4127"/>
                    <a:pt x="2780" y="4127"/>
                  </a:cubicBezTo>
                  <a:lnTo>
                    <a:pt x="16459" y="4127"/>
                  </a:lnTo>
                  <a:cubicBezTo>
                    <a:pt x="17986" y="4127"/>
                    <a:pt x="19238" y="3197"/>
                    <a:pt x="19238" y="2063"/>
                  </a:cubicBezTo>
                  <a:cubicBezTo>
                    <a:pt x="19238" y="929"/>
                    <a:pt x="17986" y="0"/>
                    <a:pt x="164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37"/>
            <p:cNvSpPr/>
            <p:nvPr/>
          </p:nvSpPr>
          <p:spPr>
            <a:xfrm>
              <a:off x="5746386" y="1370608"/>
              <a:ext cx="16254" cy="16229"/>
            </a:xfrm>
            <a:custGeom>
              <a:avLst/>
              <a:gdLst/>
              <a:ahLst/>
              <a:cxnLst/>
              <a:rect l="l" t="t" r="r" b="b"/>
              <a:pathLst>
                <a:path w="676" h="675" extrusionOk="0">
                  <a:moveTo>
                    <a:pt x="339" y="1"/>
                  </a:moveTo>
                  <a:cubicBezTo>
                    <a:pt x="151" y="1"/>
                    <a:pt x="0" y="152"/>
                    <a:pt x="0" y="338"/>
                  </a:cubicBezTo>
                  <a:cubicBezTo>
                    <a:pt x="0" y="525"/>
                    <a:pt x="152" y="675"/>
                    <a:pt x="339" y="675"/>
                  </a:cubicBezTo>
                  <a:cubicBezTo>
                    <a:pt x="525" y="675"/>
                    <a:pt x="676" y="525"/>
                    <a:pt x="676" y="338"/>
                  </a:cubicBezTo>
                  <a:cubicBezTo>
                    <a:pt x="676" y="152"/>
                    <a:pt x="525" y="2"/>
                    <a:pt x="339" y="1"/>
                  </a:cubicBezTo>
                  <a:close/>
                </a:path>
              </a:pathLst>
            </a:custGeom>
            <a:solidFill>
              <a:srgbClr val="399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37"/>
            <p:cNvSpPr/>
            <p:nvPr/>
          </p:nvSpPr>
          <p:spPr>
            <a:xfrm>
              <a:off x="5793517" y="1370608"/>
              <a:ext cx="16230" cy="16229"/>
            </a:xfrm>
            <a:custGeom>
              <a:avLst/>
              <a:gdLst/>
              <a:ahLst/>
              <a:cxnLst/>
              <a:rect l="l" t="t" r="r" b="b"/>
              <a:pathLst>
                <a:path w="675" h="675" extrusionOk="0">
                  <a:moveTo>
                    <a:pt x="337" y="1"/>
                  </a:moveTo>
                  <a:cubicBezTo>
                    <a:pt x="152" y="1"/>
                    <a:pt x="0" y="152"/>
                    <a:pt x="0" y="338"/>
                  </a:cubicBezTo>
                  <a:cubicBezTo>
                    <a:pt x="0" y="525"/>
                    <a:pt x="152" y="675"/>
                    <a:pt x="337" y="675"/>
                  </a:cubicBezTo>
                  <a:cubicBezTo>
                    <a:pt x="526" y="675"/>
                    <a:pt x="674" y="525"/>
                    <a:pt x="674" y="338"/>
                  </a:cubicBezTo>
                  <a:cubicBezTo>
                    <a:pt x="674" y="152"/>
                    <a:pt x="526" y="2"/>
                    <a:pt x="337" y="1"/>
                  </a:cubicBezTo>
                  <a:close/>
                </a:path>
              </a:pathLst>
            </a:custGeom>
            <a:solidFill>
              <a:srgbClr val="399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37"/>
            <p:cNvSpPr/>
            <p:nvPr/>
          </p:nvSpPr>
          <p:spPr>
            <a:xfrm>
              <a:off x="5840672" y="1370608"/>
              <a:ext cx="16254" cy="16229"/>
            </a:xfrm>
            <a:custGeom>
              <a:avLst/>
              <a:gdLst/>
              <a:ahLst/>
              <a:cxnLst/>
              <a:rect l="l" t="t" r="r" b="b"/>
              <a:pathLst>
                <a:path w="676" h="675" extrusionOk="0">
                  <a:moveTo>
                    <a:pt x="339" y="1"/>
                  </a:moveTo>
                  <a:cubicBezTo>
                    <a:pt x="151" y="1"/>
                    <a:pt x="0" y="152"/>
                    <a:pt x="0" y="338"/>
                  </a:cubicBezTo>
                  <a:cubicBezTo>
                    <a:pt x="0" y="525"/>
                    <a:pt x="152" y="675"/>
                    <a:pt x="339" y="675"/>
                  </a:cubicBezTo>
                  <a:cubicBezTo>
                    <a:pt x="526" y="675"/>
                    <a:pt x="676" y="525"/>
                    <a:pt x="676" y="338"/>
                  </a:cubicBezTo>
                  <a:cubicBezTo>
                    <a:pt x="676" y="152"/>
                    <a:pt x="525" y="2"/>
                    <a:pt x="339" y="1"/>
                  </a:cubicBezTo>
                  <a:close/>
                </a:path>
              </a:pathLst>
            </a:custGeom>
            <a:solidFill>
              <a:srgbClr val="399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37"/>
            <p:cNvSpPr/>
            <p:nvPr/>
          </p:nvSpPr>
          <p:spPr>
            <a:xfrm>
              <a:off x="5887827" y="1370608"/>
              <a:ext cx="16206" cy="16229"/>
            </a:xfrm>
            <a:custGeom>
              <a:avLst/>
              <a:gdLst/>
              <a:ahLst/>
              <a:cxnLst/>
              <a:rect l="l" t="t" r="r" b="b"/>
              <a:pathLst>
                <a:path w="674" h="675" extrusionOk="0">
                  <a:moveTo>
                    <a:pt x="338" y="1"/>
                  </a:moveTo>
                  <a:cubicBezTo>
                    <a:pt x="151" y="1"/>
                    <a:pt x="1" y="152"/>
                    <a:pt x="1" y="338"/>
                  </a:cubicBezTo>
                  <a:cubicBezTo>
                    <a:pt x="1" y="525"/>
                    <a:pt x="153" y="675"/>
                    <a:pt x="338" y="675"/>
                  </a:cubicBezTo>
                  <a:cubicBezTo>
                    <a:pt x="525" y="675"/>
                    <a:pt x="673" y="525"/>
                    <a:pt x="673" y="338"/>
                  </a:cubicBezTo>
                  <a:cubicBezTo>
                    <a:pt x="673" y="152"/>
                    <a:pt x="525" y="2"/>
                    <a:pt x="338" y="1"/>
                  </a:cubicBezTo>
                  <a:close/>
                </a:path>
              </a:pathLst>
            </a:custGeom>
            <a:solidFill>
              <a:srgbClr val="399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37"/>
            <p:cNvSpPr/>
            <p:nvPr/>
          </p:nvSpPr>
          <p:spPr>
            <a:xfrm>
              <a:off x="5934933" y="1370608"/>
              <a:ext cx="16254" cy="16229"/>
            </a:xfrm>
            <a:custGeom>
              <a:avLst/>
              <a:gdLst/>
              <a:ahLst/>
              <a:cxnLst/>
              <a:rect l="l" t="t" r="r" b="b"/>
              <a:pathLst>
                <a:path w="676" h="675" extrusionOk="0">
                  <a:moveTo>
                    <a:pt x="337" y="1"/>
                  </a:moveTo>
                  <a:cubicBezTo>
                    <a:pt x="151" y="1"/>
                    <a:pt x="0" y="152"/>
                    <a:pt x="0" y="338"/>
                  </a:cubicBezTo>
                  <a:cubicBezTo>
                    <a:pt x="0" y="525"/>
                    <a:pt x="151" y="675"/>
                    <a:pt x="337" y="675"/>
                  </a:cubicBezTo>
                  <a:cubicBezTo>
                    <a:pt x="526" y="675"/>
                    <a:pt x="676" y="525"/>
                    <a:pt x="676" y="338"/>
                  </a:cubicBezTo>
                  <a:cubicBezTo>
                    <a:pt x="676" y="152"/>
                    <a:pt x="526" y="2"/>
                    <a:pt x="337" y="1"/>
                  </a:cubicBezTo>
                  <a:close/>
                </a:path>
              </a:pathLst>
            </a:custGeom>
            <a:solidFill>
              <a:srgbClr val="399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37"/>
            <p:cNvSpPr/>
            <p:nvPr/>
          </p:nvSpPr>
          <p:spPr>
            <a:xfrm>
              <a:off x="5982088" y="1370608"/>
              <a:ext cx="16230" cy="16229"/>
            </a:xfrm>
            <a:custGeom>
              <a:avLst/>
              <a:gdLst/>
              <a:ahLst/>
              <a:cxnLst/>
              <a:rect l="l" t="t" r="r" b="b"/>
              <a:pathLst>
                <a:path w="675" h="675" extrusionOk="0">
                  <a:moveTo>
                    <a:pt x="338" y="1"/>
                  </a:moveTo>
                  <a:cubicBezTo>
                    <a:pt x="153" y="1"/>
                    <a:pt x="1" y="152"/>
                    <a:pt x="1" y="338"/>
                  </a:cubicBezTo>
                  <a:cubicBezTo>
                    <a:pt x="1" y="525"/>
                    <a:pt x="153" y="675"/>
                    <a:pt x="338" y="675"/>
                  </a:cubicBezTo>
                  <a:cubicBezTo>
                    <a:pt x="524" y="675"/>
                    <a:pt x="675" y="525"/>
                    <a:pt x="675" y="338"/>
                  </a:cubicBezTo>
                  <a:cubicBezTo>
                    <a:pt x="675" y="152"/>
                    <a:pt x="526" y="2"/>
                    <a:pt x="338" y="1"/>
                  </a:cubicBezTo>
                  <a:close/>
                </a:path>
              </a:pathLst>
            </a:custGeom>
            <a:solidFill>
              <a:srgbClr val="399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37"/>
            <p:cNvSpPr/>
            <p:nvPr/>
          </p:nvSpPr>
          <p:spPr>
            <a:xfrm>
              <a:off x="5641064" y="1479919"/>
              <a:ext cx="217174" cy="65083"/>
            </a:xfrm>
            <a:custGeom>
              <a:avLst/>
              <a:gdLst/>
              <a:ahLst/>
              <a:cxnLst/>
              <a:rect l="l" t="t" r="r" b="b"/>
              <a:pathLst>
                <a:path w="9032" h="2707" extrusionOk="0">
                  <a:moveTo>
                    <a:pt x="0" y="1"/>
                  </a:moveTo>
                  <a:lnTo>
                    <a:pt x="0" y="2707"/>
                  </a:lnTo>
                  <a:lnTo>
                    <a:pt x="9031" y="2707"/>
                  </a:lnTo>
                  <a:lnTo>
                    <a:pt x="903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37"/>
            <p:cNvSpPr/>
            <p:nvPr/>
          </p:nvSpPr>
          <p:spPr>
            <a:xfrm>
              <a:off x="5669414" y="1503555"/>
              <a:ext cx="160476" cy="17791"/>
            </a:xfrm>
            <a:custGeom>
              <a:avLst/>
              <a:gdLst/>
              <a:ahLst/>
              <a:cxnLst/>
              <a:rect l="l" t="t" r="r" b="b"/>
              <a:pathLst>
                <a:path w="6674" h="740" extrusionOk="0">
                  <a:moveTo>
                    <a:pt x="1" y="1"/>
                  </a:moveTo>
                  <a:lnTo>
                    <a:pt x="1" y="739"/>
                  </a:lnTo>
                  <a:lnTo>
                    <a:pt x="6674" y="739"/>
                  </a:lnTo>
                  <a:lnTo>
                    <a:pt x="667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37"/>
            <p:cNvSpPr/>
            <p:nvPr/>
          </p:nvSpPr>
          <p:spPr>
            <a:xfrm>
              <a:off x="5333105" y="1290976"/>
              <a:ext cx="161142" cy="160041"/>
            </a:xfrm>
            <a:custGeom>
              <a:avLst/>
              <a:gdLst/>
              <a:ahLst/>
              <a:cxnLst/>
              <a:rect l="l" t="t" r="r" b="b"/>
              <a:pathLst>
                <a:path w="147498" h="146491" extrusionOk="0">
                  <a:moveTo>
                    <a:pt x="72248" y="0"/>
                  </a:moveTo>
                  <a:cubicBezTo>
                    <a:pt x="71233" y="0"/>
                    <a:pt x="70212" y="188"/>
                    <a:pt x="69234" y="574"/>
                  </a:cubicBezTo>
                  <a:cubicBezTo>
                    <a:pt x="68389" y="759"/>
                    <a:pt x="67597" y="1102"/>
                    <a:pt x="66857" y="1551"/>
                  </a:cubicBezTo>
                  <a:cubicBezTo>
                    <a:pt x="63715" y="3584"/>
                    <a:pt x="62659" y="7360"/>
                    <a:pt x="63425" y="10898"/>
                  </a:cubicBezTo>
                  <a:cubicBezTo>
                    <a:pt x="63768" y="12403"/>
                    <a:pt x="64402" y="13829"/>
                    <a:pt x="65326" y="15097"/>
                  </a:cubicBezTo>
                  <a:cubicBezTo>
                    <a:pt x="65722" y="15730"/>
                    <a:pt x="66224" y="16311"/>
                    <a:pt x="66752" y="16839"/>
                  </a:cubicBezTo>
                  <a:cubicBezTo>
                    <a:pt x="67650" y="17684"/>
                    <a:pt x="68785" y="18239"/>
                    <a:pt x="70000" y="18344"/>
                  </a:cubicBezTo>
                  <a:lnTo>
                    <a:pt x="69155" y="32524"/>
                  </a:lnTo>
                  <a:cubicBezTo>
                    <a:pt x="69128" y="32999"/>
                    <a:pt x="69102" y="33448"/>
                    <a:pt x="69075" y="33923"/>
                  </a:cubicBezTo>
                  <a:cubicBezTo>
                    <a:pt x="64032" y="34716"/>
                    <a:pt x="59226" y="36537"/>
                    <a:pt x="54896" y="39257"/>
                  </a:cubicBezTo>
                  <a:lnTo>
                    <a:pt x="48796" y="30808"/>
                  </a:lnTo>
                  <a:lnTo>
                    <a:pt x="45285" y="25923"/>
                  </a:lnTo>
                  <a:cubicBezTo>
                    <a:pt x="46209" y="24946"/>
                    <a:pt x="46895" y="23784"/>
                    <a:pt x="47371" y="22543"/>
                  </a:cubicBezTo>
                  <a:cubicBezTo>
                    <a:pt x="47846" y="21038"/>
                    <a:pt x="47819" y="19453"/>
                    <a:pt x="47291" y="18001"/>
                  </a:cubicBezTo>
                  <a:cubicBezTo>
                    <a:pt x="47133" y="17552"/>
                    <a:pt x="46948" y="17130"/>
                    <a:pt x="46737" y="16707"/>
                  </a:cubicBezTo>
                  <a:cubicBezTo>
                    <a:pt x="46209" y="15361"/>
                    <a:pt x="45469" y="14120"/>
                    <a:pt x="44545" y="13011"/>
                  </a:cubicBezTo>
                  <a:cubicBezTo>
                    <a:pt x="43410" y="11585"/>
                    <a:pt x="41799" y="10634"/>
                    <a:pt x="40004" y="10370"/>
                  </a:cubicBezTo>
                  <a:cubicBezTo>
                    <a:pt x="39630" y="10320"/>
                    <a:pt x="39258" y="10295"/>
                    <a:pt x="38889" y="10295"/>
                  </a:cubicBezTo>
                  <a:cubicBezTo>
                    <a:pt x="36357" y="10295"/>
                    <a:pt x="33963" y="11458"/>
                    <a:pt x="32373" y="13486"/>
                  </a:cubicBezTo>
                  <a:cubicBezTo>
                    <a:pt x="31765" y="14093"/>
                    <a:pt x="31237" y="14806"/>
                    <a:pt x="30867" y="15572"/>
                  </a:cubicBezTo>
                  <a:cubicBezTo>
                    <a:pt x="29204" y="18925"/>
                    <a:pt x="30234" y="22728"/>
                    <a:pt x="32689" y="25342"/>
                  </a:cubicBezTo>
                  <a:cubicBezTo>
                    <a:pt x="33772" y="26477"/>
                    <a:pt x="35066" y="27375"/>
                    <a:pt x="36492" y="27982"/>
                  </a:cubicBezTo>
                  <a:cubicBezTo>
                    <a:pt x="37178" y="28326"/>
                    <a:pt x="37865" y="28590"/>
                    <a:pt x="38604" y="28748"/>
                  </a:cubicBezTo>
                  <a:cubicBezTo>
                    <a:pt x="39017" y="28849"/>
                    <a:pt x="39440" y="28899"/>
                    <a:pt x="39862" y="28899"/>
                  </a:cubicBezTo>
                  <a:cubicBezTo>
                    <a:pt x="40654" y="28899"/>
                    <a:pt x="41445" y="28723"/>
                    <a:pt x="42169" y="28378"/>
                  </a:cubicBezTo>
                  <a:lnTo>
                    <a:pt x="48744" y="41000"/>
                  </a:lnTo>
                  <a:lnTo>
                    <a:pt x="49800" y="43059"/>
                  </a:lnTo>
                  <a:cubicBezTo>
                    <a:pt x="46737" y="45779"/>
                    <a:pt x="44123" y="48974"/>
                    <a:pt x="42063" y="52512"/>
                  </a:cubicBezTo>
                  <a:lnTo>
                    <a:pt x="31871" y="47337"/>
                  </a:lnTo>
                  <a:lnTo>
                    <a:pt x="26511" y="44617"/>
                  </a:lnTo>
                  <a:cubicBezTo>
                    <a:pt x="26854" y="43324"/>
                    <a:pt x="26960" y="41977"/>
                    <a:pt x="26801" y="40657"/>
                  </a:cubicBezTo>
                  <a:cubicBezTo>
                    <a:pt x="26537" y="39125"/>
                    <a:pt x="25771" y="37726"/>
                    <a:pt x="24636" y="36643"/>
                  </a:cubicBezTo>
                  <a:cubicBezTo>
                    <a:pt x="24293" y="36326"/>
                    <a:pt x="23923" y="36036"/>
                    <a:pt x="23553" y="35798"/>
                  </a:cubicBezTo>
                  <a:cubicBezTo>
                    <a:pt x="22471" y="34848"/>
                    <a:pt x="21230" y="34082"/>
                    <a:pt x="19909" y="33501"/>
                  </a:cubicBezTo>
                  <a:cubicBezTo>
                    <a:pt x="18978" y="33087"/>
                    <a:pt x="17980" y="32880"/>
                    <a:pt x="16981" y="32880"/>
                  </a:cubicBezTo>
                  <a:cubicBezTo>
                    <a:pt x="16196" y="32880"/>
                    <a:pt x="15410" y="33008"/>
                    <a:pt x="14655" y="33263"/>
                  </a:cubicBezTo>
                  <a:cubicBezTo>
                    <a:pt x="11882" y="34267"/>
                    <a:pt x="9876" y="36643"/>
                    <a:pt x="9347" y="39521"/>
                  </a:cubicBezTo>
                  <a:cubicBezTo>
                    <a:pt x="9057" y="40366"/>
                    <a:pt x="8925" y="41211"/>
                    <a:pt x="8951" y="42083"/>
                  </a:cubicBezTo>
                  <a:cubicBezTo>
                    <a:pt x="9004" y="45806"/>
                    <a:pt x="11671" y="48710"/>
                    <a:pt x="15077" y="49898"/>
                  </a:cubicBezTo>
                  <a:cubicBezTo>
                    <a:pt x="16291" y="50332"/>
                    <a:pt x="17559" y="50534"/>
                    <a:pt x="18836" y="50534"/>
                  </a:cubicBezTo>
                  <a:cubicBezTo>
                    <a:pt x="19114" y="50534"/>
                    <a:pt x="19393" y="50525"/>
                    <a:pt x="19672" y="50506"/>
                  </a:cubicBezTo>
                  <a:cubicBezTo>
                    <a:pt x="20411" y="50506"/>
                    <a:pt x="21177" y="50400"/>
                    <a:pt x="21890" y="50215"/>
                  </a:cubicBezTo>
                  <a:cubicBezTo>
                    <a:pt x="23078" y="49898"/>
                    <a:pt x="24134" y="49212"/>
                    <a:pt x="24900" y="48235"/>
                  </a:cubicBezTo>
                  <a:lnTo>
                    <a:pt x="36518" y="56394"/>
                  </a:lnTo>
                  <a:lnTo>
                    <a:pt x="39317" y="58374"/>
                  </a:lnTo>
                  <a:cubicBezTo>
                    <a:pt x="37970" y="61992"/>
                    <a:pt x="37205" y="65821"/>
                    <a:pt x="37020" y="69702"/>
                  </a:cubicBezTo>
                  <a:lnTo>
                    <a:pt x="24477" y="69808"/>
                  </a:lnTo>
                  <a:lnTo>
                    <a:pt x="18457" y="69861"/>
                  </a:lnTo>
                  <a:cubicBezTo>
                    <a:pt x="18167" y="68540"/>
                    <a:pt x="17639" y="67299"/>
                    <a:pt x="16873" y="66217"/>
                  </a:cubicBezTo>
                  <a:cubicBezTo>
                    <a:pt x="15949" y="64976"/>
                    <a:pt x="14628" y="64078"/>
                    <a:pt x="13123" y="63655"/>
                  </a:cubicBezTo>
                  <a:cubicBezTo>
                    <a:pt x="12674" y="63523"/>
                    <a:pt x="12226" y="63418"/>
                    <a:pt x="11750" y="63365"/>
                  </a:cubicBezTo>
                  <a:cubicBezTo>
                    <a:pt x="10701" y="63127"/>
                    <a:pt x="9621" y="63008"/>
                    <a:pt x="8546" y="63008"/>
                  </a:cubicBezTo>
                  <a:cubicBezTo>
                    <a:pt x="8187" y="63008"/>
                    <a:pt x="7829" y="63022"/>
                    <a:pt x="7473" y="63048"/>
                  </a:cubicBezTo>
                  <a:cubicBezTo>
                    <a:pt x="5651" y="63154"/>
                    <a:pt x="3934" y="63946"/>
                    <a:pt x="2667" y="65240"/>
                  </a:cubicBezTo>
                  <a:cubicBezTo>
                    <a:pt x="687" y="67405"/>
                    <a:pt x="0" y="70468"/>
                    <a:pt x="845" y="73267"/>
                  </a:cubicBezTo>
                  <a:cubicBezTo>
                    <a:pt x="977" y="74138"/>
                    <a:pt x="1268" y="74957"/>
                    <a:pt x="1690" y="75722"/>
                  </a:cubicBezTo>
                  <a:cubicBezTo>
                    <a:pt x="3220" y="78554"/>
                    <a:pt x="6191" y="79944"/>
                    <a:pt x="9271" y="79944"/>
                  </a:cubicBezTo>
                  <a:cubicBezTo>
                    <a:pt x="9753" y="79944"/>
                    <a:pt x="10238" y="79910"/>
                    <a:pt x="10721" y="79842"/>
                  </a:cubicBezTo>
                  <a:cubicBezTo>
                    <a:pt x="12278" y="79630"/>
                    <a:pt x="13757" y="79076"/>
                    <a:pt x="15077" y="78257"/>
                  </a:cubicBezTo>
                  <a:cubicBezTo>
                    <a:pt x="15737" y="77888"/>
                    <a:pt x="16345" y="77465"/>
                    <a:pt x="16899" y="76963"/>
                  </a:cubicBezTo>
                  <a:cubicBezTo>
                    <a:pt x="17823" y="76145"/>
                    <a:pt x="18457" y="75036"/>
                    <a:pt x="18668" y="73821"/>
                  </a:cubicBezTo>
                  <a:lnTo>
                    <a:pt x="32742" y="75722"/>
                  </a:lnTo>
                  <a:lnTo>
                    <a:pt x="37231" y="76330"/>
                  </a:lnTo>
                  <a:cubicBezTo>
                    <a:pt x="37680" y="79947"/>
                    <a:pt x="38657" y="83512"/>
                    <a:pt x="40136" y="86865"/>
                  </a:cubicBezTo>
                  <a:lnTo>
                    <a:pt x="39687" y="87103"/>
                  </a:lnTo>
                  <a:lnTo>
                    <a:pt x="28227" y="93176"/>
                  </a:lnTo>
                  <a:lnTo>
                    <a:pt x="22920" y="96002"/>
                  </a:lnTo>
                  <a:cubicBezTo>
                    <a:pt x="22075" y="94945"/>
                    <a:pt x="21018" y="94100"/>
                    <a:pt x="19857" y="93467"/>
                  </a:cubicBezTo>
                  <a:cubicBezTo>
                    <a:pt x="18885" y="93017"/>
                    <a:pt x="17839" y="92788"/>
                    <a:pt x="16796" y="92788"/>
                  </a:cubicBezTo>
                  <a:cubicBezTo>
                    <a:pt x="16308" y="92788"/>
                    <a:pt x="15821" y="92838"/>
                    <a:pt x="15341" y="92939"/>
                  </a:cubicBezTo>
                  <a:cubicBezTo>
                    <a:pt x="14866" y="93018"/>
                    <a:pt x="14417" y="93150"/>
                    <a:pt x="13968" y="93308"/>
                  </a:cubicBezTo>
                  <a:cubicBezTo>
                    <a:pt x="12569" y="93678"/>
                    <a:pt x="11249" y="94232"/>
                    <a:pt x="10008" y="94998"/>
                  </a:cubicBezTo>
                  <a:cubicBezTo>
                    <a:pt x="8450" y="95922"/>
                    <a:pt x="7314" y="97401"/>
                    <a:pt x="6813" y="99170"/>
                  </a:cubicBezTo>
                  <a:cubicBezTo>
                    <a:pt x="6020" y="101995"/>
                    <a:pt x="6813" y="105032"/>
                    <a:pt x="8872" y="107118"/>
                  </a:cubicBezTo>
                  <a:cubicBezTo>
                    <a:pt x="9374" y="107831"/>
                    <a:pt x="10008" y="108438"/>
                    <a:pt x="10747" y="108914"/>
                  </a:cubicBezTo>
                  <a:cubicBezTo>
                    <a:pt x="12093" y="109830"/>
                    <a:pt x="13603" y="110247"/>
                    <a:pt x="15123" y="110247"/>
                  </a:cubicBezTo>
                  <a:cubicBezTo>
                    <a:pt x="17062" y="110247"/>
                    <a:pt x="19018" y="109569"/>
                    <a:pt x="20675" y="108385"/>
                  </a:cubicBezTo>
                  <a:cubicBezTo>
                    <a:pt x="21943" y="107488"/>
                    <a:pt x="22999" y="106326"/>
                    <a:pt x="23791" y="105006"/>
                  </a:cubicBezTo>
                  <a:cubicBezTo>
                    <a:pt x="24213" y="104372"/>
                    <a:pt x="24557" y="103712"/>
                    <a:pt x="24821" y="103025"/>
                  </a:cubicBezTo>
                  <a:cubicBezTo>
                    <a:pt x="25270" y="101863"/>
                    <a:pt x="25322" y="100596"/>
                    <a:pt x="24953" y="99434"/>
                  </a:cubicBezTo>
                  <a:lnTo>
                    <a:pt x="38314" y="94628"/>
                  </a:lnTo>
                  <a:lnTo>
                    <a:pt x="43383" y="92780"/>
                  </a:lnTo>
                  <a:cubicBezTo>
                    <a:pt x="45337" y="95711"/>
                    <a:pt x="47661" y="98325"/>
                    <a:pt x="50328" y="100622"/>
                  </a:cubicBezTo>
                  <a:cubicBezTo>
                    <a:pt x="50117" y="100913"/>
                    <a:pt x="49905" y="101203"/>
                    <a:pt x="49694" y="101520"/>
                  </a:cubicBezTo>
                  <a:lnTo>
                    <a:pt x="42327" y="112161"/>
                  </a:lnTo>
                  <a:lnTo>
                    <a:pt x="38921" y="117125"/>
                  </a:lnTo>
                  <a:cubicBezTo>
                    <a:pt x="37680" y="116597"/>
                    <a:pt x="36360" y="116307"/>
                    <a:pt x="35039" y="116307"/>
                  </a:cubicBezTo>
                  <a:cubicBezTo>
                    <a:pt x="33482" y="116360"/>
                    <a:pt x="31976" y="116914"/>
                    <a:pt x="30788" y="117891"/>
                  </a:cubicBezTo>
                  <a:cubicBezTo>
                    <a:pt x="30419" y="118182"/>
                    <a:pt x="30075" y="118499"/>
                    <a:pt x="29758" y="118868"/>
                  </a:cubicBezTo>
                  <a:cubicBezTo>
                    <a:pt x="28676" y="119819"/>
                    <a:pt x="27752" y="120928"/>
                    <a:pt x="27012" y="122169"/>
                  </a:cubicBezTo>
                  <a:cubicBezTo>
                    <a:pt x="26062" y="123700"/>
                    <a:pt x="25718" y="125549"/>
                    <a:pt x="26062" y="127344"/>
                  </a:cubicBezTo>
                  <a:cubicBezTo>
                    <a:pt x="26669" y="130222"/>
                    <a:pt x="28781" y="132546"/>
                    <a:pt x="31580" y="133444"/>
                  </a:cubicBezTo>
                  <a:cubicBezTo>
                    <a:pt x="32346" y="133840"/>
                    <a:pt x="33191" y="134077"/>
                    <a:pt x="34062" y="134183"/>
                  </a:cubicBezTo>
                  <a:cubicBezTo>
                    <a:pt x="34376" y="134221"/>
                    <a:pt x="34687" y="134240"/>
                    <a:pt x="34993" y="134240"/>
                  </a:cubicBezTo>
                  <a:cubicBezTo>
                    <a:pt x="38295" y="134240"/>
                    <a:pt x="41122" y="132090"/>
                    <a:pt x="42644" y="129166"/>
                  </a:cubicBezTo>
                  <a:cubicBezTo>
                    <a:pt x="43331" y="127767"/>
                    <a:pt x="43753" y="126262"/>
                    <a:pt x="43832" y="124704"/>
                  </a:cubicBezTo>
                  <a:cubicBezTo>
                    <a:pt x="43938" y="123938"/>
                    <a:pt x="43938" y="123199"/>
                    <a:pt x="43832" y="122433"/>
                  </a:cubicBezTo>
                  <a:cubicBezTo>
                    <a:pt x="43700" y="121218"/>
                    <a:pt x="43146" y="120083"/>
                    <a:pt x="42301" y="119211"/>
                  </a:cubicBezTo>
                  <a:cubicBezTo>
                    <a:pt x="45522" y="115752"/>
                    <a:pt x="48744" y="112267"/>
                    <a:pt x="51965" y="108808"/>
                  </a:cubicBezTo>
                  <a:lnTo>
                    <a:pt x="55899" y="104557"/>
                  </a:lnTo>
                  <a:cubicBezTo>
                    <a:pt x="58857" y="106299"/>
                    <a:pt x="62078" y="107620"/>
                    <a:pt x="65405" y="108517"/>
                  </a:cubicBezTo>
                  <a:lnTo>
                    <a:pt x="65273" y="109679"/>
                  </a:lnTo>
                  <a:lnTo>
                    <a:pt x="63636" y="122539"/>
                  </a:lnTo>
                  <a:lnTo>
                    <a:pt x="62870" y="128506"/>
                  </a:lnTo>
                  <a:cubicBezTo>
                    <a:pt x="61524" y="128585"/>
                    <a:pt x="60230" y="128955"/>
                    <a:pt x="59015" y="129562"/>
                  </a:cubicBezTo>
                  <a:cubicBezTo>
                    <a:pt x="57668" y="130328"/>
                    <a:pt x="56612" y="131516"/>
                    <a:pt x="55979" y="132942"/>
                  </a:cubicBezTo>
                  <a:cubicBezTo>
                    <a:pt x="55794" y="133365"/>
                    <a:pt x="55635" y="133813"/>
                    <a:pt x="55530" y="134262"/>
                  </a:cubicBezTo>
                  <a:cubicBezTo>
                    <a:pt x="55002" y="135609"/>
                    <a:pt x="54711" y="137008"/>
                    <a:pt x="54605" y="138461"/>
                  </a:cubicBezTo>
                  <a:cubicBezTo>
                    <a:pt x="54473" y="140256"/>
                    <a:pt x="55028" y="142078"/>
                    <a:pt x="56163" y="143504"/>
                  </a:cubicBezTo>
                  <a:cubicBezTo>
                    <a:pt x="57751" y="145404"/>
                    <a:pt x="60095" y="146491"/>
                    <a:pt x="62540" y="146491"/>
                  </a:cubicBezTo>
                  <a:cubicBezTo>
                    <a:pt x="62982" y="146491"/>
                    <a:pt x="63428" y="146455"/>
                    <a:pt x="63874" y="146382"/>
                  </a:cubicBezTo>
                  <a:cubicBezTo>
                    <a:pt x="64719" y="146356"/>
                    <a:pt x="65590" y="146197"/>
                    <a:pt x="66408" y="145881"/>
                  </a:cubicBezTo>
                  <a:cubicBezTo>
                    <a:pt x="69894" y="144560"/>
                    <a:pt x="71716" y="141075"/>
                    <a:pt x="71689" y="137484"/>
                  </a:cubicBezTo>
                  <a:cubicBezTo>
                    <a:pt x="71663" y="135926"/>
                    <a:pt x="71346" y="134368"/>
                    <a:pt x="70686" y="132968"/>
                  </a:cubicBezTo>
                  <a:cubicBezTo>
                    <a:pt x="70422" y="132256"/>
                    <a:pt x="70079" y="131569"/>
                    <a:pt x="69656" y="130962"/>
                  </a:cubicBezTo>
                  <a:cubicBezTo>
                    <a:pt x="68970" y="129932"/>
                    <a:pt x="67966" y="129166"/>
                    <a:pt x="66805" y="128796"/>
                  </a:cubicBezTo>
                  <a:cubicBezTo>
                    <a:pt x="68046" y="124228"/>
                    <a:pt x="69313" y="119687"/>
                    <a:pt x="70554" y="115119"/>
                  </a:cubicBezTo>
                  <a:lnTo>
                    <a:pt x="72112" y="109626"/>
                  </a:lnTo>
                  <a:cubicBezTo>
                    <a:pt x="73089" y="109706"/>
                    <a:pt x="74066" y="109759"/>
                    <a:pt x="75096" y="109759"/>
                  </a:cubicBezTo>
                  <a:cubicBezTo>
                    <a:pt x="77578" y="109759"/>
                    <a:pt x="80060" y="109494"/>
                    <a:pt x="82515" y="109019"/>
                  </a:cubicBezTo>
                  <a:lnTo>
                    <a:pt x="82806" y="109759"/>
                  </a:lnTo>
                  <a:lnTo>
                    <a:pt x="87295" y="121931"/>
                  </a:lnTo>
                  <a:lnTo>
                    <a:pt x="89354" y="127582"/>
                  </a:lnTo>
                  <a:cubicBezTo>
                    <a:pt x="88219" y="128268"/>
                    <a:pt x="87242" y="129193"/>
                    <a:pt x="86450" y="130275"/>
                  </a:cubicBezTo>
                  <a:cubicBezTo>
                    <a:pt x="85605" y="131569"/>
                    <a:pt x="85182" y="133127"/>
                    <a:pt x="85314" y="134658"/>
                  </a:cubicBezTo>
                  <a:cubicBezTo>
                    <a:pt x="85341" y="135134"/>
                    <a:pt x="85394" y="135609"/>
                    <a:pt x="85499" y="136058"/>
                  </a:cubicBezTo>
                  <a:cubicBezTo>
                    <a:pt x="85658" y="137484"/>
                    <a:pt x="86027" y="138883"/>
                    <a:pt x="86635" y="140203"/>
                  </a:cubicBezTo>
                  <a:cubicBezTo>
                    <a:pt x="87321" y="141867"/>
                    <a:pt x="88641" y="143214"/>
                    <a:pt x="90305" y="143979"/>
                  </a:cubicBezTo>
                  <a:cubicBezTo>
                    <a:pt x="91345" y="144413"/>
                    <a:pt x="92442" y="144628"/>
                    <a:pt x="93533" y="144628"/>
                  </a:cubicBezTo>
                  <a:cubicBezTo>
                    <a:pt x="95295" y="144628"/>
                    <a:pt x="97039" y="144069"/>
                    <a:pt x="98490" y="142976"/>
                  </a:cubicBezTo>
                  <a:cubicBezTo>
                    <a:pt x="99256" y="142553"/>
                    <a:pt x="99943" y="142025"/>
                    <a:pt x="100524" y="141365"/>
                  </a:cubicBezTo>
                  <a:cubicBezTo>
                    <a:pt x="103006" y="138593"/>
                    <a:pt x="103006" y="134658"/>
                    <a:pt x="101342" y="131463"/>
                  </a:cubicBezTo>
                  <a:cubicBezTo>
                    <a:pt x="100603" y="130090"/>
                    <a:pt x="99599" y="128876"/>
                    <a:pt x="98385" y="127925"/>
                  </a:cubicBezTo>
                  <a:cubicBezTo>
                    <a:pt x="97830" y="127423"/>
                    <a:pt x="97197" y="126975"/>
                    <a:pt x="96536" y="126631"/>
                  </a:cubicBezTo>
                  <a:cubicBezTo>
                    <a:pt x="95727" y="126177"/>
                    <a:pt x="94828" y="125944"/>
                    <a:pt x="93918" y="125944"/>
                  </a:cubicBezTo>
                  <a:cubicBezTo>
                    <a:pt x="93612" y="125944"/>
                    <a:pt x="93304" y="125971"/>
                    <a:pt x="92998" y="126024"/>
                  </a:cubicBezTo>
                  <a:lnTo>
                    <a:pt x="90041" y="112135"/>
                  </a:lnTo>
                  <a:cubicBezTo>
                    <a:pt x="89671" y="110471"/>
                    <a:pt x="89328" y="108808"/>
                    <a:pt x="88958" y="107144"/>
                  </a:cubicBezTo>
                  <a:cubicBezTo>
                    <a:pt x="92365" y="105824"/>
                    <a:pt x="95533" y="104002"/>
                    <a:pt x="98411" y="101784"/>
                  </a:cubicBezTo>
                  <a:lnTo>
                    <a:pt x="107996" y="110498"/>
                  </a:lnTo>
                  <a:lnTo>
                    <a:pt x="112432" y="114538"/>
                  </a:lnTo>
                  <a:cubicBezTo>
                    <a:pt x="111746" y="115700"/>
                    <a:pt x="111297" y="116967"/>
                    <a:pt x="111112" y="118287"/>
                  </a:cubicBezTo>
                  <a:cubicBezTo>
                    <a:pt x="110954" y="119845"/>
                    <a:pt x="111297" y="121377"/>
                    <a:pt x="112115" y="122723"/>
                  </a:cubicBezTo>
                  <a:cubicBezTo>
                    <a:pt x="112353" y="123119"/>
                    <a:pt x="112643" y="123489"/>
                    <a:pt x="112934" y="123859"/>
                  </a:cubicBezTo>
                  <a:cubicBezTo>
                    <a:pt x="113726" y="125047"/>
                    <a:pt x="114729" y="126130"/>
                    <a:pt x="115838" y="127027"/>
                  </a:cubicBezTo>
                  <a:cubicBezTo>
                    <a:pt x="117130" y="128099"/>
                    <a:pt x="118758" y="128677"/>
                    <a:pt x="120433" y="128677"/>
                  </a:cubicBezTo>
                  <a:cubicBezTo>
                    <a:pt x="120574" y="128677"/>
                    <a:pt x="120714" y="128673"/>
                    <a:pt x="120855" y="128664"/>
                  </a:cubicBezTo>
                  <a:cubicBezTo>
                    <a:pt x="123786" y="128453"/>
                    <a:pt x="126374" y="126684"/>
                    <a:pt x="127641" y="124017"/>
                  </a:cubicBezTo>
                  <a:cubicBezTo>
                    <a:pt x="128143" y="123304"/>
                    <a:pt x="128486" y="122512"/>
                    <a:pt x="128698" y="121667"/>
                  </a:cubicBezTo>
                  <a:cubicBezTo>
                    <a:pt x="129648" y="118076"/>
                    <a:pt x="127853" y="114564"/>
                    <a:pt x="124869" y="112505"/>
                  </a:cubicBezTo>
                  <a:cubicBezTo>
                    <a:pt x="123602" y="111607"/>
                    <a:pt x="122149" y="111000"/>
                    <a:pt x="120618" y="110709"/>
                  </a:cubicBezTo>
                  <a:cubicBezTo>
                    <a:pt x="119878" y="110524"/>
                    <a:pt x="119139" y="110419"/>
                    <a:pt x="118400" y="110392"/>
                  </a:cubicBezTo>
                  <a:cubicBezTo>
                    <a:pt x="118361" y="110391"/>
                    <a:pt x="118322" y="110391"/>
                    <a:pt x="118283" y="110391"/>
                  </a:cubicBezTo>
                  <a:cubicBezTo>
                    <a:pt x="117083" y="110391"/>
                    <a:pt x="115913" y="110785"/>
                    <a:pt x="114967" y="111501"/>
                  </a:cubicBezTo>
                  <a:lnTo>
                    <a:pt x="105963" y="100543"/>
                  </a:lnTo>
                  <a:lnTo>
                    <a:pt x="103296" y="97295"/>
                  </a:lnTo>
                  <a:cubicBezTo>
                    <a:pt x="105884" y="94470"/>
                    <a:pt x="108023" y="91249"/>
                    <a:pt x="109660" y="87763"/>
                  </a:cubicBezTo>
                  <a:lnTo>
                    <a:pt x="121119" y="90826"/>
                  </a:lnTo>
                  <a:lnTo>
                    <a:pt x="126929" y="92358"/>
                  </a:lnTo>
                  <a:cubicBezTo>
                    <a:pt x="126849" y="93704"/>
                    <a:pt x="127034" y="95025"/>
                    <a:pt x="127483" y="96292"/>
                  </a:cubicBezTo>
                  <a:cubicBezTo>
                    <a:pt x="128038" y="97744"/>
                    <a:pt x="129067" y="98959"/>
                    <a:pt x="130414" y="99751"/>
                  </a:cubicBezTo>
                  <a:cubicBezTo>
                    <a:pt x="130810" y="100015"/>
                    <a:pt x="131233" y="100226"/>
                    <a:pt x="131655" y="100411"/>
                  </a:cubicBezTo>
                  <a:cubicBezTo>
                    <a:pt x="132922" y="101098"/>
                    <a:pt x="134296" y="101573"/>
                    <a:pt x="135695" y="101863"/>
                  </a:cubicBezTo>
                  <a:cubicBezTo>
                    <a:pt x="136204" y="101976"/>
                    <a:pt x="136718" y="102031"/>
                    <a:pt x="137228" y="102031"/>
                  </a:cubicBezTo>
                  <a:cubicBezTo>
                    <a:pt x="138516" y="102031"/>
                    <a:pt x="139781" y="101680"/>
                    <a:pt x="140897" y="101018"/>
                  </a:cubicBezTo>
                  <a:cubicBezTo>
                    <a:pt x="143405" y="99461"/>
                    <a:pt x="144884" y="96714"/>
                    <a:pt x="144805" y="93783"/>
                  </a:cubicBezTo>
                  <a:cubicBezTo>
                    <a:pt x="144884" y="92912"/>
                    <a:pt x="144857" y="92041"/>
                    <a:pt x="144646" y="91196"/>
                  </a:cubicBezTo>
                  <a:cubicBezTo>
                    <a:pt x="143828" y="87552"/>
                    <a:pt x="140606" y="85281"/>
                    <a:pt x="137015" y="84806"/>
                  </a:cubicBezTo>
                  <a:cubicBezTo>
                    <a:pt x="136541" y="84749"/>
                    <a:pt x="136062" y="84719"/>
                    <a:pt x="135582" y="84719"/>
                  </a:cubicBezTo>
                  <a:cubicBezTo>
                    <a:pt x="134511" y="84719"/>
                    <a:pt x="133434" y="84865"/>
                    <a:pt x="132394" y="85175"/>
                  </a:cubicBezTo>
                  <a:cubicBezTo>
                    <a:pt x="131655" y="85334"/>
                    <a:pt x="130942" y="85598"/>
                    <a:pt x="130282" y="85941"/>
                  </a:cubicBezTo>
                  <a:cubicBezTo>
                    <a:pt x="129173" y="86469"/>
                    <a:pt x="128275" y="87367"/>
                    <a:pt x="127747" y="88476"/>
                  </a:cubicBezTo>
                  <a:lnTo>
                    <a:pt x="114703" y="82905"/>
                  </a:lnTo>
                  <a:lnTo>
                    <a:pt x="111878" y="81690"/>
                  </a:lnTo>
                  <a:cubicBezTo>
                    <a:pt x="112776" y="78389"/>
                    <a:pt x="113224" y="75010"/>
                    <a:pt x="113224" y="71603"/>
                  </a:cubicBezTo>
                  <a:cubicBezTo>
                    <a:pt x="113224" y="70943"/>
                    <a:pt x="113198" y="70283"/>
                    <a:pt x="113172" y="69597"/>
                  </a:cubicBezTo>
                  <a:lnTo>
                    <a:pt x="123707" y="67273"/>
                  </a:lnTo>
                  <a:lnTo>
                    <a:pt x="129569" y="65979"/>
                  </a:lnTo>
                  <a:cubicBezTo>
                    <a:pt x="130124" y="67194"/>
                    <a:pt x="130889" y="68303"/>
                    <a:pt x="131866" y="69200"/>
                  </a:cubicBezTo>
                  <a:cubicBezTo>
                    <a:pt x="133028" y="70230"/>
                    <a:pt x="134507" y="70838"/>
                    <a:pt x="136065" y="70943"/>
                  </a:cubicBezTo>
                  <a:cubicBezTo>
                    <a:pt x="136302" y="70956"/>
                    <a:pt x="136533" y="70963"/>
                    <a:pt x="136764" y="70963"/>
                  </a:cubicBezTo>
                  <a:cubicBezTo>
                    <a:pt x="136995" y="70963"/>
                    <a:pt x="137226" y="70956"/>
                    <a:pt x="137464" y="70943"/>
                  </a:cubicBezTo>
                  <a:cubicBezTo>
                    <a:pt x="137555" y="70945"/>
                    <a:pt x="137645" y="70946"/>
                    <a:pt x="137735" y="70946"/>
                  </a:cubicBezTo>
                  <a:cubicBezTo>
                    <a:pt x="139094" y="70946"/>
                    <a:pt x="140429" y="70758"/>
                    <a:pt x="141742" y="70362"/>
                  </a:cubicBezTo>
                  <a:cubicBezTo>
                    <a:pt x="143484" y="69887"/>
                    <a:pt x="144990" y="68752"/>
                    <a:pt x="145966" y="67220"/>
                  </a:cubicBezTo>
                  <a:cubicBezTo>
                    <a:pt x="147472" y="64685"/>
                    <a:pt x="147498" y="61569"/>
                    <a:pt x="146072" y="58982"/>
                  </a:cubicBezTo>
                  <a:cubicBezTo>
                    <a:pt x="145755" y="58190"/>
                    <a:pt x="145306" y="57424"/>
                    <a:pt x="144752" y="56764"/>
                  </a:cubicBezTo>
                  <a:cubicBezTo>
                    <a:pt x="143127" y="54874"/>
                    <a:pt x="140852" y="54000"/>
                    <a:pt x="138504" y="54000"/>
                  </a:cubicBezTo>
                  <a:cubicBezTo>
                    <a:pt x="137342" y="54000"/>
                    <a:pt x="136163" y="54214"/>
                    <a:pt x="135035" y="54625"/>
                  </a:cubicBezTo>
                  <a:cubicBezTo>
                    <a:pt x="133583" y="55153"/>
                    <a:pt x="132236" y="55998"/>
                    <a:pt x="131127" y="57081"/>
                  </a:cubicBezTo>
                  <a:cubicBezTo>
                    <a:pt x="130546" y="57556"/>
                    <a:pt x="130044" y="58110"/>
                    <a:pt x="129595" y="58718"/>
                  </a:cubicBezTo>
                  <a:cubicBezTo>
                    <a:pt x="128856" y="59721"/>
                    <a:pt x="128486" y="60909"/>
                    <a:pt x="128539" y="62150"/>
                  </a:cubicBezTo>
                  <a:lnTo>
                    <a:pt x="114386" y="63206"/>
                  </a:lnTo>
                  <a:lnTo>
                    <a:pt x="112353" y="63365"/>
                  </a:lnTo>
                  <a:cubicBezTo>
                    <a:pt x="111429" y="59193"/>
                    <a:pt x="109818" y="55206"/>
                    <a:pt x="107574" y="51562"/>
                  </a:cubicBezTo>
                  <a:lnTo>
                    <a:pt x="115152" y="45198"/>
                  </a:lnTo>
                  <a:lnTo>
                    <a:pt x="119773" y="41343"/>
                  </a:lnTo>
                  <a:cubicBezTo>
                    <a:pt x="120829" y="42188"/>
                    <a:pt x="122017" y="42795"/>
                    <a:pt x="123311" y="43165"/>
                  </a:cubicBezTo>
                  <a:cubicBezTo>
                    <a:pt x="123866" y="43301"/>
                    <a:pt x="124431" y="43369"/>
                    <a:pt x="124995" y="43369"/>
                  </a:cubicBezTo>
                  <a:cubicBezTo>
                    <a:pt x="125962" y="43369"/>
                    <a:pt x="126926" y="43169"/>
                    <a:pt x="127826" y="42769"/>
                  </a:cubicBezTo>
                  <a:cubicBezTo>
                    <a:pt x="128249" y="42584"/>
                    <a:pt x="128671" y="42347"/>
                    <a:pt x="129067" y="42109"/>
                  </a:cubicBezTo>
                  <a:cubicBezTo>
                    <a:pt x="130361" y="41475"/>
                    <a:pt x="131549" y="40630"/>
                    <a:pt x="132579" y="39653"/>
                  </a:cubicBezTo>
                  <a:cubicBezTo>
                    <a:pt x="133926" y="38412"/>
                    <a:pt x="134744" y="36722"/>
                    <a:pt x="134903" y="34900"/>
                  </a:cubicBezTo>
                  <a:cubicBezTo>
                    <a:pt x="135061" y="31969"/>
                    <a:pt x="133635" y="29170"/>
                    <a:pt x="131180" y="27560"/>
                  </a:cubicBezTo>
                  <a:cubicBezTo>
                    <a:pt x="130546" y="26979"/>
                    <a:pt x="129780" y="26504"/>
                    <a:pt x="128988" y="26187"/>
                  </a:cubicBezTo>
                  <a:cubicBezTo>
                    <a:pt x="128024" y="25796"/>
                    <a:pt x="127040" y="25616"/>
                    <a:pt x="126071" y="25616"/>
                  </a:cubicBezTo>
                  <a:cubicBezTo>
                    <a:pt x="123564" y="25616"/>
                    <a:pt x="121148" y="26825"/>
                    <a:pt x="119377" y="28748"/>
                  </a:cubicBezTo>
                  <a:cubicBezTo>
                    <a:pt x="118321" y="29910"/>
                    <a:pt x="117528" y="31256"/>
                    <a:pt x="117027" y="32735"/>
                  </a:cubicBezTo>
                  <a:cubicBezTo>
                    <a:pt x="116736" y="33422"/>
                    <a:pt x="116551" y="34161"/>
                    <a:pt x="116419" y="34900"/>
                  </a:cubicBezTo>
                  <a:cubicBezTo>
                    <a:pt x="116235" y="36115"/>
                    <a:pt x="116472" y="37356"/>
                    <a:pt x="117080" y="38439"/>
                  </a:cubicBezTo>
                  <a:lnTo>
                    <a:pt x="105012" y="45885"/>
                  </a:lnTo>
                  <a:lnTo>
                    <a:pt x="103877" y="46598"/>
                  </a:lnTo>
                  <a:cubicBezTo>
                    <a:pt x="100999" y="43271"/>
                    <a:pt x="97566" y="40498"/>
                    <a:pt x="93738" y="38333"/>
                  </a:cubicBezTo>
                  <a:lnTo>
                    <a:pt x="97408" y="29567"/>
                  </a:lnTo>
                  <a:lnTo>
                    <a:pt x="99705" y="24021"/>
                  </a:lnTo>
                  <a:cubicBezTo>
                    <a:pt x="100365" y="24140"/>
                    <a:pt x="101032" y="24200"/>
                    <a:pt x="101695" y="24200"/>
                  </a:cubicBezTo>
                  <a:cubicBezTo>
                    <a:pt x="102359" y="24200"/>
                    <a:pt x="103019" y="24140"/>
                    <a:pt x="103666" y="24021"/>
                  </a:cubicBezTo>
                  <a:cubicBezTo>
                    <a:pt x="105171" y="23652"/>
                    <a:pt x="106518" y="22780"/>
                    <a:pt x="107495" y="21566"/>
                  </a:cubicBezTo>
                  <a:cubicBezTo>
                    <a:pt x="107785" y="21196"/>
                    <a:pt x="108049" y="20826"/>
                    <a:pt x="108287" y="20404"/>
                  </a:cubicBezTo>
                  <a:cubicBezTo>
                    <a:pt x="109132" y="19242"/>
                    <a:pt x="109818" y="17975"/>
                    <a:pt x="110267" y="16602"/>
                  </a:cubicBezTo>
                  <a:cubicBezTo>
                    <a:pt x="110901" y="14885"/>
                    <a:pt x="110848" y="13011"/>
                    <a:pt x="110135" y="11321"/>
                  </a:cubicBezTo>
                  <a:cubicBezTo>
                    <a:pt x="108920" y="8654"/>
                    <a:pt x="106386" y="6805"/>
                    <a:pt x="103481" y="6489"/>
                  </a:cubicBezTo>
                  <a:cubicBezTo>
                    <a:pt x="102882" y="6339"/>
                    <a:pt x="102270" y="6269"/>
                    <a:pt x="101655" y="6269"/>
                  </a:cubicBezTo>
                  <a:cubicBezTo>
                    <a:pt x="101401" y="6269"/>
                    <a:pt x="101147" y="6281"/>
                    <a:pt x="100893" y="6304"/>
                  </a:cubicBezTo>
                  <a:cubicBezTo>
                    <a:pt x="97197" y="6621"/>
                    <a:pt x="94477" y="9499"/>
                    <a:pt x="93553" y="12984"/>
                  </a:cubicBezTo>
                  <a:cubicBezTo>
                    <a:pt x="93157" y="14516"/>
                    <a:pt x="93051" y="16074"/>
                    <a:pt x="93315" y="17605"/>
                  </a:cubicBezTo>
                  <a:cubicBezTo>
                    <a:pt x="93368" y="18371"/>
                    <a:pt x="93526" y="19110"/>
                    <a:pt x="93764" y="19823"/>
                  </a:cubicBezTo>
                  <a:cubicBezTo>
                    <a:pt x="94160" y="20985"/>
                    <a:pt x="94926" y="21988"/>
                    <a:pt x="95956" y="22675"/>
                  </a:cubicBezTo>
                  <a:lnTo>
                    <a:pt x="88694" y="34848"/>
                  </a:lnTo>
                  <a:cubicBezTo>
                    <a:pt x="88509" y="35164"/>
                    <a:pt x="88325" y="35455"/>
                    <a:pt x="88140" y="35772"/>
                  </a:cubicBezTo>
                  <a:cubicBezTo>
                    <a:pt x="83994" y="34267"/>
                    <a:pt x="79637" y="33474"/>
                    <a:pt x="75228" y="33474"/>
                  </a:cubicBezTo>
                  <a:cubicBezTo>
                    <a:pt x="74937" y="30253"/>
                    <a:pt x="74673" y="27058"/>
                    <a:pt x="74409" y="23837"/>
                  </a:cubicBezTo>
                  <a:lnTo>
                    <a:pt x="73907" y="17843"/>
                  </a:lnTo>
                  <a:cubicBezTo>
                    <a:pt x="75201" y="17473"/>
                    <a:pt x="76390" y="16839"/>
                    <a:pt x="77446" y="16021"/>
                  </a:cubicBezTo>
                  <a:cubicBezTo>
                    <a:pt x="78608" y="14991"/>
                    <a:pt x="79400" y="13592"/>
                    <a:pt x="79717" y="12086"/>
                  </a:cubicBezTo>
                  <a:cubicBezTo>
                    <a:pt x="79796" y="11611"/>
                    <a:pt x="79849" y="11162"/>
                    <a:pt x="79875" y="10687"/>
                  </a:cubicBezTo>
                  <a:cubicBezTo>
                    <a:pt x="80113" y="9261"/>
                    <a:pt x="80113" y="7809"/>
                    <a:pt x="79901" y="6383"/>
                  </a:cubicBezTo>
                  <a:cubicBezTo>
                    <a:pt x="79664" y="4587"/>
                    <a:pt x="78766" y="2950"/>
                    <a:pt x="77393" y="1788"/>
                  </a:cubicBezTo>
                  <a:cubicBezTo>
                    <a:pt x="75897" y="615"/>
                    <a:pt x="74083" y="0"/>
                    <a:pt x="7224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圖片 3">
            <a:extLst>
              <a:ext uri="{FF2B5EF4-FFF2-40B4-BE49-F238E27FC236}">
                <a16:creationId xmlns:a16="http://schemas.microsoft.com/office/drawing/2014/main" id="{E397937B-77C0-6A39-9D1B-FA3DD357AF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928" y="2011118"/>
            <a:ext cx="3185624" cy="1308618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42"/>
          <p:cNvSpPr txBox="1">
            <a:spLocks noGrp="1"/>
          </p:cNvSpPr>
          <p:nvPr>
            <p:ph type="title"/>
          </p:nvPr>
        </p:nvSpPr>
        <p:spPr>
          <a:xfrm>
            <a:off x="720000" y="44005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4000" dirty="0">
                <a:latin typeface="清松手寫體3" panose="00000500000000000000" pitchFamily="2" charset="-120"/>
                <a:ea typeface="清松手寫體3" panose="00000500000000000000" pitchFamily="2" charset="-120"/>
              </a:rPr>
              <a:t>遊戲說明</a:t>
            </a:r>
            <a:endParaRPr sz="4000" dirty="0">
              <a:latin typeface="清松手寫體3" panose="00000500000000000000" pitchFamily="2" charset="-120"/>
              <a:ea typeface="清松手寫體3" panose="00000500000000000000" pitchFamily="2" charset="-12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15B8CAE1-3E23-C7DC-57DF-C773B34F1A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562627"/>
            <a:ext cx="3489491" cy="2827836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626A7756-ABF7-3B7D-83A6-6F8B75BAE064}"/>
              </a:ext>
            </a:extLst>
          </p:cNvPr>
          <p:cNvSpPr txBox="1"/>
          <p:nvPr/>
        </p:nvSpPr>
        <p:spPr>
          <a:xfrm>
            <a:off x="576996" y="1562627"/>
            <a:ext cx="3995004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TW" altLang="en-US" sz="1600" dirty="0">
                <a:latin typeface="宅在家自動筆" panose="02020300000000000000" pitchFamily="18" charset="-120"/>
                <a:ea typeface="宅在家自動筆" panose="02020300000000000000" pitchFamily="18" charset="-120"/>
                <a:cs typeface="宅在家自動筆" panose="02020300000000000000" pitchFamily="18" charset="-120"/>
              </a:rPr>
              <a:t>上、下、左、右鍵控制蛇方向</a:t>
            </a:r>
            <a:endParaRPr lang="en-US" altLang="zh-TW" sz="1600" dirty="0">
              <a:latin typeface="宅在家自動筆" panose="02020300000000000000" pitchFamily="18" charset="-120"/>
              <a:ea typeface="宅在家自動筆" panose="02020300000000000000" pitchFamily="18" charset="-120"/>
              <a:cs typeface="宅在家自動筆" panose="02020300000000000000" pitchFamily="18" charset="-120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zh-TW" sz="1600" dirty="0">
              <a:latin typeface="宅在家自動筆" panose="02020300000000000000" pitchFamily="18" charset="-120"/>
              <a:ea typeface="宅在家自動筆" panose="02020300000000000000" pitchFamily="18" charset="-120"/>
              <a:cs typeface="宅在家自動筆" panose="02020300000000000000" pitchFamily="18" charset="-120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TW" sz="1600" dirty="0">
                <a:latin typeface="宅在家自動筆" panose="02020300000000000000" pitchFamily="18" charset="-120"/>
                <a:ea typeface="宅在家自動筆" panose="02020300000000000000" pitchFamily="18" charset="-120"/>
                <a:cs typeface="宅在家自動筆" panose="02020300000000000000" pitchFamily="18" charset="-120"/>
              </a:rPr>
              <a:t>ESC</a:t>
            </a:r>
            <a:r>
              <a:rPr lang="zh-TW" altLang="en-US" sz="1600" dirty="0">
                <a:latin typeface="宅在家自動筆" panose="02020300000000000000" pitchFamily="18" charset="-120"/>
                <a:ea typeface="宅在家自動筆" panose="02020300000000000000" pitchFamily="18" charset="-120"/>
                <a:cs typeface="宅在家自動筆" panose="02020300000000000000" pitchFamily="18" charset="-120"/>
              </a:rPr>
              <a:t>鍵暫停遊戲</a:t>
            </a:r>
            <a:endParaRPr lang="en-US" altLang="zh-TW" sz="1600" dirty="0">
              <a:latin typeface="宅在家自動筆" panose="02020300000000000000" pitchFamily="18" charset="-120"/>
              <a:ea typeface="宅在家自動筆" panose="02020300000000000000" pitchFamily="18" charset="-120"/>
              <a:cs typeface="宅在家自動筆" panose="02020300000000000000" pitchFamily="18" charset="-120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zh-TW" sz="1600" dirty="0">
              <a:latin typeface="宅在家自動筆" panose="02020300000000000000" pitchFamily="18" charset="-120"/>
              <a:ea typeface="宅在家自動筆" panose="02020300000000000000" pitchFamily="18" charset="-120"/>
              <a:cs typeface="宅在家自動筆" panose="02020300000000000000" pitchFamily="18" charset="-120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TW" altLang="en-US" sz="1600" dirty="0">
                <a:latin typeface="宅在家自動筆" panose="02020300000000000000" pitchFamily="18" charset="-120"/>
                <a:ea typeface="宅在家自動筆" panose="02020300000000000000" pitchFamily="18" charset="-120"/>
                <a:cs typeface="宅在家自動筆" panose="02020300000000000000" pitchFamily="18" charset="-120"/>
              </a:rPr>
              <a:t>遊戲目標，吃到紅色方塊以及不死就好</a:t>
            </a:r>
            <a:endParaRPr lang="en-US" altLang="zh-TW" sz="1600" dirty="0">
              <a:latin typeface="宅在家自動筆" panose="02020300000000000000" pitchFamily="18" charset="-120"/>
              <a:ea typeface="宅在家自動筆" panose="02020300000000000000" pitchFamily="18" charset="-120"/>
              <a:cs typeface="宅在家自動筆" panose="02020300000000000000" pitchFamily="18" charset="-120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zh-TW" sz="1600" dirty="0">
              <a:latin typeface="宅在家自動筆" panose="02020300000000000000" pitchFamily="18" charset="-120"/>
              <a:ea typeface="宅在家自動筆" panose="02020300000000000000" pitchFamily="18" charset="-120"/>
              <a:cs typeface="宅在家自動筆" panose="02020300000000000000" pitchFamily="18" charset="-120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TW" altLang="en-US" sz="1600" dirty="0">
                <a:latin typeface="宅在家自動筆" panose="02020300000000000000" pitchFamily="18" charset="-120"/>
                <a:ea typeface="宅在家自動筆" panose="02020300000000000000" pitchFamily="18" charset="-120"/>
                <a:cs typeface="宅在家自動筆" panose="02020300000000000000" pitchFamily="18" charset="-120"/>
              </a:rPr>
              <a:t>死亡判斷，撞牆或撞自己</a:t>
            </a:r>
            <a:endParaRPr lang="en-US" altLang="zh-TW" sz="1600" dirty="0">
              <a:latin typeface="宅在家自動筆" panose="02020300000000000000" pitchFamily="18" charset="-120"/>
              <a:ea typeface="宅在家自動筆" panose="02020300000000000000" pitchFamily="18" charset="-120"/>
              <a:cs typeface="宅在家自動筆" panose="020203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2278595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41"/>
          <p:cNvSpPr txBox="1">
            <a:spLocks noGrp="1"/>
          </p:cNvSpPr>
          <p:nvPr>
            <p:ph type="title"/>
          </p:nvPr>
        </p:nvSpPr>
        <p:spPr>
          <a:xfrm>
            <a:off x="720000" y="44005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4000" dirty="0">
                <a:latin typeface="清松手寫體3" panose="00000500000000000000" pitchFamily="2" charset="-120"/>
                <a:ea typeface="清松手寫體3" panose="00000500000000000000" pitchFamily="2" charset="-120"/>
              </a:rPr>
              <a:t>核心程式</a:t>
            </a:r>
            <a:r>
              <a:rPr lang="en-US" altLang="zh-TW" sz="4000" dirty="0">
                <a:latin typeface="清松手寫體3" panose="00000500000000000000" pitchFamily="2" charset="-120"/>
                <a:ea typeface="清松手寫體3" panose="00000500000000000000" pitchFamily="2" charset="-120"/>
              </a:rPr>
              <a:t>(</a:t>
            </a:r>
            <a:r>
              <a:rPr lang="zh-TW" altLang="en-US" sz="4000" dirty="0">
                <a:latin typeface="清松手寫體3" panose="00000500000000000000" pitchFamily="2" charset="-120"/>
                <a:ea typeface="清松手寫體3" panose="00000500000000000000" pitchFamily="2" charset="-120"/>
              </a:rPr>
              <a:t>蛇蛇</a:t>
            </a:r>
            <a:r>
              <a:rPr lang="en-US" altLang="zh-TW" sz="4000" dirty="0">
                <a:latin typeface="清松手寫體3" panose="00000500000000000000" pitchFamily="2" charset="-120"/>
                <a:ea typeface="清松手寫體3" panose="00000500000000000000" pitchFamily="2" charset="-120"/>
              </a:rPr>
              <a:t>)</a:t>
            </a:r>
            <a:endParaRPr sz="4000" dirty="0">
              <a:latin typeface="清松手寫體3" panose="00000500000000000000" pitchFamily="2" charset="-120"/>
              <a:ea typeface="清松手寫體3" panose="00000500000000000000" pitchFamily="2" charset="-120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166CBD5E-5CC0-38AF-02B4-92E225887B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1568"/>
          <a:stretch/>
        </p:blipFill>
        <p:spPr>
          <a:xfrm>
            <a:off x="1139012" y="1358153"/>
            <a:ext cx="6865975" cy="3005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9988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71D3599-BF03-1DA4-29C8-505B3D11B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4000" dirty="0">
                <a:latin typeface="清松手寫體3" panose="00000500000000000000" pitchFamily="2" charset="-120"/>
                <a:ea typeface="清松手寫體3" panose="00000500000000000000" pitchFamily="2" charset="-120"/>
              </a:rPr>
              <a:t>核心程式</a:t>
            </a:r>
            <a:r>
              <a:rPr lang="en-US" altLang="zh-TW" sz="4000" dirty="0">
                <a:latin typeface="清松手寫體3" panose="00000500000000000000" pitchFamily="2" charset="-120"/>
                <a:ea typeface="清松手寫體3" panose="00000500000000000000" pitchFamily="2" charset="-120"/>
              </a:rPr>
              <a:t>(</a:t>
            </a:r>
            <a:r>
              <a:rPr lang="zh-TW" altLang="en-US" sz="4000" dirty="0">
                <a:latin typeface="清松手寫體3" panose="00000500000000000000" pitchFamily="2" charset="-120"/>
                <a:ea typeface="清松手寫體3" panose="00000500000000000000" pitchFamily="2" charset="-120"/>
              </a:rPr>
              <a:t>蛇蛇</a:t>
            </a:r>
            <a:r>
              <a:rPr lang="en-US" altLang="zh-TW" sz="4000" dirty="0">
                <a:latin typeface="清松手寫體3" panose="00000500000000000000" pitchFamily="2" charset="-120"/>
                <a:ea typeface="清松手寫體3" panose="00000500000000000000" pitchFamily="2" charset="-120"/>
              </a:rPr>
              <a:t>)</a:t>
            </a:r>
            <a:endParaRPr lang="zh-TW" altLang="en-US" sz="4000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5563EEF2-72AC-236B-4D20-F15F5D1564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8825" b="129"/>
          <a:stretch/>
        </p:blipFill>
        <p:spPr>
          <a:xfrm>
            <a:off x="1139012" y="1223682"/>
            <a:ext cx="6865975" cy="2111189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19E86D5D-EB1A-988A-7C01-E0C45521EC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0131"/>
          <a:stretch/>
        </p:blipFill>
        <p:spPr>
          <a:xfrm>
            <a:off x="1139012" y="3334871"/>
            <a:ext cx="6884600" cy="1021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2798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71D3599-BF03-1DA4-29C8-505B3D11B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4000" dirty="0">
                <a:latin typeface="清松手寫體3" panose="00000500000000000000" pitchFamily="2" charset="-120"/>
                <a:ea typeface="清松手寫體3" panose="00000500000000000000" pitchFamily="2" charset="-120"/>
              </a:rPr>
              <a:t>核心程式</a:t>
            </a:r>
            <a:r>
              <a:rPr lang="en-US" altLang="zh-TW" sz="4000" dirty="0">
                <a:latin typeface="清松手寫體3" panose="00000500000000000000" pitchFamily="2" charset="-120"/>
                <a:ea typeface="清松手寫體3" panose="00000500000000000000" pitchFamily="2" charset="-120"/>
              </a:rPr>
              <a:t>(</a:t>
            </a:r>
            <a:r>
              <a:rPr lang="zh-TW" altLang="en-US" sz="4000" dirty="0">
                <a:latin typeface="清松手寫體3" panose="00000500000000000000" pitchFamily="2" charset="-120"/>
                <a:ea typeface="清松手寫體3" panose="00000500000000000000" pitchFamily="2" charset="-120"/>
              </a:rPr>
              <a:t>蛇蛇</a:t>
            </a:r>
            <a:r>
              <a:rPr lang="en-US" altLang="zh-TW" sz="4000" dirty="0">
                <a:latin typeface="清松手寫體3" panose="00000500000000000000" pitchFamily="2" charset="-120"/>
                <a:ea typeface="清松手寫體3" panose="00000500000000000000" pitchFamily="2" charset="-120"/>
              </a:rPr>
              <a:t>)</a:t>
            </a:r>
            <a:endParaRPr lang="zh-TW" altLang="en-US" sz="4000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3619EE0-E36B-3708-AE8A-9672B5504F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307"/>
          <a:stretch/>
        </p:blipFill>
        <p:spPr>
          <a:xfrm>
            <a:off x="1129700" y="1095935"/>
            <a:ext cx="6884600" cy="4047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4399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39"/>
          <p:cNvSpPr txBox="1">
            <a:spLocks noGrp="1"/>
          </p:cNvSpPr>
          <p:nvPr>
            <p:ph type="title"/>
          </p:nvPr>
        </p:nvSpPr>
        <p:spPr>
          <a:xfrm>
            <a:off x="5118927" y="1381152"/>
            <a:ext cx="2948700" cy="117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4000" dirty="0">
                <a:latin typeface="清松手寫體3" panose="00000500000000000000" pitchFamily="2" charset="-120"/>
                <a:ea typeface="清松手寫體3" panose="00000500000000000000" pitchFamily="2" charset="-120"/>
              </a:rPr>
              <a:t>勒索視窗</a:t>
            </a:r>
            <a:endParaRPr sz="4000" dirty="0">
              <a:latin typeface="清松手寫體3" panose="00000500000000000000" pitchFamily="2" charset="-120"/>
              <a:ea typeface="清松手寫體3" panose="00000500000000000000" pitchFamily="2" charset="-120"/>
            </a:endParaRPr>
          </a:p>
        </p:txBody>
      </p:sp>
      <p:sp>
        <p:nvSpPr>
          <p:cNvPr id="599" name="Google Shape;599;p39"/>
          <p:cNvSpPr txBox="1">
            <a:spLocks noGrp="1"/>
          </p:cNvSpPr>
          <p:nvPr>
            <p:ph type="subTitle" idx="1"/>
          </p:nvPr>
        </p:nvSpPr>
        <p:spPr>
          <a:xfrm>
            <a:off x="5118927" y="2639002"/>
            <a:ext cx="2948700" cy="99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300" dirty="0">
                <a:latin typeface="宅在家自動筆" panose="02020300000000000000" pitchFamily="18" charset="-120"/>
                <a:ea typeface="宅在家自動筆" panose="02020300000000000000" pitchFamily="18" charset="-120"/>
                <a:cs typeface="宅在家自動筆" panose="02020300000000000000" pitchFamily="18" charset="-120"/>
              </a:rPr>
              <a:t>看來是特洛伊人的後代，被這條蛇屠城了</a:t>
            </a:r>
            <a:endParaRPr sz="1300" dirty="0">
              <a:latin typeface="宅在家自動筆" panose="02020300000000000000" pitchFamily="18" charset="-120"/>
              <a:ea typeface="宅在家自動筆" panose="02020300000000000000" pitchFamily="18" charset="-120"/>
              <a:cs typeface="宅在家自動筆" panose="02020300000000000000" pitchFamily="18" charset="-120"/>
            </a:endParaRPr>
          </a:p>
        </p:txBody>
      </p:sp>
      <p:grpSp>
        <p:nvGrpSpPr>
          <p:cNvPr id="600" name="Google Shape;600;p39"/>
          <p:cNvGrpSpPr/>
          <p:nvPr/>
        </p:nvGrpSpPr>
        <p:grpSpPr>
          <a:xfrm>
            <a:off x="911250" y="1222800"/>
            <a:ext cx="3792079" cy="2697899"/>
            <a:chOff x="911250" y="1222800"/>
            <a:chExt cx="3792079" cy="2697899"/>
          </a:xfrm>
        </p:grpSpPr>
        <p:sp>
          <p:nvSpPr>
            <p:cNvPr id="601" name="Google Shape;601;p39"/>
            <p:cNvSpPr/>
            <p:nvPr/>
          </p:nvSpPr>
          <p:spPr>
            <a:xfrm>
              <a:off x="911250" y="1222800"/>
              <a:ext cx="3792079" cy="2186144"/>
            </a:xfrm>
            <a:custGeom>
              <a:avLst/>
              <a:gdLst/>
              <a:ahLst/>
              <a:cxnLst/>
              <a:rect l="l" t="t" r="r" b="b"/>
              <a:pathLst>
                <a:path w="109479" h="69138" extrusionOk="0">
                  <a:moveTo>
                    <a:pt x="4971" y="1"/>
                  </a:moveTo>
                  <a:cubicBezTo>
                    <a:pt x="2238" y="1"/>
                    <a:pt x="0" y="2237"/>
                    <a:pt x="0" y="4972"/>
                  </a:cubicBezTo>
                  <a:lnTo>
                    <a:pt x="0" y="64165"/>
                  </a:lnTo>
                  <a:cubicBezTo>
                    <a:pt x="0" y="66900"/>
                    <a:pt x="2237" y="69137"/>
                    <a:pt x="4971" y="69137"/>
                  </a:cubicBezTo>
                  <a:lnTo>
                    <a:pt x="104507" y="69137"/>
                  </a:lnTo>
                  <a:cubicBezTo>
                    <a:pt x="107241" y="69137"/>
                    <a:pt x="109479" y="66900"/>
                    <a:pt x="109479" y="64165"/>
                  </a:cubicBezTo>
                  <a:lnTo>
                    <a:pt x="109479" y="4972"/>
                  </a:lnTo>
                  <a:cubicBezTo>
                    <a:pt x="109479" y="2238"/>
                    <a:pt x="107243" y="1"/>
                    <a:pt x="1045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39"/>
            <p:cNvSpPr/>
            <p:nvPr/>
          </p:nvSpPr>
          <p:spPr>
            <a:xfrm>
              <a:off x="1956662" y="3740136"/>
              <a:ext cx="1701314" cy="89864"/>
            </a:xfrm>
            <a:custGeom>
              <a:avLst/>
              <a:gdLst/>
              <a:ahLst/>
              <a:cxnLst/>
              <a:rect l="l" t="t" r="r" b="b"/>
              <a:pathLst>
                <a:path w="53805" h="2842" extrusionOk="0">
                  <a:moveTo>
                    <a:pt x="1" y="1"/>
                  </a:moveTo>
                  <a:lnTo>
                    <a:pt x="1" y="2841"/>
                  </a:lnTo>
                  <a:lnTo>
                    <a:pt x="53805" y="2841"/>
                  </a:lnTo>
                  <a:lnTo>
                    <a:pt x="538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39"/>
            <p:cNvSpPr/>
            <p:nvPr/>
          </p:nvSpPr>
          <p:spPr>
            <a:xfrm>
              <a:off x="2178465" y="3409108"/>
              <a:ext cx="1257717" cy="331030"/>
            </a:xfrm>
            <a:custGeom>
              <a:avLst/>
              <a:gdLst/>
              <a:ahLst/>
              <a:cxnLst/>
              <a:rect l="l" t="t" r="r" b="b"/>
              <a:pathLst>
                <a:path w="39776" h="10469" extrusionOk="0">
                  <a:moveTo>
                    <a:pt x="0" y="0"/>
                  </a:moveTo>
                  <a:lnTo>
                    <a:pt x="0" y="10469"/>
                  </a:lnTo>
                  <a:lnTo>
                    <a:pt x="39776" y="10469"/>
                  </a:lnTo>
                  <a:lnTo>
                    <a:pt x="3977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39"/>
            <p:cNvSpPr/>
            <p:nvPr/>
          </p:nvSpPr>
          <p:spPr>
            <a:xfrm>
              <a:off x="2178465" y="3409108"/>
              <a:ext cx="1257717" cy="190669"/>
            </a:xfrm>
            <a:custGeom>
              <a:avLst/>
              <a:gdLst/>
              <a:ahLst/>
              <a:cxnLst/>
              <a:rect l="l" t="t" r="r" b="b"/>
              <a:pathLst>
                <a:path w="39776" h="6030" extrusionOk="0">
                  <a:moveTo>
                    <a:pt x="0" y="0"/>
                  </a:moveTo>
                  <a:lnTo>
                    <a:pt x="0" y="1945"/>
                  </a:lnTo>
                  <a:lnTo>
                    <a:pt x="39776" y="6030"/>
                  </a:lnTo>
                  <a:lnTo>
                    <a:pt x="3977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39"/>
            <p:cNvSpPr/>
            <p:nvPr/>
          </p:nvSpPr>
          <p:spPr>
            <a:xfrm>
              <a:off x="1342538" y="3821547"/>
              <a:ext cx="3105163" cy="99152"/>
            </a:xfrm>
            <a:custGeom>
              <a:avLst/>
              <a:gdLst/>
              <a:ahLst/>
              <a:cxnLst/>
              <a:rect l="l" t="t" r="r" b="b"/>
              <a:pathLst>
                <a:path w="151158" h="3136" extrusionOk="0">
                  <a:moveTo>
                    <a:pt x="1568" y="0"/>
                  </a:moveTo>
                  <a:cubicBezTo>
                    <a:pt x="702" y="0"/>
                    <a:pt x="1" y="702"/>
                    <a:pt x="1" y="1567"/>
                  </a:cubicBezTo>
                  <a:cubicBezTo>
                    <a:pt x="1" y="2434"/>
                    <a:pt x="702" y="3136"/>
                    <a:pt x="1568" y="3136"/>
                  </a:cubicBezTo>
                  <a:lnTo>
                    <a:pt x="149589" y="3136"/>
                  </a:lnTo>
                  <a:cubicBezTo>
                    <a:pt x="150455" y="3136"/>
                    <a:pt x="151157" y="2433"/>
                    <a:pt x="151157" y="1567"/>
                  </a:cubicBezTo>
                  <a:cubicBezTo>
                    <a:pt x="151157" y="703"/>
                    <a:pt x="150455" y="1"/>
                    <a:pt x="14958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" name="圖片 7">
            <a:extLst>
              <a:ext uri="{FF2B5EF4-FFF2-40B4-BE49-F238E27FC236}">
                <a16:creationId xmlns:a16="http://schemas.microsoft.com/office/drawing/2014/main" id="{872DC029-FE19-9320-710A-F66B00D179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2646" y="1270545"/>
            <a:ext cx="2575090" cy="2096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9745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3" name="Google Shape;543;p37"/>
          <p:cNvGrpSpPr/>
          <p:nvPr/>
        </p:nvGrpSpPr>
        <p:grpSpPr>
          <a:xfrm flipH="1">
            <a:off x="7539844" y="404188"/>
            <a:ext cx="1280963" cy="918855"/>
            <a:chOff x="8476449" y="2132780"/>
            <a:chExt cx="1219732" cy="874933"/>
          </a:xfrm>
        </p:grpSpPr>
        <p:sp>
          <p:nvSpPr>
            <p:cNvPr id="544" name="Google Shape;544;p37"/>
            <p:cNvSpPr/>
            <p:nvPr/>
          </p:nvSpPr>
          <p:spPr>
            <a:xfrm>
              <a:off x="8476449" y="2132827"/>
              <a:ext cx="1219719" cy="874886"/>
            </a:xfrm>
            <a:custGeom>
              <a:avLst/>
              <a:gdLst/>
              <a:ahLst/>
              <a:cxnLst/>
              <a:rect l="l" t="t" r="r" b="b"/>
              <a:pathLst>
                <a:path w="25821" h="18521" extrusionOk="0">
                  <a:moveTo>
                    <a:pt x="12910" y="0"/>
                  </a:moveTo>
                  <a:cubicBezTo>
                    <a:pt x="12051" y="0"/>
                    <a:pt x="11192" y="480"/>
                    <a:pt x="10541" y="1439"/>
                  </a:cubicBezTo>
                  <a:lnTo>
                    <a:pt x="1303" y="15034"/>
                  </a:lnTo>
                  <a:cubicBezTo>
                    <a:pt x="0" y="16952"/>
                    <a:pt x="831" y="18521"/>
                    <a:pt x="3150" y="18521"/>
                  </a:cubicBezTo>
                  <a:lnTo>
                    <a:pt x="22669" y="18521"/>
                  </a:lnTo>
                  <a:cubicBezTo>
                    <a:pt x="24988" y="18521"/>
                    <a:pt x="25820" y="16951"/>
                    <a:pt x="24517" y="15034"/>
                  </a:cubicBezTo>
                  <a:lnTo>
                    <a:pt x="15279" y="1439"/>
                  </a:lnTo>
                  <a:cubicBezTo>
                    <a:pt x="14628" y="480"/>
                    <a:pt x="13769" y="0"/>
                    <a:pt x="1291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37"/>
            <p:cNvSpPr/>
            <p:nvPr/>
          </p:nvSpPr>
          <p:spPr>
            <a:xfrm>
              <a:off x="9056443" y="2132780"/>
              <a:ext cx="639737" cy="874933"/>
            </a:xfrm>
            <a:custGeom>
              <a:avLst/>
              <a:gdLst/>
              <a:ahLst/>
              <a:cxnLst/>
              <a:rect l="l" t="t" r="r" b="b"/>
              <a:pathLst>
                <a:path w="13543" h="18522" extrusionOk="0">
                  <a:moveTo>
                    <a:pt x="631" y="1"/>
                  </a:moveTo>
                  <a:cubicBezTo>
                    <a:pt x="420" y="1"/>
                    <a:pt x="208" y="30"/>
                    <a:pt x="0" y="88"/>
                  </a:cubicBezTo>
                  <a:cubicBezTo>
                    <a:pt x="636" y="268"/>
                    <a:pt x="1244" y="716"/>
                    <a:pt x="1736" y="1440"/>
                  </a:cubicBezTo>
                  <a:lnTo>
                    <a:pt x="10973" y="15035"/>
                  </a:lnTo>
                  <a:cubicBezTo>
                    <a:pt x="12277" y="16953"/>
                    <a:pt x="11444" y="18522"/>
                    <a:pt x="9127" y="18522"/>
                  </a:cubicBezTo>
                  <a:lnTo>
                    <a:pt x="10391" y="18522"/>
                  </a:lnTo>
                  <a:cubicBezTo>
                    <a:pt x="12710" y="18522"/>
                    <a:pt x="13542" y="16953"/>
                    <a:pt x="12239" y="15035"/>
                  </a:cubicBezTo>
                  <a:lnTo>
                    <a:pt x="3001" y="1440"/>
                  </a:lnTo>
                  <a:cubicBezTo>
                    <a:pt x="2349" y="480"/>
                    <a:pt x="1490" y="1"/>
                    <a:pt x="631" y="1"/>
                  </a:cubicBezTo>
                  <a:close/>
                </a:path>
              </a:pathLst>
            </a:custGeom>
            <a:solidFill>
              <a:srgbClr val="EC6F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46" name="Google Shape;546;p37"/>
            <p:cNvGrpSpPr/>
            <p:nvPr/>
          </p:nvGrpSpPr>
          <p:grpSpPr>
            <a:xfrm>
              <a:off x="9044322" y="2350022"/>
              <a:ext cx="80583" cy="552849"/>
              <a:chOff x="11219587" y="1569651"/>
              <a:chExt cx="28976" cy="198795"/>
            </a:xfrm>
          </p:grpSpPr>
          <p:sp>
            <p:nvSpPr>
              <p:cNvPr id="547" name="Google Shape;547;p37"/>
              <p:cNvSpPr/>
              <p:nvPr/>
            </p:nvSpPr>
            <p:spPr>
              <a:xfrm>
                <a:off x="11219587" y="1569651"/>
                <a:ext cx="28976" cy="156670"/>
              </a:xfrm>
              <a:custGeom>
                <a:avLst/>
                <a:gdLst/>
                <a:ahLst/>
                <a:cxnLst/>
                <a:rect l="l" t="t" r="r" b="b"/>
                <a:pathLst>
                  <a:path w="1706" h="9224" extrusionOk="0">
                    <a:moveTo>
                      <a:pt x="853" y="1"/>
                    </a:moveTo>
                    <a:cubicBezTo>
                      <a:pt x="382" y="1"/>
                      <a:pt x="1" y="383"/>
                      <a:pt x="1" y="855"/>
                    </a:cubicBezTo>
                    <a:lnTo>
                      <a:pt x="1" y="8371"/>
                    </a:lnTo>
                    <a:cubicBezTo>
                      <a:pt x="1" y="8843"/>
                      <a:pt x="382" y="9224"/>
                      <a:pt x="853" y="9224"/>
                    </a:cubicBezTo>
                    <a:cubicBezTo>
                      <a:pt x="1323" y="9224"/>
                      <a:pt x="1706" y="8843"/>
                      <a:pt x="1706" y="8371"/>
                    </a:cubicBezTo>
                    <a:lnTo>
                      <a:pt x="1706" y="855"/>
                    </a:lnTo>
                    <a:cubicBezTo>
                      <a:pt x="1706" y="383"/>
                      <a:pt x="1325" y="1"/>
                      <a:pt x="85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8" name="Google Shape;548;p37"/>
              <p:cNvSpPr/>
              <p:nvPr/>
            </p:nvSpPr>
            <p:spPr>
              <a:xfrm>
                <a:off x="11219587" y="1739435"/>
                <a:ext cx="28976" cy="29010"/>
              </a:xfrm>
              <a:custGeom>
                <a:avLst/>
                <a:gdLst/>
                <a:ahLst/>
                <a:cxnLst/>
                <a:rect l="l" t="t" r="r" b="b"/>
                <a:pathLst>
                  <a:path w="1706" h="1708" extrusionOk="0">
                    <a:moveTo>
                      <a:pt x="853" y="1"/>
                    </a:moveTo>
                    <a:cubicBezTo>
                      <a:pt x="382" y="1"/>
                      <a:pt x="1" y="383"/>
                      <a:pt x="1" y="853"/>
                    </a:cubicBezTo>
                    <a:cubicBezTo>
                      <a:pt x="1" y="1325"/>
                      <a:pt x="382" y="1707"/>
                      <a:pt x="853" y="1707"/>
                    </a:cubicBezTo>
                    <a:cubicBezTo>
                      <a:pt x="1323" y="1707"/>
                      <a:pt x="1706" y="1325"/>
                      <a:pt x="1706" y="853"/>
                    </a:cubicBezTo>
                    <a:cubicBezTo>
                      <a:pt x="1706" y="382"/>
                      <a:pt x="1325" y="1"/>
                      <a:pt x="85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49" name="Google Shape;549;p37"/>
          <p:cNvSpPr txBox="1">
            <a:spLocks noGrp="1"/>
          </p:cNvSpPr>
          <p:nvPr>
            <p:ph type="title"/>
          </p:nvPr>
        </p:nvSpPr>
        <p:spPr>
          <a:xfrm>
            <a:off x="809775" y="771225"/>
            <a:ext cx="4791000" cy="12398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latin typeface="清松手寫體3" panose="00000500000000000000" pitchFamily="2" charset="-120"/>
                <a:ea typeface="清松手寫體3" panose="00000500000000000000" pitchFamily="2" charset="-120"/>
                <a:cs typeface="Montserrat Medium"/>
                <a:sym typeface="Montserrat Medium"/>
              </a:rPr>
              <a:t>函式庫</a:t>
            </a:r>
            <a:endParaRPr dirty="0">
              <a:latin typeface="清松手寫體3" panose="00000500000000000000" pitchFamily="2" charset="-120"/>
              <a:ea typeface="清松手寫體3" panose="00000500000000000000" pitchFamily="2" charset="-120"/>
              <a:cs typeface="Montserrat Medium"/>
              <a:sym typeface="Montserrat Medium"/>
            </a:endParaRPr>
          </a:p>
        </p:txBody>
      </p:sp>
      <p:sp>
        <p:nvSpPr>
          <p:cNvPr id="550" name="Google Shape;550;p37"/>
          <p:cNvSpPr/>
          <p:nvPr/>
        </p:nvSpPr>
        <p:spPr>
          <a:xfrm>
            <a:off x="6921551" y="771232"/>
            <a:ext cx="371695" cy="369157"/>
          </a:xfrm>
          <a:custGeom>
            <a:avLst/>
            <a:gdLst/>
            <a:ahLst/>
            <a:cxnLst/>
            <a:rect l="l" t="t" r="r" b="b"/>
            <a:pathLst>
              <a:path w="147498" h="146491" extrusionOk="0">
                <a:moveTo>
                  <a:pt x="72248" y="0"/>
                </a:moveTo>
                <a:cubicBezTo>
                  <a:pt x="71233" y="0"/>
                  <a:pt x="70212" y="188"/>
                  <a:pt x="69234" y="574"/>
                </a:cubicBezTo>
                <a:cubicBezTo>
                  <a:pt x="68389" y="759"/>
                  <a:pt x="67597" y="1102"/>
                  <a:pt x="66857" y="1551"/>
                </a:cubicBezTo>
                <a:cubicBezTo>
                  <a:pt x="63715" y="3584"/>
                  <a:pt x="62659" y="7360"/>
                  <a:pt x="63425" y="10898"/>
                </a:cubicBezTo>
                <a:cubicBezTo>
                  <a:pt x="63768" y="12403"/>
                  <a:pt x="64402" y="13829"/>
                  <a:pt x="65326" y="15097"/>
                </a:cubicBezTo>
                <a:cubicBezTo>
                  <a:pt x="65722" y="15730"/>
                  <a:pt x="66224" y="16311"/>
                  <a:pt x="66752" y="16839"/>
                </a:cubicBezTo>
                <a:cubicBezTo>
                  <a:pt x="67650" y="17684"/>
                  <a:pt x="68785" y="18239"/>
                  <a:pt x="70000" y="18344"/>
                </a:cubicBezTo>
                <a:lnTo>
                  <a:pt x="69155" y="32524"/>
                </a:lnTo>
                <a:cubicBezTo>
                  <a:pt x="69128" y="32999"/>
                  <a:pt x="69102" y="33448"/>
                  <a:pt x="69075" y="33923"/>
                </a:cubicBezTo>
                <a:cubicBezTo>
                  <a:pt x="64032" y="34716"/>
                  <a:pt x="59226" y="36537"/>
                  <a:pt x="54896" y="39257"/>
                </a:cubicBezTo>
                <a:lnTo>
                  <a:pt x="48796" y="30808"/>
                </a:lnTo>
                <a:lnTo>
                  <a:pt x="45285" y="25923"/>
                </a:lnTo>
                <a:cubicBezTo>
                  <a:pt x="46209" y="24946"/>
                  <a:pt x="46895" y="23784"/>
                  <a:pt x="47371" y="22543"/>
                </a:cubicBezTo>
                <a:cubicBezTo>
                  <a:pt x="47846" y="21038"/>
                  <a:pt x="47819" y="19453"/>
                  <a:pt x="47291" y="18001"/>
                </a:cubicBezTo>
                <a:cubicBezTo>
                  <a:pt x="47133" y="17552"/>
                  <a:pt x="46948" y="17130"/>
                  <a:pt x="46737" y="16707"/>
                </a:cubicBezTo>
                <a:cubicBezTo>
                  <a:pt x="46209" y="15361"/>
                  <a:pt x="45469" y="14120"/>
                  <a:pt x="44545" y="13011"/>
                </a:cubicBezTo>
                <a:cubicBezTo>
                  <a:pt x="43410" y="11585"/>
                  <a:pt x="41799" y="10634"/>
                  <a:pt x="40004" y="10370"/>
                </a:cubicBezTo>
                <a:cubicBezTo>
                  <a:pt x="39630" y="10320"/>
                  <a:pt x="39258" y="10295"/>
                  <a:pt x="38889" y="10295"/>
                </a:cubicBezTo>
                <a:cubicBezTo>
                  <a:pt x="36357" y="10295"/>
                  <a:pt x="33963" y="11458"/>
                  <a:pt x="32373" y="13486"/>
                </a:cubicBezTo>
                <a:cubicBezTo>
                  <a:pt x="31765" y="14093"/>
                  <a:pt x="31237" y="14806"/>
                  <a:pt x="30867" y="15572"/>
                </a:cubicBezTo>
                <a:cubicBezTo>
                  <a:pt x="29204" y="18925"/>
                  <a:pt x="30234" y="22728"/>
                  <a:pt x="32689" y="25342"/>
                </a:cubicBezTo>
                <a:cubicBezTo>
                  <a:pt x="33772" y="26477"/>
                  <a:pt x="35066" y="27375"/>
                  <a:pt x="36492" y="27982"/>
                </a:cubicBezTo>
                <a:cubicBezTo>
                  <a:pt x="37178" y="28326"/>
                  <a:pt x="37865" y="28590"/>
                  <a:pt x="38604" y="28748"/>
                </a:cubicBezTo>
                <a:cubicBezTo>
                  <a:pt x="39017" y="28849"/>
                  <a:pt x="39440" y="28899"/>
                  <a:pt x="39862" y="28899"/>
                </a:cubicBezTo>
                <a:cubicBezTo>
                  <a:pt x="40654" y="28899"/>
                  <a:pt x="41445" y="28723"/>
                  <a:pt x="42169" y="28378"/>
                </a:cubicBezTo>
                <a:lnTo>
                  <a:pt x="48744" y="41000"/>
                </a:lnTo>
                <a:lnTo>
                  <a:pt x="49800" y="43059"/>
                </a:lnTo>
                <a:cubicBezTo>
                  <a:pt x="46737" y="45779"/>
                  <a:pt x="44123" y="48974"/>
                  <a:pt x="42063" y="52512"/>
                </a:cubicBezTo>
                <a:lnTo>
                  <a:pt x="31871" y="47337"/>
                </a:lnTo>
                <a:lnTo>
                  <a:pt x="26511" y="44617"/>
                </a:lnTo>
                <a:cubicBezTo>
                  <a:pt x="26854" y="43324"/>
                  <a:pt x="26960" y="41977"/>
                  <a:pt x="26801" y="40657"/>
                </a:cubicBezTo>
                <a:cubicBezTo>
                  <a:pt x="26537" y="39125"/>
                  <a:pt x="25771" y="37726"/>
                  <a:pt x="24636" y="36643"/>
                </a:cubicBezTo>
                <a:cubicBezTo>
                  <a:pt x="24293" y="36326"/>
                  <a:pt x="23923" y="36036"/>
                  <a:pt x="23553" y="35798"/>
                </a:cubicBezTo>
                <a:cubicBezTo>
                  <a:pt x="22471" y="34848"/>
                  <a:pt x="21230" y="34082"/>
                  <a:pt x="19909" y="33501"/>
                </a:cubicBezTo>
                <a:cubicBezTo>
                  <a:pt x="18978" y="33087"/>
                  <a:pt x="17980" y="32880"/>
                  <a:pt x="16981" y="32880"/>
                </a:cubicBezTo>
                <a:cubicBezTo>
                  <a:pt x="16196" y="32880"/>
                  <a:pt x="15410" y="33008"/>
                  <a:pt x="14655" y="33263"/>
                </a:cubicBezTo>
                <a:cubicBezTo>
                  <a:pt x="11882" y="34267"/>
                  <a:pt x="9876" y="36643"/>
                  <a:pt x="9347" y="39521"/>
                </a:cubicBezTo>
                <a:cubicBezTo>
                  <a:pt x="9057" y="40366"/>
                  <a:pt x="8925" y="41211"/>
                  <a:pt x="8951" y="42083"/>
                </a:cubicBezTo>
                <a:cubicBezTo>
                  <a:pt x="9004" y="45806"/>
                  <a:pt x="11671" y="48710"/>
                  <a:pt x="15077" y="49898"/>
                </a:cubicBezTo>
                <a:cubicBezTo>
                  <a:pt x="16291" y="50332"/>
                  <a:pt x="17559" y="50534"/>
                  <a:pt x="18836" y="50534"/>
                </a:cubicBezTo>
                <a:cubicBezTo>
                  <a:pt x="19114" y="50534"/>
                  <a:pt x="19393" y="50525"/>
                  <a:pt x="19672" y="50506"/>
                </a:cubicBezTo>
                <a:cubicBezTo>
                  <a:pt x="20411" y="50506"/>
                  <a:pt x="21177" y="50400"/>
                  <a:pt x="21890" y="50215"/>
                </a:cubicBezTo>
                <a:cubicBezTo>
                  <a:pt x="23078" y="49898"/>
                  <a:pt x="24134" y="49212"/>
                  <a:pt x="24900" y="48235"/>
                </a:cubicBezTo>
                <a:lnTo>
                  <a:pt x="36518" y="56394"/>
                </a:lnTo>
                <a:lnTo>
                  <a:pt x="39317" y="58374"/>
                </a:lnTo>
                <a:cubicBezTo>
                  <a:pt x="37970" y="61992"/>
                  <a:pt x="37205" y="65821"/>
                  <a:pt x="37020" y="69702"/>
                </a:cubicBezTo>
                <a:lnTo>
                  <a:pt x="24477" y="69808"/>
                </a:lnTo>
                <a:lnTo>
                  <a:pt x="18457" y="69861"/>
                </a:lnTo>
                <a:cubicBezTo>
                  <a:pt x="18167" y="68540"/>
                  <a:pt x="17639" y="67299"/>
                  <a:pt x="16873" y="66217"/>
                </a:cubicBezTo>
                <a:cubicBezTo>
                  <a:pt x="15949" y="64976"/>
                  <a:pt x="14628" y="64078"/>
                  <a:pt x="13123" y="63655"/>
                </a:cubicBezTo>
                <a:cubicBezTo>
                  <a:pt x="12674" y="63523"/>
                  <a:pt x="12226" y="63418"/>
                  <a:pt x="11750" y="63365"/>
                </a:cubicBezTo>
                <a:cubicBezTo>
                  <a:pt x="10701" y="63127"/>
                  <a:pt x="9621" y="63008"/>
                  <a:pt x="8546" y="63008"/>
                </a:cubicBezTo>
                <a:cubicBezTo>
                  <a:pt x="8187" y="63008"/>
                  <a:pt x="7829" y="63022"/>
                  <a:pt x="7473" y="63048"/>
                </a:cubicBezTo>
                <a:cubicBezTo>
                  <a:pt x="5651" y="63154"/>
                  <a:pt x="3934" y="63946"/>
                  <a:pt x="2667" y="65240"/>
                </a:cubicBezTo>
                <a:cubicBezTo>
                  <a:pt x="687" y="67405"/>
                  <a:pt x="0" y="70468"/>
                  <a:pt x="845" y="73267"/>
                </a:cubicBezTo>
                <a:cubicBezTo>
                  <a:pt x="977" y="74138"/>
                  <a:pt x="1268" y="74957"/>
                  <a:pt x="1690" y="75722"/>
                </a:cubicBezTo>
                <a:cubicBezTo>
                  <a:pt x="3220" y="78554"/>
                  <a:pt x="6191" y="79944"/>
                  <a:pt x="9271" y="79944"/>
                </a:cubicBezTo>
                <a:cubicBezTo>
                  <a:pt x="9753" y="79944"/>
                  <a:pt x="10238" y="79910"/>
                  <a:pt x="10721" y="79842"/>
                </a:cubicBezTo>
                <a:cubicBezTo>
                  <a:pt x="12278" y="79630"/>
                  <a:pt x="13757" y="79076"/>
                  <a:pt x="15077" y="78257"/>
                </a:cubicBezTo>
                <a:cubicBezTo>
                  <a:pt x="15737" y="77888"/>
                  <a:pt x="16345" y="77465"/>
                  <a:pt x="16899" y="76963"/>
                </a:cubicBezTo>
                <a:cubicBezTo>
                  <a:pt x="17823" y="76145"/>
                  <a:pt x="18457" y="75036"/>
                  <a:pt x="18668" y="73821"/>
                </a:cubicBezTo>
                <a:lnTo>
                  <a:pt x="32742" y="75722"/>
                </a:lnTo>
                <a:lnTo>
                  <a:pt x="37231" y="76330"/>
                </a:lnTo>
                <a:cubicBezTo>
                  <a:pt x="37680" y="79947"/>
                  <a:pt x="38657" y="83512"/>
                  <a:pt x="40136" y="86865"/>
                </a:cubicBezTo>
                <a:lnTo>
                  <a:pt x="39687" y="87103"/>
                </a:lnTo>
                <a:lnTo>
                  <a:pt x="28227" y="93176"/>
                </a:lnTo>
                <a:lnTo>
                  <a:pt x="22920" y="96002"/>
                </a:lnTo>
                <a:cubicBezTo>
                  <a:pt x="22075" y="94945"/>
                  <a:pt x="21018" y="94100"/>
                  <a:pt x="19857" y="93467"/>
                </a:cubicBezTo>
                <a:cubicBezTo>
                  <a:pt x="18885" y="93017"/>
                  <a:pt x="17839" y="92788"/>
                  <a:pt x="16796" y="92788"/>
                </a:cubicBezTo>
                <a:cubicBezTo>
                  <a:pt x="16308" y="92788"/>
                  <a:pt x="15821" y="92838"/>
                  <a:pt x="15341" y="92939"/>
                </a:cubicBezTo>
                <a:cubicBezTo>
                  <a:pt x="14866" y="93018"/>
                  <a:pt x="14417" y="93150"/>
                  <a:pt x="13968" y="93308"/>
                </a:cubicBezTo>
                <a:cubicBezTo>
                  <a:pt x="12569" y="93678"/>
                  <a:pt x="11249" y="94232"/>
                  <a:pt x="10008" y="94998"/>
                </a:cubicBezTo>
                <a:cubicBezTo>
                  <a:pt x="8450" y="95922"/>
                  <a:pt x="7314" y="97401"/>
                  <a:pt x="6813" y="99170"/>
                </a:cubicBezTo>
                <a:cubicBezTo>
                  <a:pt x="6020" y="101995"/>
                  <a:pt x="6813" y="105032"/>
                  <a:pt x="8872" y="107118"/>
                </a:cubicBezTo>
                <a:cubicBezTo>
                  <a:pt x="9374" y="107831"/>
                  <a:pt x="10008" y="108438"/>
                  <a:pt x="10747" y="108914"/>
                </a:cubicBezTo>
                <a:cubicBezTo>
                  <a:pt x="12093" y="109830"/>
                  <a:pt x="13603" y="110247"/>
                  <a:pt x="15123" y="110247"/>
                </a:cubicBezTo>
                <a:cubicBezTo>
                  <a:pt x="17062" y="110247"/>
                  <a:pt x="19018" y="109569"/>
                  <a:pt x="20675" y="108385"/>
                </a:cubicBezTo>
                <a:cubicBezTo>
                  <a:pt x="21943" y="107488"/>
                  <a:pt x="22999" y="106326"/>
                  <a:pt x="23791" y="105006"/>
                </a:cubicBezTo>
                <a:cubicBezTo>
                  <a:pt x="24213" y="104372"/>
                  <a:pt x="24557" y="103712"/>
                  <a:pt x="24821" y="103025"/>
                </a:cubicBezTo>
                <a:cubicBezTo>
                  <a:pt x="25270" y="101863"/>
                  <a:pt x="25322" y="100596"/>
                  <a:pt x="24953" y="99434"/>
                </a:cubicBezTo>
                <a:lnTo>
                  <a:pt x="38314" y="94628"/>
                </a:lnTo>
                <a:lnTo>
                  <a:pt x="43383" y="92780"/>
                </a:lnTo>
                <a:cubicBezTo>
                  <a:pt x="45337" y="95711"/>
                  <a:pt x="47661" y="98325"/>
                  <a:pt x="50328" y="100622"/>
                </a:cubicBezTo>
                <a:cubicBezTo>
                  <a:pt x="50117" y="100913"/>
                  <a:pt x="49905" y="101203"/>
                  <a:pt x="49694" y="101520"/>
                </a:cubicBezTo>
                <a:lnTo>
                  <a:pt x="42327" y="112161"/>
                </a:lnTo>
                <a:lnTo>
                  <a:pt x="38921" y="117125"/>
                </a:lnTo>
                <a:cubicBezTo>
                  <a:pt x="37680" y="116597"/>
                  <a:pt x="36360" y="116307"/>
                  <a:pt x="35039" y="116307"/>
                </a:cubicBezTo>
                <a:cubicBezTo>
                  <a:pt x="33482" y="116360"/>
                  <a:pt x="31976" y="116914"/>
                  <a:pt x="30788" y="117891"/>
                </a:cubicBezTo>
                <a:cubicBezTo>
                  <a:pt x="30419" y="118182"/>
                  <a:pt x="30075" y="118499"/>
                  <a:pt x="29758" y="118868"/>
                </a:cubicBezTo>
                <a:cubicBezTo>
                  <a:pt x="28676" y="119819"/>
                  <a:pt x="27752" y="120928"/>
                  <a:pt x="27012" y="122169"/>
                </a:cubicBezTo>
                <a:cubicBezTo>
                  <a:pt x="26062" y="123700"/>
                  <a:pt x="25718" y="125549"/>
                  <a:pt x="26062" y="127344"/>
                </a:cubicBezTo>
                <a:cubicBezTo>
                  <a:pt x="26669" y="130222"/>
                  <a:pt x="28781" y="132546"/>
                  <a:pt x="31580" y="133444"/>
                </a:cubicBezTo>
                <a:cubicBezTo>
                  <a:pt x="32346" y="133840"/>
                  <a:pt x="33191" y="134077"/>
                  <a:pt x="34062" y="134183"/>
                </a:cubicBezTo>
                <a:cubicBezTo>
                  <a:pt x="34376" y="134221"/>
                  <a:pt x="34687" y="134240"/>
                  <a:pt x="34993" y="134240"/>
                </a:cubicBezTo>
                <a:cubicBezTo>
                  <a:pt x="38295" y="134240"/>
                  <a:pt x="41122" y="132090"/>
                  <a:pt x="42644" y="129166"/>
                </a:cubicBezTo>
                <a:cubicBezTo>
                  <a:pt x="43331" y="127767"/>
                  <a:pt x="43753" y="126262"/>
                  <a:pt x="43832" y="124704"/>
                </a:cubicBezTo>
                <a:cubicBezTo>
                  <a:pt x="43938" y="123938"/>
                  <a:pt x="43938" y="123199"/>
                  <a:pt x="43832" y="122433"/>
                </a:cubicBezTo>
                <a:cubicBezTo>
                  <a:pt x="43700" y="121218"/>
                  <a:pt x="43146" y="120083"/>
                  <a:pt x="42301" y="119211"/>
                </a:cubicBezTo>
                <a:cubicBezTo>
                  <a:pt x="45522" y="115752"/>
                  <a:pt x="48744" y="112267"/>
                  <a:pt x="51965" y="108808"/>
                </a:cubicBezTo>
                <a:lnTo>
                  <a:pt x="55899" y="104557"/>
                </a:lnTo>
                <a:cubicBezTo>
                  <a:pt x="58857" y="106299"/>
                  <a:pt x="62078" y="107620"/>
                  <a:pt x="65405" y="108517"/>
                </a:cubicBezTo>
                <a:lnTo>
                  <a:pt x="65273" y="109679"/>
                </a:lnTo>
                <a:lnTo>
                  <a:pt x="63636" y="122539"/>
                </a:lnTo>
                <a:lnTo>
                  <a:pt x="62870" y="128506"/>
                </a:lnTo>
                <a:cubicBezTo>
                  <a:pt x="61524" y="128585"/>
                  <a:pt x="60230" y="128955"/>
                  <a:pt x="59015" y="129562"/>
                </a:cubicBezTo>
                <a:cubicBezTo>
                  <a:pt x="57668" y="130328"/>
                  <a:pt x="56612" y="131516"/>
                  <a:pt x="55979" y="132942"/>
                </a:cubicBezTo>
                <a:cubicBezTo>
                  <a:pt x="55794" y="133365"/>
                  <a:pt x="55635" y="133813"/>
                  <a:pt x="55530" y="134262"/>
                </a:cubicBezTo>
                <a:cubicBezTo>
                  <a:pt x="55002" y="135609"/>
                  <a:pt x="54711" y="137008"/>
                  <a:pt x="54605" y="138461"/>
                </a:cubicBezTo>
                <a:cubicBezTo>
                  <a:pt x="54473" y="140256"/>
                  <a:pt x="55028" y="142078"/>
                  <a:pt x="56163" y="143504"/>
                </a:cubicBezTo>
                <a:cubicBezTo>
                  <a:pt x="57751" y="145404"/>
                  <a:pt x="60095" y="146491"/>
                  <a:pt x="62540" y="146491"/>
                </a:cubicBezTo>
                <a:cubicBezTo>
                  <a:pt x="62982" y="146491"/>
                  <a:pt x="63428" y="146455"/>
                  <a:pt x="63874" y="146382"/>
                </a:cubicBezTo>
                <a:cubicBezTo>
                  <a:pt x="64719" y="146356"/>
                  <a:pt x="65590" y="146197"/>
                  <a:pt x="66408" y="145881"/>
                </a:cubicBezTo>
                <a:cubicBezTo>
                  <a:pt x="69894" y="144560"/>
                  <a:pt x="71716" y="141075"/>
                  <a:pt x="71689" y="137484"/>
                </a:cubicBezTo>
                <a:cubicBezTo>
                  <a:pt x="71663" y="135926"/>
                  <a:pt x="71346" y="134368"/>
                  <a:pt x="70686" y="132968"/>
                </a:cubicBezTo>
                <a:cubicBezTo>
                  <a:pt x="70422" y="132256"/>
                  <a:pt x="70079" y="131569"/>
                  <a:pt x="69656" y="130962"/>
                </a:cubicBezTo>
                <a:cubicBezTo>
                  <a:pt x="68970" y="129932"/>
                  <a:pt x="67966" y="129166"/>
                  <a:pt x="66805" y="128796"/>
                </a:cubicBezTo>
                <a:cubicBezTo>
                  <a:pt x="68046" y="124228"/>
                  <a:pt x="69313" y="119687"/>
                  <a:pt x="70554" y="115119"/>
                </a:cubicBezTo>
                <a:lnTo>
                  <a:pt x="72112" y="109626"/>
                </a:lnTo>
                <a:cubicBezTo>
                  <a:pt x="73089" y="109706"/>
                  <a:pt x="74066" y="109759"/>
                  <a:pt x="75096" y="109759"/>
                </a:cubicBezTo>
                <a:cubicBezTo>
                  <a:pt x="77578" y="109759"/>
                  <a:pt x="80060" y="109494"/>
                  <a:pt x="82515" y="109019"/>
                </a:cubicBezTo>
                <a:lnTo>
                  <a:pt x="82806" y="109759"/>
                </a:lnTo>
                <a:lnTo>
                  <a:pt x="87295" y="121931"/>
                </a:lnTo>
                <a:lnTo>
                  <a:pt x="89354" y="127582"/>
                </a:lnTo>
                <a:cubicBezTo>
                  <a:pt x="88219" y="128268"/>
                  <a:pt x="87242" y="129193"/>
                  <a:pt x="86450" y="130275"/>
                </a:cubicBezTo>
                <a:cubicBezTo>
                  <a:pt x="85605" y="131569"/>
                  <a:pt x="85182" y="133127"/>
                  <a:pt x="85314" y="134658"/>
                </a:cubicBezTo>
                <a:cubicBezTo>
                  <a:pt x="85341" y="135134"/>
                  <a:pt x="85394" y="135609"/>
                  <a:pt x="85499" y="136058"/>
                </a:cubicBezTo>
                <a:cubicBezTo>
                  <a:pt x="85658" y="137484"/>
                  <a:pt x="86027" y="138883"/>
                  <a:pt x="86635" y="140203"/>
                </a:cubicBezTo>
                <a:cubicBezTo>
                  <a:pt x="87321" y="141867"/>
                  <a:pt x="88641" y="143214"/>
                  <a:pt x="90305" y="143979"/>
                </a:cubicBezTo>
                <a:cubicBezTo>
                  <a:pt x="91345" y="144413"/>
                  <a:pt x="92442" y="144628"/>
                  <a:pt x="93533" y="144628"/>
                </a:cubicBezTo>
                <a:cubicBezTo>
                  <a:pt x="95295" y="144628"/>
                  <a:pt x="97039" y="144069"/>
                  <a:pt x="98490" y="142976"/>
                </a:cubicBezTo>
                <a:cubicBezTo>
                  <a:pt x="99256" y="142553"/>
                  <a:pt x="99943" y="142025"/>
                  <a:pt x="100524" y="141365"/>
                </a:cubicBezTo>
                <a:cubicBezTo>
                  <a:pt x="103006" y="138593"/>
                  <a:pt x="103006" y="134658"/>
                  <a:pt x="101342" y="131463"/>
                </a:cubicBezTo>
                <a:cubicBezTo>
                  <a:pt x="100603" y="130090"/>
                  <a:pt x="99599" y="128876"/>
                  <a:pt x="98385" y="127925"/>
                </a:cubicBezTo>
                <a:cubicBezTo>
                  <a:pt x="97830" y="127423"/>
                  <a:pt x="97197" y="126975"/>
                  <a:pt x="96536" y="126631"/>
                </a:cubicBezTo>
                <a:cubicBezTo>
                  <a:pt x="95727" y="126177"/>
                  <a:pt x="94828" y="125944"/>
                  <a:pt x="93918" y="125944"/>
                </a:cubicBezTo>
                <a:cubicBezTo>
                  <a:pt x="93612" y="125944"/>
                  <a:pt x="93304" y="125971"/>
                  <a:pt x="92998" y="126024"/>
                </a:cubicBezTo>
                <a:lnTo>
                  <a:pt x="90041" y="112135"/>
                </a:lnTo>
                <a:cubicBezTo>
                  <a:pt x="89671" y="110471"/>
                  <a:pt x="89328" y="108808"/>
                  <a:pt x="88958" y="107144"/>
                </a:cubicBezTo>
                <a:cubicBezTo>
                  <a:pt x="92365" y="105824"/>
                  <a:pt x="95533" y="104002"/>
                  <a:pt x="98411" y="101784"/>
                </a:cubicBezTo>
                <a:lnTo>
                  <a:pt x="107996" y="110498"/>
                </a:lnTo>
                <a:lnTo>
                  <a:pt x="112432" y="114538"/>
                </a:lnTo>
                <a:cubicBezTo>
                  <a:pt x="111746" y="115700"/>
                  <a:pt x="111297" y="116967"/>
                  <a:pt x="111112" y="118287"/>
                </a:cubicBezTo>
                <a:cubicBezTo>
                  <a:pt x="110954" y="119845"/>
                  <a:pt x="111297" y="121377"/>
                  <a:pt x="112115" y="122723"/>
                </a:cubicBezTo>
                <a:cubicBezTo>
                  <a:pt x="112353" y="123119"/>
                  <a:pt x="112643" y="123489"/>
                  <a:pt x="112934" y="123859"/>
                </a:cubicBezTo>
                <a:cubicBezTo>
                  <a:pt x="113726" y="125047"/>
                  <a:pt x="114729" y="126130"/>
                  <a:pt x="115838" y="127027"/>
                </a:cubicBezTo>
                <a:cubicBezTo>
                  <a:pt x="117130" y="128099"/>
                  <a:pt x="118758" y="128677"/>
                  <a:pt x="120433" y="128677"/>
                </a:cubicBezTo>
                <a:cubicBezTo>
                  <a:pt x="120574" y="128677"/>
                  <a:pt x="120714" y="128673"/>
                  <a:pt x="120855" y="128664"/>
                </a:cubicBezTo>
                <a:cubicBezTo>
                  <a:pt x="123786" y="128453"/>
                  <a:pt x="126374" y="126684"/>
                  <a:pt x="127641" y="124017"/>
                </a:cubicBezTo>
                <a:cubicBezTo>
                  <a:pt x="128143" y="123304"/>
                  <a:pt x="128486" y="122512"/>
                  <a:pt x="128698" y="121667"/>
                </a:cubicBezTo>
                <a:cubicBezTo>
                  <a:pt x="129648" y="118076"/>
                  <a:pt x="127853" y="114564"/>
                  <a:pt x="124869" y="112505"/>
                </a:cubicBezTo>
                <a:cubicBezTo>
                  <a:pt x="123602" y="111607"/>
                  <a:pt x="122149" y="111000"/>
                  <a:pt x="120618" y="110709"/>
                </a:cubicBezTo>
                <a:cubicBezTo>
                  <a:pt x="119878" y="110524"/>
                  <a:pt x="119139" y="110419"/>
                  <a:pt x="118400" y="110392"/>
                </a:cubicBezTo>
                <a:cubicBezTo>
                  <a:pt x="118361" y="110391"/>
                  <a:pt x="118322" y="110391"/>
                  <a:pt x="118283" y="110391"/>
                </a:cubicBezTo>
                <a:cubicBezTo>
                  <a:pt x="117083" y="110391"/>
                  <a:pt x="115913" y="110785"/>
                  <a:pt x="114967" y="111501"/>
                </a:cubicBezTo>
                <a:lnTo>
                  <a:pt x="105963" y="100543"/>
                </a:lnTo>
                <a:lnTo>
                  <a:pt x="103296" y="97295"/>
                </a:lnTo>
                <a:cubicBezTo>
                  <a:pt x="105884" y="94470"/>
                  <a:pt x="108023" y="91249"/>
                  <a:pt x="109660" y="87763"/>
                </a:cubicBezTo>
                <a:lnTo>
                  <a:pt x="121119" y="90826"/>
                </a:lnTo>
                <a:lnTo>
                  <a:pt x="126929" y="92358"/>
                </a:lnTo>
                <a:cubicBezTo>
                  <a:pt x="126849" y="93704"/>
                  <a:pt x="127034" y="95025"/>
                  <a:pt x="127483" y="96292"/>
                </a:cubicBezTo>
                <a:cubicBezTo>
                  <a:pt x="128038" y="97744"/>
                  <a:pt x="129067" y="98959"/>
                  <a:pt x="130414" y="99751"/>
                </a:cubicBezTo>
                <a:cubicBezTo>
                  <a:pt x="130810" y="100015"/>
                  <a:pt x="131233" y="100226"/>
                  <a:pt x="131655" y="100411"/>
                </a:cubicBezTo>
                <a:cubicBezTo>
                  <a:pt x="132922" y="101098"/>
                  <a:pt x="134296" y="101573"/>
                  <a:pt x="135695" y="101863"/>
                </a:cubicBezTo>
                <a:cubicBezTo>
                  <a:pt x="136204" y="101976"/>
                  <a:pt x="136718" y="102031"/>
                  <a:pt x="137228" y="102031"/>
                </a:cubicBezTo>
                <a:cubicBezTo>
                  <a:pt x="138516" y="102031"/>
                  <a:pt x="139781" y="101680"/>
                  <a:pt x="140897" y="101018"/>
                </a:cubicBezTo>
                <a:cubicBezTo>
                  <a:pt x="143405" y="99461"/>
                  <a:pt x="144884" y="96714"/>
                  <a:pt x="144805" y="93783"/>
                </a:cubicBezTo>
                <a:cubicBezTo>
                  <a:pt x="144884" y="92912"/>
                  <a:pt x="144857" y="92041"/>
                  <a:pt x="144646" y="91196"/>
                </a:cubicBezTo>
                <a:cubicBezTo>
                  <a:pt x="143828" y="87552"/>
                  <a:pt x="140606" y="85281"/>
                  <a:pt x="137015" y="84806"/>
                </a:cubicBezTo>
                <a:cubicBezTo>
                  <a:pt x="136541" y="84749"/>
                  <a:pt x="136062" y="84719"/>
                  <a:pt x="135582" y="84719"/>
                </a:cubicBezTo>
                <a:cubicBezTo>
                  <a:pt x="134511" y="84719"/>
                  <a:pt x="133434" y="84865"/>
                  <a:pt x="132394" y="85175"/>
                </a:cubicBezTo>
                <a:cubicBezTo>
                  <a:pt x="131655" y="85334"/>
                  <a:pt x="130942" y="85598"/>
                  <a:pt x="130282" y="85941"/>
                </a:cubicBezTo>
                <a:cubicBezTo>
                  <a:pt x="129173" y="86469"/>
                  <a:pt x="128275" y="87367"/>
                  <a:pt x="127747" y="88476"/>
                </a:cubicBezTo>
                <a:lnTo>
                  <a:pt x="114703" y="82905"/>
                </a:lnTo>
                <a:lnTo>
                  <a:pt x="111878" y="81690"/>
                </a:lnTo>
                <a:cubicBezTo>
                  <a:pt x="112776" y="78389"/>
                  <a:pt x="113224" y="75010"/>
                  <a:pt x="113224" y="71603"/>
                </a:cubicBezTo>
                <a:cubicBezTo>
                  <a:pt x="113224" y="70943"/>
                  <a:pt x="113198" y="70283"/>
                  <a:pt x="113172" y="69597"/>
                </a:cubicBezTo>
                <a:lnTo>
                  <a:pt x="123707" y="67273"/>
                </a:lnTo>
                <a:lnTo>
                  <a:pt x="129569" y="65979"/>
                </a:lnTo>
                <a:cubicBezTo>
                  <a:pt x="130124" y="67194"/>
                  <a:pt x="130889" y="68303"/>
                  <a:pt x="131866" y="69200"/>
                </a:cubicBezTo>
                <a:cubicBezTo>
                  <a:pt x="133028" y="70230"/>
                  <a:pt x="134507" y="70838"/>
                  <a:pt x="136065" y="70943"/>
                </a:cubicBezTo>
                <a:cubicBezTo>
                  <a:pt x="136302" y="70956"/>
                  <a:pt x="136533" y="70963"/>
                  <a:pt x="136764" y="70963"/>
                </a:cubicBezTo>
                <a:cubicBezTo>
                  <a:pt x="136995" y="70963"/>
                  <a:pt x="137226" y="70956"/>
                  <a:pt x="137464" y="70943"/>
                </a:cubicBezTo>
                <a:cubicBezTo>
                  <a:pt x="137555" y="70945"/>
                  <a:pt x="137645" y="70946"/>
                  <a:pt x="137735" y="70946"/>
                </a:cubicBezTo>
                <a:cubicBezTo>
                  <a:pt x="139094" y="70946"/>
                  <a:pt x="140429" y="70758"/>
                  <a:pt x="141742" y="70362"/>
                </a:cubicBezTo>
                <a:cubicBezTo>
                  <a:pt x="143484" y="69887"/>
                  <a:pt x="144990" y="68752"/>
                  <a:pt x="145966" y="67220"/>
                </a:cubicBezTo>
                <a:cubicBezTo>
                  <a:pt x="147472" y="64685"/>
                  <a:pt x="147498" y="61569"/>
                  <a:pt x="146072" y="58982"/>
                </a:cubicBezTo>
                <a:cubicBezTo>
                  <a:pt x="145755" y="58190"/>
                  <a:pt x="145306" y="57424"/>
                  <a:pt x="144752" y="56764"/>
                </a:cubicBezTo>
                <a:cubicBezTo>
                  <a:pt x="143127" y="54874"/>
                  <a:pt x="140852" y="54000"/>
                  <a:pt x="138504" y="54000"/>
                </a:cubicBezTo>
                <a:cubicBezTo>
                  <a:pt x="137342" y="54000"/>
                  <a:pt x="136163" y="54214"/>
                  <a:pt x="135035" y="54625"/>
                </a:cubicBezTo>
                <a:cubicBezTo>
                  <a:pt x="133583" y="55153"/>
                  <a:pt x="132236" y="55998"/>
                  <a:pt x="131127" y="57081"/>
                </a:cubicBezTo>
                <a:cubicBezTo>
                  <a:pt x="130546" y="57556"/>
                  <a:pt x="130044" y="58110"/>
                  <a:pt x="129595" y="58718"/>
                </a:cubicBezTo>
                <a:cubicBezTo>
                  <a:pt x="128856" y="59721"/>
                  <a:pt x="128486" y="60909"/>
                  <a:pt x="128539" y="62150"/>
                </a:cubicBezTo>
                <a:lnTo>
                  <a:pt x="114386" y="63206"/>
                </a:lnTo>
                <a:lnTo>
                  <a:pt x="112353" y="63365"/>
                </a:lnTo>
                <a:cubicBezTo>
                  <a:pt x="111429" y="59193"/>
                  <a:pt x="109818" y="55206"/>
                  <a:pt x="107574" y="51562"/>
                </a:cubicBezTo>
                <a:lnTo>
                  <a:pt x="115152" y="45198"/>
                </a:lnTo>
                <a:lnTo>
                  <a:pt x="119773" y="41343"/>
                </a:lnTo>
                <a:cubicBezTo>
                  <a:pt x="120829" y="42188"/>
                  <a:pt x="122017" y="42795"/>
                  <a:pt x="123311" y="43165"/>
                </a:cubicBezTo>
                <a:cubicBezTo>
                  <a:pt x="123866" y="43301"/>
                  <a:pt x="124431" y="43369"/>
                  <a:pt x="124995" y="43369"/>
                </a:cubicBezTo>
                <a:cubicBezTo>
                  <a:pt x="125962" y="43369"/>
                  <a:pt x="126926" y="43169"/>
                  <a:pt x="127826" y="42769"/>
                </a:cubicBezTo>
                <a:cubicBezTo>
                  <a:pt x="128249" y="42584"/>
                  <a:pt x="128671" y="42347"/>
                  <a:pt x="129067" y="42109"/>
                </a:cubicBezTo>
                <a:cubicBezTo>
                  <a:pt x="130361" y="41475"/>
                  <a:pt x="131549" y="40630"/>
                  <a:pt x="132579" y="39653"/>
                </a:cubicBezTo>
                <a:cubicBezTo>
                  <a:pt x="133926" y="38412"/>
                  <a:pt x="134744" y="36722"/>
                  <a:pt x="134903" y="34900"/>
                </a:cubicBezTo>
                <a:cubicBezTo>
                  <a:pt x="135061" y="31969"/>
                  <a:pt x="133635" y="29170"/>
                  <a:pt x="131180" y="27560"/>
                </a:cubicBezTo>
                <a:cubicBezTo>
                  <a:pt x="130546" y="26979"/>
                  <a:pt x="129780" y="26504"/>
                  <a:pt x="128988" y="26187"/>
                </a:cubicBezTo>
                <a:cubicBezTo>
                  <a:pt x="128024" y="25796"/>
                  <a:pt x="127040" y="25616"/>
                  <a:pt x="126071" y="25616"/>
                </a:cubicBezTo>
                <a:cubicBezTo>
                  <a:pt x="123564" y="25616"/>
                  <a:pt x="121148" y="26825"/>
                  <a:pt x="119377" y="28748"/>
                </a:cubicBezTo>
                <a:cubicBezTo>
                  <a:pt x="118321" y="29910"/>
                  <a:pt x="117528" y="31256"/>
                  <a:pt x="117027" y="32735"/>
                </a:cubicBezTo>
                <a:cubicBezTo>
                  <a:pt x="116736" y="33422"/>
                  <a:pt x="116551" y="34161"/>
                  <a:pt x="116419" y="34900"/>
                </a:cubicBezTo>
                <a:cubicBezTo>
                  <a:pt x="116235" y="36115"/>
                  <a:pt x="116472" y="37356"/>
                  <a:pt x="117080" y="38439"/>
                </a:cubicBezTo>
                <a:lnTo>
                  <a:pt x="105012" y="45885"/>
                </a:lnTo>
                <a:lnTo>
                  <a:pt x="103877" y="46598"/>
                </a:lnTo>
                <a:cubicBezTo>
                  <a:pt x="100999" y="43271"/>
                  <a:pt x="97566" y="40498"/>
                  <a:pt x="93738" y="38333"/>
                </a:cubicBezTo>
                <a:lnTo>
                  <a:pt x="97408" y="29567"/>
                </a:lnTo>
                <a:lnTo>
                  <a:pt x="99705" y="24021"/>
                </a:lnTo>
                <a:cubicBezTo>
                  <a:pt x="100365" y="24140"/>
                  <a:pt x="101032" y="24200"/>
                  <a:pt x="101695" y="24200"/>
                </a:cubicBezTo>
                <a:cubicBezTo>
                  <a:pt x="102359" y="24200"/>
                  <a:pt x="103019" y="24140"/>
                  <a:pt x="103666" y="24021"/>
                </a:cubicBezTo>
                <a:cubicBezTo>
                  <a:pt x="105171" y="23652"/>
                  <a:pt x="106518" y="22780"/>
                  <a:pt x="107495" y="21566"/>
                </a:cubicBezTo>
                <a:cubicBezTo>
                  <a:pt x="107785" y="21196"/>
                  <a:pt x="108049" y="20826"/>
                  <a:pt x="108287" y="20404"/>
                </a:cubicBezTo>
                <a:cubicBezTo>
                  <a:pt x="109132" y="19242"/>
                  <a:pt x="109818" y="17975"/>
                  <a:pt x="110267" y="16602"/>
                </a:cubicBezTo>
                <a:cubicBezTo>
                  <a:pt x="110901" y="14885"/>
                  <a:pt x="110848" y="13011"/>
                  <a:pt x="110135" y="11321"/>
                </a:cubicBezTo>
                <a:cubicBezTo>
                  <a:pt x="108920" y="8654"/>
                  <a:pt x="106386" y="6805"/>
                  <a:pt x="103481" y="6489"/>
                </a:cubicBezTo>
                <a:cubicBezTo>
                  <a:pt x="102882" y="6339"/>
                  <a:pt x="102270" y="6269"/>
                  <a:pt x="101655" y="6269"/>
                </a:cubicBezTo>
                <a:cubicBezTo>
                  <a:pt x="101401" y="6269"/>
                  <a:pt x="101147" y="6281"/>
                  <a:pt x="100893" y="6304"/>
                </a:cubicBezTo>
                <a:cubicBezTo>
                  <a:pt x="97197" y="6621"/>
                  <a:pt x="94477" y="9499"/>
                  <a:pt x="93553" y="12984"/>
                </a:cubicBezTo>
                <a:cubicBezTo>
                  <a:pt x="93157" y="14516"/>
                  <a:pt x="93051" y="16074"/>
                  <a:pt x="93315" y="17605"/>
                </a:cubicBezTo>
                <a:cubicBezTo>
                  <a:pt x="93368" y="18371"/>
                  <a:pt x="93526" y="19110"/>
                  <a:pt x="93764" y="19823"/>
                </a:cubicBezTo>
                <a:cubicBezTo>
                  <a:pt x="94160" y="20985"/>
                  <a:pt x="94926" y="21988"/>
                  <a:pt x="95956" y="22675"/>
                </a:cubicBezTo>
                <a:lnTo>
                  <a:pt x="88694" y="34848"/>
                </a:lnTo>
                <a:cubicBezTo>
                  <a:pt x="88509" y="35164"/>
                  <a:pt x="88325" y="35455"/>
                  <a:pt x="88140" y="35772"/>
                </a:cubicBezTo>
                <a:cubicBezTo>
                  <a:pt x="83994" y="34267"/>
                  <a:pt x="79637" y="33474"/>
                  <a:pt x="75228" y="33474"/>
                </a:cubicBezTo>
                <a:cubicBezTo>
                  <a:pt x="74937" y="30253"/>
                  <a:pt x="74673" y="27058"/>
                  <a:pt x="74409" y="23837"/>
                </a:cubicBezTo>
                <a:lnTo>
                  <a:pt x="73907" y="17843"/>
                </a:lnTo>
                <a:cubicBezTo>
                  <a:pt x="75201" y="17473"/>
                  <a:pt x="76390" y="16839"/>
                  <a:pt x="77446" y="16021"/>
                </a:cubicBezTo>
                <a:cubicBezTo>
                  <a:pt x="78608" y="14991"/>
                  <a:pt x="79400" y="13592"/>
                  <a:pt x="79717" y="12086"/>
                </a:cubicBezTo>
                <a:cubicBezTo>
                  <a:pt x="79796" y="11611"/>
                  <a:pt x="79849" y="11162"/>
                  <a:pt x="79875" y="10687"/>
                </a:cubicBezTo>
                <a:cubicBezTo>
                  <a:pt x="80113" y="9261"/>
                  <a:pt x="80113" y="7809"/>
                  <a:pt x="79901" y="6383"/>
                </a:cubicBezTo>
                <a:cubicBezTo>
                  <a:pt x="79664" y="4587"/>
                  <a:pt x="78766" y="2950"/>
                  <a:pt x="77393" y="1788"/>
                </a:cubicBezTo>
                <a:cubicBezTo>
                  <a:pt x="75897" y="615"/>
                  <a:pt x="74083" y="0"/>
                  <a:pt x="7224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" name="Google Shape;551;p37"/>
          <p:cNvSpPr/>
          <p:nvPr/>
        </p:nvSpPr>
        <p:spPr>
          <a:xfrm rot="-8935431">
            <a:off x="2485078" y="4242289"/>
            <a:ext cx="297440" cy="265782"/>
          </a:xfrm>
          <a:custGeom>
            <a:avLst/>
            <a:gdLst/>
            <a:ahLst/>
            <a:cxnLst/>
            <a:rect l="l" t="t" r="r" b="b"/>
            <a:pathLst>
              <a:path w="9451" h="8446" extrusionOk="0">
                <a:moveTo>
                  <a:pt x="4726" y="1"/>
                </a:moveTo>
                <a:cubicBezTo>
                  <a:pt x="3911" y="1"/>
                  <a:pt x="3251" y="661"/>
                  <a:pt x="3251" y="1474"/>
                </a:cubicBezTo>
                <a:cubicBezTo>
                  <a:pt x="3251" y="1778"/>
                  <a:pt x="3343" y="2062"/>
                  <a:pt x="3503" y="2296"/>
                </a:cubicBezTo>
                <a:cubicBezTo>
                  <a:pt x="3299" y="2458"/>
                  <a:pt x="3113" y="2659"/>
                  <a:pt x="2953" y="2892"/>
                </a:cubicBezTo>
                <a:cubicBezTo>
                  <a:pt x="2359" y="2519"/>
                  <a:pt x="1766" y="2146"/>
                  <a:pt x="1172" y="1774"/>
                </a:cubicBezTo>
                <a:cubicBezTo>
                  <a:pt x="1125" y="1745"/>
                  <a:pt x="1080" y="1732"/>
                  <a:pt x="1037" y="1732"/>
                </a:cubicBezTo>
                <a:cubicBezTo>
                  <a:pt x="812" y="1732"/>
                  <a:pt x="666" y="2077"/>
                  <a:pt x="906" y="2228"/>
                </a:cubicBezTo>
                <a:cubicBezTo>
                  <a:pt x="1501" y="2602"/>
                  <a:pt x="2096" y="2974"/>
                  <a:pt x="2691" y="3348"/>
                </a:cubicBezTo>
                <a:cubicBezTo>
                  <a:pt x="2483" y="3785"/>
                  <a:pt x="2355" y="4293"/>
                  <a:pt x="2330" y="4840"/>
                </a:cubicBezTo>
                <a:cubicBezTo>
                  <a:pt x="1665" y="4771"/>
                  <a:pt x="1001" y="4701"/>
                  <a:pt x="337" y="4633"/>
                </a:cubicBezTo>
                <a:cubicBezTo>
                  <a:pt x="326" y="4631"/>
                  <a:pt x="315" y="4631"/>
                  <a:pt x="305" y="4631"/>
                </a:cubicBezTo>
                <a:cubicBezTo>
                  <a:pt x="1" y="4631"/>
                  <a:pt x="13" y="5124"/>
                  <a:pt x="337" y="5158"/>
                </a:cubicBezTo>
                <a:lnTo>
                  <a:pt x="2338" y="5367"/>
                </a:lnTo>
                <a:cubicBezTo>
                  <a:pt x="2374" y="5839"/>
                  <a:pt x="2490" y="6281"/>
                  <a:pt x="2663" y="6670"/>
                </a:cubicBezTo>
                <a:lnTo>
                  <a:pt x="1238" y="8001"/>
                </a:lnTo>
                <a:cubicBezTo>
                  <a:pt x="1045" y="8181"/>
                  <a:pt x="1227" y="8446"/>
                  <a:pt x="1434" y="8446"/>
                </a:cubicBezTo>
                <a:cubicBezTo>
                  <a:pt x="1494" y="8446"/>
                  <a:pt x="1555" y="8424"/>
                  <a:pt x="1610" y="8372"/>
                </a:cubicBezTo>
                <a:cubicBezTo>
                  <a:pt x="2049" y="7963"/>
                  <a:pt x="2488" y="7554"/>
                  <a:pt x="2927" y="7146"/>
                </a:cubicBezTo>
                <a:cubicBezTo>
                  <a:pt x="3366" y="7806"/>
                  <a:pt x="4010" y="8223"/>
                  <a:pt x="4726" y="8223"/>
                </a:cubicBezTo>
                <a:cubicBezTo>
                  <a:pt x="5442" y="8223"/>
                  <a:pt x="6084" y="7806"/>
                  <a:pt x="6525" y="7146"/>
                </a:cubicBezTo>
                <a:cubicBezTo>
                  <a:pt x="6963" y="7555"/>
                  <a:pt x="7401" y="7965"/>
                  <a:pt x="7841" y="8372"/>
                </a:cubicBezTo>
                <a:cubicBezTo>
                  <a:pt x="7896" y="8424"/>
                  <a:pt x="7957" y="8446"/>
                  <a:pt x="8017" y="8446"/>
                </a:cubicBezTo>
                <a:cubicBezTo>
                  <a:pt x="8224" y="8446"/>
                  <a:pt x="8407" y="8181"/>
                  <a:pt x="8214" y="8001"/>
                </a:cubicBezTo>
                <a:lnTo>
                  <a:pt x="6787" y="6671"/>
                </a:lnTo>
                <a:cubicBezTo>
                  <a:pt x="6963" y="6282"/>
                  <a:pt x="7077" y="5841"/>
                  <a:pt x="7114" y="5367"/>
                </a:cubicBezTo>
                <a:lnTo>
                  <a:pt x="9114" y="5158"/>
                </a:lnTo>
                <a:cubicBezTo>
                  <a:pt x="9438" y="5123"/>
                  <a:pt x="9451" y="4630"/>
                  <a:pt x="9146" y="4630"/>
                </a:cubicBezTo>
                <a:cubicBezTo>
                  <a:pt x="9136" y="4630"/>
                  <a:pt x="9125" y="4630"/>
                  <a:pt x="9114" y="4631"/>
                </a:cubicBezTo>
                <a:cubicBezTo>
                  <a:pt x="8450" y="4701"/>
                  <a:pt x="7785" y="4768"/>
                  <a:pt x="7121" y="4838"/>
                </a:cubicBezTo>
                <a:cubicBezTo>
                  <a:pt x="7096" y="4292"/>
                  <a:pt x="6967" y="3784"/>
                  <a:pt x="6760" y="3348"/>
                </a:cubicBezTo>
                <a:cubicBezTo>
                  <a:pt x="7356" y="2974"/>
                  <a:pt x="7951" y="2602"/>
                  <a:pt x="8546" y="2228"/>
                </a:cubicBezTo>
                <a:cubicBezTo>
                  <a:pt x="8786" y="2077"/>
                  <a:pt x="8640" y="1732"/>
                  <a:pt x="8415" y="1732"/>
                </a:cubicBezTo>
                <a:cubicBezTo>
                  <a:pt x="8372" y="1732"/>
                  <a:pt x="8326" y="1745"/>
                  <a:pt x="8279" y="1774"/>
                </a:cubicBezTo>
                <a:cubicBezTo>
                  <a:pt x="7685" y="2146"/>
                  <a:pt x="7091" y="2519"/>
                  <a:pt x="6498" y="2892"/>
                </a:cubicBezTo>
                <a:cubicBezTo>
                  <a:pt x="6337" y="2661"/>
                  <a:pt x="6154" y="2458"/>
                  <a:pt x="5948" y="2296"/>
                </a:cubicBezTo>
                <a:cubicBezTo>
                  <a:pt x="6107" y="2062"/>
                  <a:pt x="6200" y="1778"/>
                  <a:pt x="6200" y="1474"/>
                </a:cubicBezTo>
                <a:cubicBezTo>
                  <a:pt x="6200" y="661"/>
                  <a:pt x="5539" y="1"/>
                  <a:pt x="472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2" name="Google Shape;552;p37"/>
          <p:cNvSpPr/>
          <p:nvPr/>
        </p:nvSpPr>
        <p:spPr>
          <a:xfrm>
            <a:off x="5780508" y="2392088"/>
            <a:ext cx="2838243" cy="1792403"/>
          </a:xfrm>
          <a:custGeom>
            <a:avLst/>
            <a:gdLst/>
            <a:ahLst/>
            <a:cxnLst/>
            <a:rect l="l" t="t" r="r" b="b"/>
            <a:pathLst>
              <a:path w="109479" h="69138" extrusionOk="0">
                <a:moveTo>
                  <a:pt x="4971" y="1"/>
                </a:moveTo>
                <a:cubicBezTo>
                  <a:pt x="2238" y="1"/>
                  <a:pt x="0" y="2237"/>
                  <a:pt x="0" y="4972"/>
                </a:cubicBezTo>
                <a:lnTo>
                  <a:pt x="0" y="64165"/>
                </a:lnTo>
                <a:cubicBezTo>
                  <a:pt x="0" y="66900"/>
                  <a:pt x="2237" y="69137"/>
                  <a:pt x="4971" y="69137"/>
                </a:cubicBezTo>
                <a:lnTo>
                  <a:pt x="104507" y="69137"/>
                </a:lnTo>
                <a:cubicBezTo>
                  <a:pt x="107241" y="69137"/>
                  <a:pt x="109479" y="66900"/>
                  <a:pt x="109479" y="64165"/>
                </a:cubicBezTo>
                <a:lnTo>
                  <a:pt x="109479" y="4972"/>
                </a:lnTo>
                <a:cubicBezTo>
                  <a:pt x="109479" y="2238"/>
                  <a:pt x="107243" y="1"/>
                  <a:pt x="10450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3" name="Google Shape;553;p37"/>
          <p:cNvSpPr/>
          <p:nvPr/>
        </p:nvSpPr>
        <p:spPr>
          <a:xfrm>
            <a:off x="5780430" y="3737801"/>
            <a:ext cx="2838295" cy="446791"/>
          </a:xfrm>
          <a:custGeom>
            <a:avLst/>
            <a:gdLst/>
            <a:ahLst/>
            <a:cxnLst/>
            <a:rect l="l" t="t" r="r" b="b"/>
            <a:pathLst>
              <a:path w="109481" h="17234" extrusionOk="0">
                <a:moveTo>
                  <a:pt x="1" y="1"/>
                </a:moveTo>
                <a:lnTo>
                  <a:pt x="1" y="12261"/>
                </a:lnTo>
                <a:cubicBezTo>
                  <a:pt x="1" y="14996"/>
                  <a:pt x="2240" y="17234"/>
                  <a:pt x="4972" y="17234"/>
                </a:cubicBezTo>
                <a:lnTo>
                  <a:pt x="104509" y="17234"/>
                </a:lnTo>
                <a:cubicBezTo>
                  <a:pt x="107244" y="17234"/>
                  <a:pt x="109481" y="14996"/>
                  <a:pt x="109481" y="12261"/>
                </a:cubicBezTo>
                <a:lnTo>
                  <a:pt x="109481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4" name="Google Shape;554;p37"/>
          <p:cNvSpPr/>
          <p:nvPr/>
        </p:nvSpPr>
        <p:spPr>
          <a:xfrm>
            <a:off x="5854608" y="2467171"/>
            <a:ext cx="2690030" cy="1206109"/>
          </a:xfrm>
          <a:custGeom>
            <a:avLst/>
            <a:gdLst/>
            <a:ahLst/>
            <a:cxnLst/>
            <a:rect l="l" t="t" r="r" b="b"/>
            <a:pathLst>
              <a:path w="103762" h="46523" extrusionOk="0">
                <a:moveTo>
                  <a:pt x="1598" y="1"/>
                </a:moveTo>
                <a:cubicBezTo>
                  <a:pt x="719" y="1"/>
                  <a:pt x="1" y="720"/>
                  <a:pt x="1" y="1600"/>
                </a:cubicBezTo>
                <a:lnTo>
                  <a:pt x="1" y="44925"/>
                </a:lnTo>
                <a:cubicBezTo>
                  <a:pt x="1" y="45804"/>
                  <a:pt x="719" y="46523"/>
                  <a:pt x="1598" y="46523"/>
                </a:cubicBezTo>
                <a:lnTo>
                  <a:pt x="102162" y="46523"/>
                </a:lnTo>
                <a:cubicBezTo>
                  <a:pt x="103042" y="46523"/>
                  <a:pt x="103761" y="45804"/>
                  <a:pt x="103761" y="44925"/>
                </a:cubicBezTo>
                <a:lnTo>
                  <a:pt x="103761" y="1600"/>
                </a:lnTo>
                <a:cubicBezTo>
                  <a:pt x="103761" y="720"/>
                  <a:pt x="103042" y="1"/>
                  <a:pt x="10216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5" name="Google Shape;555;p37"/>
          <p:cNvSpPr/>
          <p:nvPr/>
        </p:nvSpPr>
        <p:spPr>
          <a:xfrm>
            <a:off x="6502247" y="4455964"/>
            <a:ext cx="1394895" cy="73679"/>
          </a:xfrm>
          <a:custGeom>
            <a:avLst/>
            <a:gdLst/>
            <a:ahLst/>
            <a:cxnLst/>
            <a:rect l="l" t="t" r="r" b="b"/>
            <a:pathLst>
              <a:path w="53805" h="2842" extrusionOk="0">
                <a:moveTo>
                  <a:pt x="1" y="1"/>
                </a:moveTo>
                <a:lnTo>
                  <a:pt x="1" y="2841"/>
                </a:lnTo>
                <a:lnTo>
                  <a:pt x="53805" y="2841"/>
                </a:lnTo>
                <a:lnTo>
                  <a:pt x="5380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6" name="Google Shape;556;p37"/>
          <p:cNvSpPr/>
          <p:nvPr/>
        </p:nvSpPr>
        <p:spPr>
          <a:xfrm>
            <a:off x="6684101" y="4184566"/>
            <a:ext cx="1031193" cy="271409"/>
          </a:xfrm>
          <a:custGeom>
            <a:avLst/>
            <a:gdLst/>
            <a:ahLst/>
            <a:cxnLst/>
            <a:rect l="l" t="t" r="r" b="b"/>
            <a:pathLst>
              <a:path w="39776" h="10469" extrusionOk="0">
                <a:moveTo>
                  <a:pt x="0" y="0"/>
                </a:moveTo>
                <a:lnTo>
                  <a:pt x="0" y="10469"/>
                </a:lnTo>
                <a:lnTo>
                  <a:pt x="39776" y="10469"/>
                </a:lnTo>
                <a:lnTo>
                  <a:pt x="3977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7" name="Google Shape;557;p37"/>
          <p:cNvSpPr/>
          <p:nvPr/>
        </p:nvSpPr>
        <p:spPr>
          <a:xfrm>
            <a:off x="6684101" y="4184566"/>
            <a:ext cx="1031193" cy="156328"/>
          </a:xfrm>
          <a:custGeom>
            <a:avLst/>
            <a:gdLst/>
            <a:ahLst/>
            <a:cxnLst/>
            <a:rect l="l" t="t" r="r" b="b"/>
            <a:pathLst>
              <a:path w="39776" h="6030" extrusionOk="0">
                <a:moveTo>
                  <a:pt x="0" y="0"/>
                </a:moveTo>
                <a:lnTo>
                  <a:pt x="0" y="1945"/>
                </a:lnTo>
                <a:lnTo>
                  <a:pt x="39776" y="6030"/>
                </a:lnTo>
                <a:lnTo>
                  <a:pt x="3977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8" name="Google Shape;558;p37"/>
          <p:cNvSpPr/>
          <p:nvPr/>
        </p:nvSpPr>
        <p:spPr>
          <a:xfrm>
            <a:off x="5312287" y="4522699"/>
            <a:ext cx="3918771" cy="81301"/>
          </a:xfrm>
          <a:custGeom>
            <a:avLst/>
            <a:gdLst/>
            <a:ahLst/>
            <a:cxnLst/>
            <a:rect l="l" t="t" r="r" b="b"/>
            <a:pathLst>
              <a:path w="151158" h="3136" extrusionOk="0">
                <a:moveTo>
                  <a:pt x="1568" y="0"/>
                </a:moveTo>
                <a:cubicBezTo>
                  <a:pt x="702" y="0"/>
                  <a:pt x="1" y="702"/>
                  <a:pt x="1" y="1567"/>
                </a:cubicBezTo>
                <a:cubicBezTo>
                  <a:pt x="1" y="2434"/>
                  <a:pt x="702" y="3136"/>
                  <a:pt x="1568" y="3136"/>
                </a:cubicBezTo>
                <a:lnTo>
                  <a:pt x="149589" y="3136"/>
                </a:lnTo>
                <a:cubicBezTo>
                  <a:pt x="150455" y="3136"/>
                  <a:pt x="151157" y="2433"/>
                  <a:pt x="151157" y="1567"/>
                </a:cubicBezTo>
                <a:cubicBezTo>
                  <a:pt x="151157" y="703"/>
                  <a:pt x="150455" y="1"/>
                  <a:pt x="14958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59" name="Google Shape;559;p37"/>
          <p:cNvGrpSpPr/>
          <p:nvPr/>
        </p:nvGrpSpPr>
        <p:grpSpPr>
          <a:xfrm>
            <a:off x="4833702" y="3605755"/>
            <a:ext cx="1170397" cy="745329"/>
            <a:chOff x="4056602" y="3005938"/>
            <a:chExt cx="1337596" cy="851804"/>
          </a:xfrm>
        </p:grpSpPr>
        <p:sp>
          <p:nvSpPr>
            <p:cNvPr id="560" name="Google Shape;560;p37"/>
            <p:cNvSpPr/>
            <p:nvPr/>
          </p:nvSpPr>
          <p:spPr>
            <a:xfrm>
              <a:off x="4056602" y="3005938"/>
              <a:ext cx="1337542" cy="851788"/>
            </a:xfrm>
            <a:custGeom>
              <a:avLst/>
              <a:gdLst/>
              <a:ahLst/>
              <a:cxnLst/>
              <a:rect l="l" t="t" r="r" b="b"/>
              <a:pathLst>
                <a:path w="29796" h="18975" extrusionOk="0">
                  <a:moveTo>
                    <a:pt x="1" y="1"/>
                  </a:moveTo>
                  <a:lnTo>
                    <a:pt x="1" y="18975"/>
                  </a:lnTo>
                  <a:lnTo>
                    <a:pt x="29795" y="18975"/>
                  </a:lnTo>
                  <a:lnTo>
                    <a:pt x="2979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37"/>
            <p:cNvSpPr/>
            <p:nvPr/>
          </p:nvSpPr>
          <p:spPr>
            <a:xfrm>
              <a:off x="4056602" y="3005938"/>
              <a:ext cx="1337542" cy="571809"/>
            </a:xfrm>
            <a:custGeom>
              <a:avLst/>
              <a:gdLst/>
              <a:ahLst/>
              <a:cxnLst/>
              <a:rect l="l" t="t" r="r" b="b"/>
              <a:pathLst>
                <a:path w="29796" h="12738" extrusionOk="0">
                  <a:moveTo>
                    <a:pt x="1" y="1"/>
                  </a:moveTo>
                  <a:lnTo>
                    <a:pt x="14900" y="12737"/>
                  </a:lnTo>
                  <a:lnTo>
                    <a:pt x="2979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37"/>
            <p:cNvSpPr/>
            <p:nvPr/>
          </p:nvSpPr>
          <p:spPr>
            <a:xfrm>
              <a:off x="4056602" y="3264969"/>
              <a:ext cx="656741" cy="592772"/>
            </a:xfrm>
            <a:custGeom>
              <a:avLst/>
              <a:gdLst/>
              <a:ahLst/>
              <a:cxnLst/>
              <a:rect l="l" t="t" r="r" b="b"/>
              <a:pathLst>
                <a:path w="14630" h="13205" extrusionOk="0">
                  <a:moveTo>
                    <a:pt x="13722" y="1"/>
                  </a:moveTo>
                  <a:cubicBezTo>
                    <a:pt x="13585" y="1"/>
                    <a:pt x="13444" y="50"/>
                    <a:pt x="13316" y="168"/>
                  </a:cubicBezTo>
                  <a:cubicBezTo>
                    <a:pt x="8877" y="4239"/>
                    <a:pt x="4441" y="8308"/>
                    <a:pt x="1" y="12379"/>
                  </a:cubicBezTo>
                  <a:lnTo>
                    <a:pt x="1" y="13205"/>
                  </a:lnTo>
                  <a:lnTo>
                    <a:pt x="903" y="13205"/>
                  </a:lnTo>
                  <a:cubicBezTo>
                    <a:pt x="5328" y="9144"/>
                    <a:pt x="9752" y="5089"/>
                    <a:pt x="14178" y="1028"/>
                  </a:cubicBezTo>
                  <a:cubicBezTo>
                    <a:pt x="14629" y="614"/>
                    <a:pt x="14205" y="1"/>
                    <a:pt x="137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37"/>
            <p:cNvSpPr/>
            <p:nvPr/>
          </p:nvSpPr>
          <p:spPr>
            <a:xfrm>
              <a:off x="4742036" y="3264969"/>
              <a:ext cx="652162" cy="592772"/>
            </a:xfrm>
            <a:custGeom>
              <a:avLst/>
              <a:gdLst/>
              <a:ahLst/>
              <a:cxnLst/>
              <a:rect l="l" t="t" r="r" b="b"/>
              <a:pathLst>
                <a:path w="14528" h="13205" extrusionOk="0">
                  <a:moveTo>
                    <a:pt x="906" y="1"/>
                  </a:moveTo>
                  <a:cubicBezTo>
                    <a:pt x="424" y="1"/>
                    <a:pt x="0" y="614"/>
                    <a:pt x="451" y="1028"/>
                  </a:cubicBezTo>
                  <a:cubicBezTo>
                    <a:pt x="4878" y="5089"/>
                    <a:pt x="9301" y="9144"/>
                    <a:pt x="13726" y="13205"/>
                  </a:cubicBezTo>
                  <a:lnTo>
                    <a:pt x="14527" y="13205"/>
                  </a:lnTo>
                  <a:lnTo>
                    <a:pt x="14527" y="12286"/>
                  </a:lnTo>
                  <a:cubicBezTo>
                    <a:pt x="10123" y="8248"/>
                    <a:pt x="5719" y="4207"/>
                    <a:pt x="1313" y="168"/>
                  </a:cubicBezTo>
                  <a:cubicBezTo>
                    <a:pt x="1185" y="50"/>
                    <a:pt x="1043" y="1"/>
                    <a:pt x="9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4" name="Google Shape;564;p37"/>
          <p:cNvGrpSpPr/>
          <p:nvPr/>
        </p:nvGrpSpPr>
        <p:grpSpPr>
          <a:xfrm>
            <a:off x="5543838" y="3052654"/>
            <a:ext cx="1088464" cy="1046630"/>
            <a:chOff x="5003132" y="3001300"/>
            <a:chExt cx="1243959" cy="1196148"/>
          </a:xfrm>
        </p:grpSpPr>
        <p:sp>
          <p:nvSpPr>
            <p:cNvPr id="565" name="Google Shape;565;p37"/>
            <p:cNvSpPr/>
            <p:nvPr/>
          </p:nvSpPr>
          <p:spPr>
            <a:xfrm>
              <a:off x="5003132" y="3001300"/>
              <a:ext cx="1074680" cy="979113"/>
            </a:xfrm>
            <a:custGeom>
              <a:avLst/>
              <a:gdLst/>
              <a:ahLst/>
              <a:cxnLst/>
              <a:rect l="l" t="t" r="r" b="b"/>
              <a:pathLst>
                <a:path w="22457" h="20460" extrusionOk="0">
                  <a:moveTo>
                    <a:pt x="11226" y="2319"/>
                  </a:moveTo>
                  <a:cubicBezTo>
                    <a:pt x="13251" y="2319"/>
                    <a:pt x="15275" y="3090"/>
                    <a:pt x="16820" y="4634"/>
                  </a:cubicBezTo>
                  <a:cubicBezTo>
                    <a:pt x="19910" y="7726"/>
                    <a:pt x="19910" y="12734"/>
                    <a:pt x="16820" y="15821"/>
                  </a:cubicBezTo>
                  <a:cubicBezTo>
                    <a:pt x="15275" y="17366"/>
                    <a:pt x="13250" y="18138"/>
                    <a:pt x="11225" y="18138"/>
                  </a:cubicBezTo>
                  <a:cubicBezTo>
                    <a:pt x="9201" y="18138"/>
                    <a:pt x="7177" y="17367"/>
                    <a:pt x="5633" y="15822"/>
                  </a:cubicBezTo>
                  <a:cubicBezTo>
                    <a:pt x="2546" y="12734"/>
                    <a:pt x="2546" y="7726"/>
                    <a:pt x="5633" y="4634"/>
                  </a:cubicBezTo>
                  <a:cubicBezTo>
                    <a:pt x="7178" y="3090"/>
                    <a:pt x="9202" y="2319"/>
                    <a:pt x="11226" y="2319"/>
                  </a:cubicBezTo>
                  <a:close/>
                  <a:moveTo>
                    <a:pt x="11226" y="0"/>
                  </a:moveTo>
                  <a:cubicBezTo>
                    <a:pt x="8608" y="0"/>
                    <a:pt x="5991" y="998"/>
                    <a:pt x="3994" y="2995"/>
                  </a:cubicBezTo>
                  <a:cubicBezTo>
                    <a:pt x="0" y="6991"/>
                    <a:pt x="0" y="13467"/>
                    <a:pt x="3994" y="17463"/>
                  </a:cubicBezTo>
                  <a:cubicBezTo>
                    <a:pt x="5991" y="19461"/>
                    <a:pt x="8610" y="20459"/>
                    <a:pt x="11228" y="20459"/>
                  </a:cubicBezTo>
                  <a:cubicBezTo>
                    <a:pt x="13846" y="20459"/>
                    <a:pt x="16465" y="19461"/>
                    <a:pt x="18462" y="17463"/>
                  </a:cubicBezTo>
                  <a:cubicBezTo>
                    <a:pt x="22457" y="13470"/>
                    <a:pt x="22457" y="6991"/>
                    <a:pt x="18462" y="2997"/>
                  </a:cubicBezTo>
                  <a:cubicBezTo>
                    <a:pt x="16463" y="999"/>
                    <a:pt x="13844" y="0"/>
                    <a:pt x="1122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37"/>
            <p:cNvSpPr/>
            <p:nvPr/>
          </p:nvSpPr>
          <p:spPr>
            <a:xfrm>
              <a:off x="5124931" y="3112234"/>
              <a:ext cx="831050" cy="757114"/>
            </a:xfrm>
            <a:custGeom>
              <a:avLst/>
              <a:gdLst/>
              <a:ahLst/>
              <a:cxnLst/>
              <a:rect l="l" t="t" r="r" b="b"/>
              <a:pathLst>
                <a:path w="17366" h="15821" extrusionOk="0">
                  <a:moveTo>
                    <a:pt x="8681" y="1"/>
                  </a:moveTo>
                  <a:cubicBezTo>
                    <a:pt x="6657" y="1"/>
                    <a:pt x="4633" y="772"/>
                    <a:pt x="3088" y="2316"/>
                  </a:cubicBezTo>
                  <a:cubicBezTo>
                    <a:pt x="1" y="5408"/>
                    <a:pt x="1" y="10416"/>
                    <a:pt x="3088" y="13504"/>
                  </a:cubicBezTo>
                  <a:cubicBezTo>
                    <a:pt x="4632" y="15049"/>
                    <a:pt x="6656" y="15820"/>
                    <a:pt x="8680" y="15820"/>
                  </a:cubicBezTo>
                  <a:cubicBezTo>
                    <a:pt x="10705" y="15820"/>
                    <a:pt x="12730" y="15048"/>
                    <a:pt x="14275" y="13503"/>
                  </a:cubicBezTo>
                  <a:cubicBezTo>
                    <a:pt x="17365" y="10416"/>
                    <a:pt x="17365" y="5408"/>
                    <a:pt x="14275" y="2316"/>
                  </a:cubicBezTo>
                  <a:cubicBezTo>
                    <a:pt x="12730" y="772"/>
                    <a:pt x="10706" y="1"/>
                    <a:pt x="868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37"/>
            <p:cNvSpPr/>
            <p:nvPr/>
          </p:nvSpPr>
          <p:spPr>
            <a:xfrm>
              <a:off x="5765508" y="3715960"/>
              <a:ext cx="481565" cy="481469"/>
            </a:xfrm>
            <a:custGeom>
              <a:avLst/>
              <a:gdLst/>
              <a:ahLst/>
              <a:cxnLst/>
              <a:rect l="l" t="t" r="r" b="b"/>
              <a:pathLst>
                <a:path w="10063" h="10061" extrusionOk="0">
                  <a:moveTo>
                    <a:pt x="1782" y="0"/>
                  </a:moveTo>
                  <a:lnTo>
                    <a:pt x="1" y="1781"/>
                  </a:lnTo>
                  <a:lnTo>
                    <a:pt x="8282" y="10061"/>
                  </a:lnTo>
                  <a:lnTo>
                    <a:pt x="10063" y="8281"/>
                  </a:lnTo>
                  <a:lnTo>
                    <a:pt x="178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37"/>
            <p:cNvSpPr/>
            <p:nvPr/>
          </p:nvSpPr>
          <p:spPr>
            <a:xfrm>
              <a:off x="6076441" y="4026940"/>
              <a:ext cx="170651" cy="170507"/>
            </a:xfrm>
            <a:custGeom>
              <a:avLst/>
              <a:gdLst/>
              <a:ahLst/>
              <a:cxnLst/>
              <a:rect l="l" t="t" r="r" b="b"/>
              <a:pathLst>
                <a:path w="3566" h="3563" extrusionOk="0">
                  <a:moveTo>
                    <a:pt x="1785" y="0"/>
                  </a:moveTo>
                  <a:lnTo>
                    <a:pt x="1" y="1783"/>
                  </a:lnTo>
                  <a:lnTo>
                    <a:pt x="1785" y="3563"/>
                  </a:lnTo>
                  <a:lnTo>
                    <a:pt x="3566" y="1783"/>
                  </a:lnTo>
                  <a:lnTo>
                    <a:pt x="178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37"/>
            <p:cNvSpPr/>
            <p:nvPr/>
          </p:nvSpPr>
          <p:spPr>
            <a:xfrm>
              <a:off x="5314256" y="3283565"/>
              <a:ext cx="452278" cy="404183"/>
            </a:xfrm>
            <a:custGeom>
              <a:avLst/>
              <a:gdLst/>
              <a:ahLst/>
              <a:cxnLst/>
              <a:rect l="l" t="t" r="r" b="b"/>
              <a:pathLst>
                <a:path w="9451" h="8446" extrusionOk="0">
                  <a:moveTo>
                    <a:pt x="4726" y="1"/>
                  </a:moveTo>
                  <a:cubicBezTo>
                    <a:pt x="3911" y="1"/>
                    <a:pt x="3251" y="661"/>
                    <a:pt x="3251" y="1474"/>
                  </a:cubicBezTo>
                  <a:cubicBezTo>
                    <a:pt x="3251" y="1778"/>
                    <a:pt x="3343" y="2062"/>
                    <a:pt x="3503" y="2296"/>
                  </a:cubicBezTo>
                  <a:cubicBezTo>
                    <a:pt x="3299" y="2458"/>
                    <a:pt x="3113" y="2659"/>
                    <a:pt x="2953" y="2892"/>
                  </a:cubicBezTo>
                  <a:cubicBezTo>
                    <a:pt x="2359" y="2519"/>
                    <a:pt x="1766" y="2146"/>
                    <a:pt x="1172" y="1774"/>
                  </a:cubicBezTo>
                  <a:cubicBezTo>
                    <a:pt x="1125" y="1745"/>
                    <a:pt x="1080" y="1732"/>
                    <a:pt x="1037" y="1732"/>
                  </a:cubicBezTo>
                  <a:cubicBezTo>
                    <a:pt x="812" y="1732"/>
                    <a:pt x="666" y="2077"/>
                    <a:pt x="906" y="2228"/>
                  </a:cubicBezTo>
                  <a:cubicBezTo>
                    <a:pt x="1501" y="2602"/>
                    <a:pt x="2096" y="2974"/>
                    <a:pt x="2691" y="3348"/>
                  </a:cubicBezTo>
                  <a:cubicBezTo>
                    <a:pt x="2483" y="3785"/>
                    <a:pt x="2355" y="4293"/>
                    <a:pt x="2330" y="4840"/>
                  </a:cubicBezTo>
                  <a:cubicBezTo>
                    <a:pt x="1665" y="4771"/>
                    <a:pt x="1001" y="4701"/>
                    <a:pt x="337" y="4633"/>
                  </a:cubicBezTo>
                  <a:cubicBezTo>
                    <a:pt x="326" y="4631"/>
                    <a:pt x="315" y="4631"/>
                    <a:pt x="305" y="4631"/>
                  </a:cubicBezTo>
                  <a:cubicBezTo>
                    <a:pt x="1" y="4631"/>
                    <a:pt x="13" y="5124"/>
                    <a:pt x="337" y="5158"/>
                  </a:cubicBezTo>
                  <a:lnTo>
                    <a:pt x="2338" y="5367"/>
                  </a:lnTo>
                  <a:cubicBezTo>
                    <a:pt x="2374" y="5839"/>
                    <a:pt x="2490" y="6281"/>
                    <a:pt x="2663" y="6670"/>
                  </a:cubicBezTo>
                  <a:lnTo>
                    <a:pt x="1238" y="8001"/>
                  </a:lnTo>
                  <a:cubicBezTo>
                    <a:pt x="1045" y="8181"/>
                    <a:pt x="1227" y="8446"/>
                    <a:pt x="1434" y="8446"/>
                  </a:cubicBezTo>
                  <a:cubicBezTo>
                    <a:pt x="1494" y="8446"/>
                    <a:pt x="1555" y="8424"/>
                    <a:pt x="1610" y="8372"/>
                  </a:cubicBezTo>
                  <a:cubicBezTo>
                    <a:pt x="2049" y="7963"/>
                    <a:pt x="2488" y="7554"/>
                    <a:pt x="2927" y="7146"/>
                  </a:cubicBezTo>
                  <a:cubicBezTo>
                    <a:pt x="3366" y="7806"/>
                    <a:pt x="4010" y="8223"/>
                    <a:pt x="4726" y="8223"/>
                  </a:cubicBezTo>
                  <a:cubicBezTo>
                    <a:pt x="5442" y="8223"/>
                    <a:pt x="6084" y="7806"/>
                    <a:pt x="6525" y="7146"/>
                  </a:cubicBezTo>
                  <a:cubicBezTo>
                    <a:pt x="6963" y="7555"/>
                    <a:pt x="7401" y="7965"/>
                    <a:pt x="7841" y="8372"/>
                  </a:cubicBezTo>
                  <a:cubicBezTo>
                    <a:pt x="7896" y="8424"/>
                    <a:pt x="7957" y="8446"/>
                    <a:pt x="8017" y="8446"/>
                  </a:cubicBezTo>
                  <a:cubicBezTo>
                    <a:pt x="8224" y="8446"/>
                    <a:pt x="8407" y="8181"/>
                    <a:pt x="8214" y="8001"/>
                  </a:cubicBezTo>
                  <a:lnTo>
                    <a:pt x="6787" y="6671"/>
                  </a:lnTo>
                  <a:cubicBezTo>
                    <a:pt x="6963" y="6282"/>
                    <a:pt x="7077" y="5841"/>
                    <a:pt x="7114" y="5367"/>
                  </a:cubicBezTo>
                  <a:lnTo>
                    <a:pt x="9114" y="5158"/>
                  </a:lnTo>
                  <a:cubicBezTo>
                    <a:pt x="9438" y="5123"/>
                    <a:pt x="9451" y="4630"/>
                    <a:pt x="9146" y="4630"/>
                  </a:cubicBezTo>
                  <a:cubicBezTo>
                    <a:pt x="9136" y="4630"/>
                    <a:pt x="9125" y="4630"/>
                    <a:pt x="9114" y="4631"/>
                  </a:cubicBezTo>
                  <a:cubicBezTo>
                    <a:pt x="8450" y="4701"/>
                    <a:pt x="7785" y="4768"/>
                    <a:pt x="7121" y="4838"/>
                  </a:cubicBezTo>
                  <a:cubicBezTo>
                    <a:pt x="7096" y="4292"/>
                    <a:pt x="6967" y="3784"/>
                    <a:pt x="6760" y="3348"/>
                  </a:cubicBezTo>
                  <a:cubicBezTo>
                    <a:pt x="7356" y="2974"/>
                    <a:pt x="7951" y="2602"/>
                    <a:pt x="8546" y="2228"/>
                  </a:cubicBezTo>
                  <a:cubicBezTo>
                    <a:pt x="8786" y="2077"/>
                    <a:pt x="8640" y="1732"/>
                    <a:pt x="8415" y="1732"/>
                  </a:cubicBezTo>
                  <a:cubicBezTo>
                    <a:pt x="8372" y="1732"/>
                    <a:pt x="8326" y="1745"/>
                    <a:pt x="8279" y="1774"/>
                  </a:cubicBezTo>
                  <a:cubicBezTo>
                    <a:pt x="7685" y="2146"/>
                    <a:pt x="7091" y="2519"/>
                    <a:pt x="6498" y="2892"/>
                  </a:cubicBezTo>
                  <a:cubicBezTo>
                    <a:pt x="6337" y="2661"/>
                    <a:pt x="6154" y="2458"/>
                    <a:pt x="5948" y="2296"/>
                  </a:cubicBezTo>
                  <a:cubicBezTo>
                    <a:pt x="6107" y="2062"/>
                    <a:pt x="6200" y="1778"/>
                    <a:pt x="6200" y="1474"/>
                  </a:cubicBezTo>
                  <a:cubicBezTo>
                    <a:pt x="6200" y="661"/>
                    <a:pt x="5539" y="1"/>
                    <a:pt x="472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0" name="Google Shape;570;p37"/>
          <p:cNvGrpSpPr/>
          <p:nvPr/>
        </p:nvGrpSpPr>
        <p:grpSpPr>
          <a:xfrm>
            <a:off x="7334328" y="1673662"/>
            <a:ext cx="2172787" cy="1239893"/>
            <a:chOff x="5167304" y="1039093"/>
            <a:chExt cx="1045212" cy="596446"/>
          </a:xfrm>
        </p:grpSpPr>
        <p:sp>
          <p:nvSpPr>
            <p:cNvPr id="571" name="Google Shape;571;p37"/>
            <p:cNvSpPr/>
            <p:nvPr/>
          </p:nvSpPr>
          <p:spPr>
            <a:xfrm>
              <a:off x="5167304" y="1039093"/>
              <a:ext cx="1045212" cy="596446"/>
            </a:xfrm>
            <a:custGeom>
              <a:avLst/>
              <a:gdLst/>
              <a:ahLst/>
              <a:cxnLst/>
              <a:rect l="l" t="t" r="r" b="b"/>
              <a:pathLst>
                <a:path w="43469" h="24808" extrusionOk="0">
                  <a:moveTo>
                    <a:pt x="0" y="1"/>
                  </a:moveTo>
                  <a:lnTo>
                    <a:pt x="0" y="24808"/>
                  </a:lnTo>
                  <a:lnTo>
                    <a:pt x="43469" y="24808"/>
                  </a:lnTo>
                  <a:lnTo>
                    <a:pt x="4346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37"/>
            <p:cNvSpPr/>
            <p:nvPr/>
          </p:nvSpPr>
          <p:spPr>
            <a:xfrm>
              <a:off x="5167304" y="1039093"/>
              <a:ext cx="1045212" cy="86793"/>
            </a:xfrm>
            <a:custGeom>
              <a:avLst/>
              <a:gdLst/>
              <a:ahLst/>
              <a:cxnLst/>
              <a:rect l="l" t="t" r="r" b="b"/>
              <a:pathLst>
                <a:path w="43469" h="3610" extrusionOk="0">
                  <a:moveTo>
                    <a:pt x="0" y="1"/>
                  </a:moveTo>
                  <a:lnTo>
                    <a:pt x="0" y="3609"/>
                  </a:lnTo>
                  <a:lnTo>
                    <a:pt x="43469" y="3609"/>
                  </a:lnTo>
                  <a:lnTo>
                    <a:pt x="4346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37"/>
            <p:cNvSpPr/>
            <p:nvPr/>
          </p:nvSpPr>
          <p:spPr>
            <a:xfrm>
              <a:off x="5198564" y="1068909"/>
              <a:ext cx="25055" cy="25076"/>
            </a:xfrm>
            <a:custGeom>
              <a:avLst/>
              <a:gdLst/>
              <a:ahLst/>
              <a:cxnLst/>
              <a:rect l="l" t="t" r="r" b="b"/>
              <a:pathLst>
                <a:path w="1042" h="1043" extrusionOk="0">
                  <a:moveTo>
                    <a:pt x="521" y="0"/>
                  </a:moveTo>
                  <a:cubicBezTo>
                    <a:pt x="233" y="0"/>
                    <a:pt x="0" y="234"/>
                    <a:pt x="0" y="522"/>
                  </a:cubicBezTo>
                  <a:cubicBezTo>
                    <a:pt x="0" y="808"/>
                    <a:pt x="235" y="1043"/>
                    <a:pt x="521" y="1043"/>
                  </a:cubicBezTo>
                  <a:cubicBezTo>
                    <a:pt x="807" y="1043"/>
                    <a:pt x="1042" y="808"/>
                    <a:pt x="1042" y="522"/>
                  </a:cubicBezTo>
                  <a:cubicBezTo>
                    <a:pt x="1042" y="234"/>
                    <a:pt x="807" y="0"/>
                    <a:pt x="52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37"/>
            <p:cNvSpPr/>
            <p:nvPr/>
          </p:nvSpPr>
          <p:spPr>
            <a:xfrm>
              <a:off x="5245646" y="1068909"/>
              <a:ext cx="25103" cy="25076"/>
            </a:xfrm>
            <a:custGeom>
              <a:avLst/>
              <a:gdLst/>
              <a:ahLst/>
              <a:cxnLst/>
              <a:rect l="l" t="t" r="r" b="b"/>
              <a:pathLst>
                <a:path w="1044" h="1043" extrusionOk="0">
                  <a:moveTo>
                    <a:pt x="522" y="0"/>
                  </a:moveTo>
                  <a:cubicBezTo>
                    <a:pt x="234" y="0"/>
                    <a:pt x="1" y="234"/>
                    <a:pt x="1" y="522"/>
                  </a:cubicBezTo>
                  <a:cubicBezTo>
                    <a:pt x="1" y="808"/>
                    <a:pt x="235" y="1043"/>
                    <a:pt x="522" y="1043"/>
                  </a:cubicBezTo>
                  <a:cubicBezTo>
                    <a:pt x="810" y="1043"/>
                    <a:pt x="1044" y="808"/>
                    <a:pt x="1044" y="522"/>
                  </a:cubicBezTo>
                  <a:cubicBezTo>
                    <a:pt x="1044" y="234"/>
                    <a:pt x="810" y="0"/>
                    <a:pt x="52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37"/>
            <p:cNvSpPr/>
            <p:nvPr/>
          </p:nvSpPr>
          <p:spPr>
            <a:xfrm>
              <a:off x="5292825" y="1068909"/>
              <a:ext cx="25055" cy="25076"/>
            </a:xfrm>
            <a:custGeom>
              <a:avLst/>
              <a:gdLst/>
              <a:ahLst/>
              <a:cxnLst/>
              <a:rect l="l" t="t" r="r" b="b"/>
              <a:pathLst>
                <a:path w="1042" h="1043" extrusionOk="0">
                  <a:moveTo>
                    <a:pt x="521" y="0"/>
                  </a:moveTo>
                  <a:cubicBezTo>
                    <a:pt x="232" y="0"/>
                    <a:pt x="0" y="234"/>
                    <a:pt x="0" y="522"/>
                  </a:cubicBezTo>
                  <a:cubicBezTo>
                    <a:pt x="0" y="808"/>
                    <a:pt x="232" y="1043"/>
                    <a:pt x="521" y="1043"/>
                  </a:cubicBezTo>
                  <a:cubicBezTo>
                    <a:pt x="808" y="1043"/>
                    <a:pt x="1042" y="808"/>
                    <a:pt x="1042" y="522"/>
                  </a:cubicBezTo>
                  <a:cubicBezTo>
                    <a:pt x="1042" y="234"/>
                    <a:pt x="808" y="0"/>
                    <a:pt x="52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37"/>
            <p:cNvSpPr/>
            <p:nvPr/>
          </p:nvSpPr>
          <p:spPr>
            <a:xfrm>
              <a:off x="5272242" y="1226792"/>
              <a:ext cx="287771" cy="287717"/>
            </a:xfrm>
            <a:custGeom>
              <a:avLst/>
              <a:gdLst/>
              <a:ahLst/>
              <a:cxnLst/>
              <a:rect l="l" t="t" r="r" b="b"/>
              <a:pathLst>
                <a:path w="11968" h="11967" extrusionOk="0">
                  <a:moveTo>
                    <a:pt x="5983" y="1"/>
                  </a:moveTo>
                  <a:cubicBezTo>
                    <a:pt x="2678" y="1"/>
                    <a:pt x="1" y="2678"/>
                    <a:pt x="1" y="5983"/>
                  </a:cubicBezTo>
                  <a:cubicBezTo>
                    <a:pt x="1" y="9288"/>
                    <a:pt x="2678" y="11967"/>
                    <a:pt x="5983" y="11967"/>
                  </a:cubicBezTo>
                  <a:cubicBezTo>
                    <a:pt x="9289" y="11967"/>
                    <a:pt x="11967" y="9287"/>
                    <a:pt x="11967" y="5983"/>
                  </a:cubicBezTo>
                  <a:cubicBezTo>
                    <a:pt x="11967" y="2679"/>
                    <a:pt x="9289" y="1"/>
                    <a:pt x="598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37"/>
            <p:cNvSpPr/>
            <p:nvPr/>
          </p:nvSpPr>
          <p:spPr>
            <a:xfrm>
              <a:off x="5641064" y="1217703"/>
              <a:ext cx="256320" cy="17815"/>
            </a:xfrm>
            <a:custGeom>
              <a:avLst/>
              <a:gdLst/>
              <a:ahLst/>
              <a:cxnLst/>
              <a:rect l="l" t="t" r="r" b="b"/>
              <a:pathLst>
                <a:path w="10660" h="741" extrusionOk="0">
                  <a:moveTo>
                    <a:pt x="0" y="1"/>
                  </a:moveTo>
                  <a:lnTo>
                    <a:pt x="0" y="741"/>
                  </a:lnTo>
                  <a:lnTo>
                    <a:pt x="10659" y="741"/>
                  </a:lnTo>
                  <a:lnTo>
                    <a:pt x="1065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37"/>
            <p:cNvSpPr/>
            <p:nvPr/>
          </p:nvSpPr>
          <p:spPr>
            <a:xfrm>
              <a:off x="5641064" y="1264880"/>
              <a:ext cx="462530" cy="17743"/>
            </a:xfrm>
            <a:custGeom>
              <a:avLst/>
              <a:gdLst/>
              <a:ahLst/>
              <a:cxnLst/>
              <a:rect l="l" t="t" r="r" b="b"/>
              <a:pathLst>
                <a:path w="19236" h="738" extrusionOk="0">
                  <a:moveTo>
                    <a:pt x="0" y="0"/>
                  </a:moveTo>
                  <a:lnTo>
                    <a:pt x="0" y="738"/>
                  </a:lnTo>
                  <a:lnTo>
                    <a:pt x="19235" y="738"/>
                  </a:lnTo>
                  <a:lnTo>
                    <a:pt x="1923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37"/>
            <p:cNvSpPr/>
            <p:nvPr/>
          </p:nvSpPr>
          <p:spPr>
            <a:xfrm>
              <a:off x="5641064" y="1329129"/>
              <a:ext cx="462578" cy="99223"/>
            </a:xfrm>
            <a:custGeom>
              <a:avLst/>
              <a:gdLst/>
              <a:ahLst/>
              <a:cxnLst/>
              <a:rect l="l" t="t" r="r" b="b"/>
              <a:pathLst>
                <a:path w="19238" h="4127" extrusionOk="0">
                  <a:moveTo>
                    <a:pt x="2780" y="0"/>
                  </a:moveTo>
                  <a:cubicBezTo>
                    <a:pt x="1250" y="0"/>
                    <a:pt x="0" y="928"/>
                    <a:pt x="0" y="2063"/>
                  </a:cubicBezTo>
                  <a:cubicBezTo>
                    <a:pt x="0" y="3198"/>
                    <a:pt x="1250" y="4127"/>
                    <a:pt x="2780" y="4127"/>
                  </a:cubicBezTo>
                  <a:lnTo>
                    <a:pt x="16459" y="4127"/>
                  </a:lnTo>
                  <a:cubicBezTo>
                    <a:pt x="17986" y="4127"/>
                    <a:pt x="19238" y="3197"/>
                    <a:pt x="19238" y="2063"/>
                  </a:cubicBezTo>
                  <a:cubicBezTo>
                    <a:pt x="19238" y="929"/>
                    <a:pt x="17986" y="0"/>
                    <a:pt x="164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37"/>
            <p:cNvSpPr/>
            <p:nvPr/>
          </p:nvSpPr>
          <p:spPr>
            <a:xfrm>
              <a:off x="5746386" y="1370608"/>
              <a:ext cx="16254" cy="16229"/>
            </a:xfrm>
            <a:custGeom>
              <a:avLst/>
              <a:gdLst/>
              <a:ahLst/>
              <a:cxnLst/>
              <a:rect l="l" t="t" r="r" b="b"/>
              <a:pathLst>
                <a:path w="676" h="675" extrusionOk="0">
                  <a:moveTo>
                    <a:pt x="339" y="1"/>
                  </a:moveTo>
                  <a:cubicBezTo>
                    <a:pt x="151" y="1"/>
                    <a:pt x="0" y="152"/>
                    <a:pt x="0" y="338"/>
                  </a:cubicBezTo>
                  <a:cubicBezTo>
                    <a:pt x="0" y="525"/>
                    <a:pt x="152" y="675"/>
                    <a:pt x="339" y="675"/>
                  </a:cubicBezTo>
                  <a:cubicBezTo>
                    <a:pt x="525" y="675"/>
                    <a:pt x="676" y="525"/>
                    <a:pt x="676" y="338"/>
                  </a:cubicBezTo>
                  <a:cubicBezTo>
                    <a:pt x="676" y="152"/>
                    <a:pt x="525" y="2"/>
                    <a:pt x="339" y="1"/>
                  </a:cubicBezTo>
                  <a:close/>
                </a:path>
              </a:pathLst>
            </a:custGeom>
            <a:solidFill>
              <a:srgbClr val="399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37"/>
            <p:cNvSpPr/>
            <p:nvPr/>
          </p:nvSpPr>
          <p:spPr>
            <a:xfrm>
              <a:off x="5793517" y="1370608"/>
              <a:ext cx="16230" cy="16229"/>
            </a:xfrm>
            <a:custGeom>
              <a:avLst/>
              <a:gdLst/>
              <a:ahLst/>
              <a:cxnLst/>
              <a:rect l="l" t="t" r="r" b="b"/>
              <a:pathLst>
                <a:path w="675" h="675" extrusionOk="0">
                  <a:moveTo>
                    <a:pt x="337" y="1"/>
                  </a:moveTo>
                  <a:cubicBezTo>
                    <a:pt x="152" y="1"/>
                    <a:pt x="0" y="152"/>
                    <a:pt x="0" y="338"/>
                  </a:cubicBezTo>
                  <a:cubicBezTo>
                    <a:pt x="0" y="525"/>
                    <a:pt x="152" y="675"/>
                    <a:pt x="337" y="675"/>
                  </a:cubicBezTo>
                  <a:cubicBezTo>
                    <a:pt x="526" y="675"/>
                    <a:pt x="674" y="525"/>
                    <a:pt x="674" y="338"/>
                  </a:cubicBezTo>
                  <a:cubicBezTo>
                    <a:pt x="674" y="152"/>
                    <a:pt x="526" y="2"/>
                    <a:pt x="337" y="1"/>
                  </a:cubicBezTo>
                  <a:close/>
                </a:path>
              </a:pathLst>
            </a:custGeom>
            <a:solidFill>
              <a:srgbClr val="399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37"/>
            <p:cNvSpPr/>
            <p:nvPr/>
          </p:nvSpPr>
          <p:spPr>
            <a:xfrm>
              <a:off x="5840672" y="1370608"/>
              <a:ext cx="16254" cy="16229"/>
            </a:xfrm>
            <a:custGeom>
              <a:avLst/>
              <a:gdLst/>
              <a:ahLst/>
              <a:cxnLst/>
              <a:rect l="l" t="t" r="r" b="b"/>
              <a:pathLst>
                <a:path w="676" h="675" extrusionOk="0">
                  <a:moveTo>
                    <a:pt x="339" y="1"/>
                  </a:moveTo>
                  <a:cubicBezTo>
                    <a:pt x="151" y="1"/>
                    <a:pt x="0" y="152"/>
                    <a:pt x="0" y="338"/>
                  </a:cubicBezTo>
                  <a:cubicBezTo>
                    <a:pt x="0" y="525"/>
                    <a:pt x="152" y="675"/>
                    <a:pt x="339" y="675"/>
                  </a:cubicBezTo>
                  <a:cubicBezTo>
                    <a:pt x="526" y="675"/>
                    <a:pt x="676" y="525"/>
                    <a:pt x="676" y="338"/>
                  </a:cubicBezTo>
                  <a:cubicBezTo>
                    <a:pt x="676" y="152"/>
                    <a:pt x="525" y="2"/>
                    <a:pt x="339" y="1"/>
                  </a:cubicBezTo>
                  <a:close/>
                </a:path>
              </a:pathLst>
            </a:custGeom>
            <a:solidFill>
              <a:srgbClr val="399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37"/>
            <p:cNvSpPr/>
            <p:nvPr/>
          </p:nvSpPr>
          <p:spPr>
            <a:xfrm>
              <a:off x="5887827" y="1370608"/>
              <a:ext cx="16206" cy="16229"/>
            </a:xfrm>
            <a:custGeom>
              <a:avLst/>
              <a:gdLst/>
              <a:ahLst/>
              <a:cxnLst/>
              <a:rect l="l" t="t" r="r" b="b"/>
              <a:pathLst>
                <a:path w="674" h="675" extrusionOk="0">
                  <a:moveTo>
                    <a:pt x="338" y="1"/>
                  </a:moveTo>
                  <a:cubicBezTo>
                    <a:pt x="151" y="1"/>
                    <a:pt x="1" y="152"/>
                    <a:pt x="1" y="338"/>
                  </a:cubicBezTo>
                  <a:cubicBezTo>
                    <a:pt x="1" y="525"/>
                    <a:pt x="153" y="675"/>
                    <a:pt x="338" y="675"/>
                  </a:cubicBezTo>
                  <a:cubicBezTo>
                    <a:pt x="525" y="675"/>
                    <a:pt x="673" y="525"/>
                    <a:pt x="673" y="338"/>
                  </a:cubicBezTo>
                  <a:cubicBezTo>
                    <a:pt x="673" y="152"/>
                    <a:pt x="525" y="2"/>
                    <a:pt x="338" y="1"/>
                  </a:cubicBezTo>
                  <a:close/>
                </a:path>
              </a:pathLst>
            </a:custGeom>
            <a:solidFill>
              <a:srgbClr val="399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37"/>
            <p:cNvSpPr/>
            <p:nvPr/>
          </p:nvSpPr>
          <p:spPr>
            <a:xfrm>
              <a:off x="5934933" y="1370608"/>
              <a:ext cx="16254" cy="16229"/>
            </a:xfrm>
            <a:custGeom>
              <a:avLst/>
              <a:gdLst/>
              <a:ahLst/>
              <a:cxnLst/>
              <a:rect l="l" t="t" r="r" b="b"/>
              <a:pathLst>
                <a:path w="676" h="675" extrusionOk="0">
                  <a:moveTo>
                    <a:pt x="337" y="1"/>
                  </a:moveTo>
                  <a:cubicBezTo>
                    <a:pt x="151" y="1"/>
                    <a:pt x="0" y="152"/>
                    <a:pt x="0" y="338"/>
                  </a:cubicBezTo>
                  <a:cubicBezTo>
                    <a:pt x="0" y="525"/>
                    <a:pt x="151" y="675"/>
                    <a:pt x="337" y="675"/>
                  </a:cubicBezTo>
                  <a:cubicBezTo>
                    <a:pt x="526" y="675"/>
                    <a:pt x="676" y="525"/>
                    <a:pt x="676" y="338"/>
                  </a:cubicBezTo>
                  <a:cubicBezTo>
                    <a:pt x="676" y="152"/>
                    <a:pt x="526" y="2"/>
                    <a:pt x="337" y="1"/>
                  </a:cubicBezTo>
                  <a:close/>
                </a:path>
              </a:pathLst>
            </a:custGeom>
            <a:solidFill>
              <a:srgbClr val="399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37"/>
            <p:cNvSpPr/>
            <p:nvPr/>
          </p:nvSpPr>
          <p:spPr>
            <a:xfrm>
              <a:off x="5982088" y="1370608"/>
              <a:ext cx="16230" cy="16229"/>
            </a:xfrm>
            <a:custGeom>
              <a:avLst/>
              <a:gdLst/>
              <a:ahLst/>
              <a:cxnLst/>
              <a:rect l="l" t="t" r="r" b="b"/>
              <a:pathLst>
                <a:path w="675" h="675" extrusionOk="0">
                  <a:moveTo>
                    <a:pt x="338" y="1"/>
                  </a:moveTo>
                  <a:cubicBezTo>
                    <a:pt x="153" y="1"/>
                    <a:pt x="1" y="152"/>
                    <a:pt x="1" y="338"/>
                  </a:cubicBezTo>
                  <a:cubicBezTo>
                    <a:pt x="1" y="525"/>
                    <a:pt x="153" y="675"/>
                    <a:pt x="338" y="675"/>
                  </a:cubicBezTo>
                  <a:cubicBezTo>
                    <a:pt x="524" y="675"/>
                    <a:pt x="675" y="525"/>
                    <a:pt x="675" y="338"/>
                  </a:cubicBezTo>
                  <a:cubicBezTo>
                    <a:pt x="675" y="152"/>
                    <a:pt x="526" y="2"/>
                    <a:pt x="338" y="1"/>
                  </a:cubicBezTo>
                  <a:close/>
                </a:path>
              </a:pathLst>
            </a:custGeom>
            <a:solidFill>
              <a:srgbClr val="399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37"/>
            <p:cNvSpPr/>
            <p:nvPr/>
          </p:nvSpPr>
          <p:spPr>
            <a:xfrm>
              <a:off x="5641064" y="1479919"/>
              <a:ext cx="217174" cy="65083"/>
            </a:xfrm>
            <a:custGeom>
              <a:avLst/>
              <a:gdLst/>
              <a:ahLst/>
              <a:cxnLst/>
              <a:rect l="l" t="t" r="r" b="b"/>
              <a:pathLst>
                <a:path w="9032" h="2707" extrusionOk="0">
                  <a:moveTo>
                    <a:pt x="0" y="1"/>
                  </a:moveTo>
                  <a:lnTo>
                    <a:pt x="0" y="2707"/>
                  </a:lnTo>
                  <a:lnTo>
                    <a:pt x="9031" y="2707"/>
                  </a:lnTo>
                  <a:lnTo>
                    <a:pt x="903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37"/>
            <p:cNvSpPr/>
            <p:nvPr/>
          </p:nvSpPr>
          <p:spPr>
            <a:xfrm>
              <a:off x="5669414" y="1503555"/>
              <a:ext cx="160476" cy="17791"/>
            </a:xfrm>
            <a:custGeom>
              <a:avLst/>
              <a:gdLst/>
              <a:ahLst/>
              <a:cxnLst/>
              <a:rect l="l" t="t" r="r" b="b"/>
              <a:pathLst>
                <a:path w="6674" h="740" extrusionOk="0">
                  <a:moveTo>
                    <a:pt x="1" y="1"/>
                  </a:moveTo>
                  <a:lnTo>
                    <a:pt x="1" y="739"/>
                  </a:lnTo>
                  <a:lnTo>
                    <a:pt x="6674" y="739"/>
                  </a:lnTo>
                  <a:lnTo>
                    <a:pt x="667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37"/>
            <p:cNvSpPr/>
            <p:nvPr/>
          </p:nvSpPr>
          <p:spPr>
            <a:xfrm>
              <a:off x="5333105" y="1290976"/>
              <a:ext cx="161142" cy="160041"/>
            </a:xfrm>
            <a:custGeom>
              <a:avLst/>
              <a:gdLst/>
              <a:ahLst/>
              <a:cxnLst/>
              <a:rect l="l" t="t" r="r" b="b"/>
              <a:pathLst>
                <a:path w="147498" h="146491" extrusionOk="0">
                  <a:moveTo>
                    <a:pt x="72248" y="0"/>
                  </a:moveTo>
                  <a:cubicBezTo>
                    <a:pt x="71233" y="0"/>
                    <a:pt x="70212" y="188"/>
                    <a:pt x="69234" y="574"/>
                  </a:cubicBezTo>
                  <a:cubicBezTo>
                    <a:pt x="68389" y="759"/>
                    <a:pt x="67597" y="1102"/>
                    <a:pt x="66857" y="1551"/>
                  </a:cubicBezTo>
                  <a:cubicBezTo>
                    <a:pt x="63715" y="3584"/>
                    <a:pt x="62659" y="7360"/>
                    <a:pt x="63425" y="10898"/>
                  </a:cubicBezTo>
                  <a:cubicBezTo>
                    <a:pt x="63768" y="12403"/>
                    <a:pt x="64402" y="13829"/>
                    <a:pt x="65326" y="15097"/>
                  </a:cubicBezTo>
                  <a:cubicBezTo>
                    <a:pt x="65722" y="15730"/>
                    <a:pt x="66224" y="16311"/>
                    <a:pt x="66752" y="16839"/>
                  </a:cubicBezTo>
                  <a:cubicBezTo>
                    <a:pt x="67650" y="17684"/>
                    <a:pt x="68785" y="18239"/>
                    <a:pt x="70000" y="18344"/>
                  </a:cubicBezTo>
                  <a:lnTo>
                    <a:pt x="69155" y="32524"/>
                  </a:lnTo>
                  <a:cubicBezTo>
                    <a:pt x="69128" y="32999"/>
                    <a:pt x="69102" y="33448"/>
                    <a:pt x="69075" y="33923"/>
                  </a:cubicBezTo>
                  <a:cubicBezTo>
                    <a:pt x="64032" y="34716"/>
                    <a:pt x="59226" y="36537"/>
                    <a:pt x="54896" y="39257"/>
                  </a:cubicBezTo>
                  <a:lnTo>
                    <a:pt x="48796" y="30808"/>
                  </a:lnTo>
                  <a:lnTo>
                    <a:pt x="45285" y="25923"/>
                  </a:lnTo>
                  <a:cubicBezTo>
                    <a:pt x="46209" y="24946"/>
                    <a:pt x="46895" y="23784"/>
                    <a:pt x="47371" y="22543"/>
                  </a:cubicBezTo>
                  <a:cubicBezTo>
                    <a:pt x="47846" y="21038"/>
                    <a:pt x="47819" y="19453"/>
                    <a:pt x="47291" y="18001"/>
                  </a:cubicBezTo>
                  <a:cubicBezTo>
                    <a:pt x="47133" y="17552"/>
                    <a:pt x="46948" y="17130"/>
                    <a:pt x="46737" y="16707"/>
                  </a:cubicBezTo>
                  <a:cubicBezTo>
                    <a:pt x="46209" y="15361"/>
                    <a:pt x="45469" y="14120"/>
                    <a:pt x="44545" y="13011"/>
                  </a:cubicBezTo>
                  <a:cubicBezTo>
                    <a:pt x="43410" y="11585"/>
                    <a:pt x="41799" y="10634"/>
                    <a:pt x="40004" y="10370"/>
                  </a:cubicBezTo>
                  <a:cubicBezTo>
                    <a:pt x="39630" y="10320"/>
                    <a:pt x="39258" y="10295"/>
                    <a:pt x="38889" y="10295"/>
                  </a:cubicBezTo>
                  <a:cubicBezTo>
                    <a:pt x="36357" y="10295"/>
                    <a:pt x="33963" y="11458"/>
                    <a:pt x="32373" y="13486"/>
                  </a:cubicBezTo>
                  <a:cubicBezTo>
                    <a:pt x="31765" y="14093"/>
                    <a:pt x="31237" y="14806"/>
                    <a:pt x="30867" y="15572"/>
                  </a:cubicBezTo>
                  <a:cubicBezTo>
                    <a:pt x="29204" y="18925"/>
                    <a:pt x="30234" y="22728"/>
                    <a:pt x="32689" y="25342"/>
                  </a:cubicBezTo>
                  <a:cubicBezTo>
                    <a:pt x="33772" y="26477"/>
                    <a:pt x="35066" y="27375"/>
                    <a:pt x="36492" y="27982"/>
                  </a:cubicBezTo>
                  <a:cubicBezTo>
                    <a:pt x="37178" y="28326"/>
                    <a:pt x="37865" y="28590"/>
                    <a:pt x="38604" y="28748"/>
                  </a:cubicBezTo>
                  <a:cubicBezTo>
                    <a:pt x="39017" y="28849"/>
                    <a:pt x="39440" y="28899"/>
                    <a:pt x="39862" y="28899"/>
                  </a:cubicBezTo>
                  <a:cubicBezTo>
                    <a:pt x="40654" y="28899"/>
                    <a:pt x="41445" y="28723"/>
                    <a:pt x="42169" y="28378"/>
                  </a:cubicBezTo>
                  <a:lnTo>
                    <a:pt x="48744" y="41000"/>
                  </a:lnTo>
                  <a:lnTo>
                    <a:pt x="49800" y="43059"/>
                  </a:lnTo>
                  <a:cubicBezTo>
                    <a:pt x="46737" y="45779"/>
                    <a:pt x="44123" y="48974"/>
                    <a:pt x="42063" y="52512"/>
                  </a:cubicBezTo>
                  <a:lnTo>
                    <a:pt x="31871" y="47337"/>
                  </a:lnTo>
                  <a:lnTo>
                    <a:pt x="26511" y="44617"/>
                  </a:lnTo>
                  <a:cubicBezTo>
                    <a:pt x="26854" y="43324"/>
                    <a:pt x="26960" y="41977"/>
                    <a:pt x="26801" y="40657"/>
                  </a:cubicBezTo>
                  <a:cubicBezTo>
                    <a:pt x="26537" y="39125"/>
                    <a:pt x="25771" y="37726"/>
                    <a:pt x="24636" y="36643"/>
                  </a:cubicBezTo>
                  <a:cubicBezTo>
                    <a:pt x="24293" y="36326"/>
                    <a:pt x="23923" y="36036"/>
                    <a:pt x="23553" y="35798"/>
                  </a:cubicBezTo>
                  <a:cubicBezTo>
                    <a:pt x="22471" y="34848"/>
                    <a:pt x="21230" y="34082"/>
                    <a:pt x="19909" y="33501"/>
                  </a:cubicBezTo>
                  <a:cubicBezTo>
                    <a:pt x="18978" y="33087"/>
                    <a:pt x="17980" y="32880"/>
                    <a:pt x="16981" y="32880"/>
                  </a:cubicBezTo>
                  <a:cubicBezTo>
                    <a:pt x="16196" y="32880"/>
                    <a:pt x="15410" y="33008"/>
                    <a:pt x="14655" y="33263"/>
                  </a:cubicBezTo>
                  <a:cubicBezTo>
                    <a:pt x="11882" y="34267"/>
                    <a:pt x="9876" y="36643"/>
                    <a:pt x="9347" y="39521"/>
                  </a:cubicBezTo>
                  <a:cubicBezTo>
                    <a:pt x="9057" y="40366"/>
                    <a:pt x="8925" y="41211"/>
                    <a:pt x="8951" y="42083"/>
                  </a:cubicBezTo>
                  <a:cubicBezTo>
                    <a:pt x="9004" y="45806"/>
                    <a:pt x="11671" y="48710"/>
                    <a:pt x="15077" y="49898"/>
                  </a:cubicBezTo>
                  <a:cubicBezTo>
                    <a:pt x="16291" y="50332"/>
                    <a:pt x="17559" y="50534"/>
                    <a:pt x="18836" y="50534"/>
                  </a:cubicBezTo>
                  <a:cubicBezTo>
                    <a:pt x="19114" y="50534"/>
                    <a:pt x="19393" y="50525"/>
                    <a:pt x="19672" y="50506"/>
                  </a:cubicBezTo>
                  <a:cubicBezTo>
                    <a:pt x="20411" y="50506"/>
                    <a:pt x="21177" y="50400"/>
                    <a:pt x="21890" y="50215"/>
                  </a:cubicBezTo>
                  <a:cubicBezTo>
                    <a:pt x="23078" y="49898"/>
                    <a:pt x="24134" y="49212"/>
                    <a:pt x="24900" y="48235"/>
                  </a:cubicBezTo>
                  <a:lnTo>
                    <a:pt x="36518" y="56394"/>
                  </a:lnTo>
                  <a:lnTo>
                    <a:pt x="39317" y="58374"/>
                  </a:lnTo>
                  <a:cubicBezTo>
                    <a:pt x="37970" y="61992"/>
                    <a:pt x="37205" y="65821"/>
                    <a:pt x="37020" y="69702"/>
                  </a:cubicBezTo>
                  <a:lnTo>
                    <a:pt x="24477" y="69808"/>
                  </a:lnTo>
                  <a:lnTo>
                    <a:pt x="18457" y="69861"/>
                  </a:lnTo>
                  <a:cubicBezTo>
                    <a:pt x="18167" y="68540"/>
                    <a:pt x="17639" y="67299"/>
                    <a:pt x="16873" y="66217"/>
                  </a:cubicBezTo>
                  <a:cubicBezTo>
                    <a:pt x="15949" y="64976"/>
                    <a:pt x="14628" y="64078"/>
                    <a:pt x="13123" y="63655"/>
                  </a:cubicBezTo>
                  <a:cubicBezTo>
                    <a:pt x="12674" y="63523"/>
                    <a:pt x="12226" y="63418"/>
                    <a:pt x="11750" y="63365"/>
                  </a:cubicBezTo>
                  <a:cubicBezTo>
                    <a:pt x="10701" y="63127"/>
                    <a:pt x="9621" y="63008"/>
                    <a:pt x="8546" y="63008"/>
                  </a:cubicBezTo>
                  <a:cubicBezTo>
                    <a:pt x="8187" y="63008"/>
                    <a:pt x="7829" y="63022"/>
                    <a:pt x="7473" y="63048"/>
                  </a:cubicBezTo>
                  <a:cubicBezTo>
                    <a:pt x="5651" y="63154"/>
                    <a:pt x="3934" y="63946"/>
                    <a:pt x="2667" y="65240"/>
                  </a:cubicBezTo>
                  <a:cubicBezTo>
                    <a:pt x="687" y="67405"/>
                    <a:pt x="0" y="70468"/>
                    <a:pt x="845" y="73267"/>
                  </a:cubicBezTo>
                  <a:cubicBezTo>
                    <a:pt x="977" y="74138"/>
                    <a:pt x="1268" y="74957"/>
                    <a:pt x="1690" y="75722"/>
                  </a:cubicBezTo>
                  <a:cubicBezTo>
                    <a:pt x="3220" y="78554"/>
                    <a:pt x="6191" y="79944"/>
                    <a:pt x="9271" y="79944"/>
                  </a:cubicBezTo>
                  <a:cubicBezTo>
                    <a:pt x="9753" y="79944"/>
                    <a:pt x="10238" y="79910"/>
                    <a:pt x="10721" y="79842"/>
                  </a:cubicBezTo>
                  <a:cubicBezTo>
                    <a:pt x="12278" y="79630"/>
                    <a:pt x="13757" y="79076"/>
                    <a:pt x="15077" y="78257"/>
                  </a:cubicBezTo>
                  <a:cubicBezTo>
                    <a:pt x="15737" y="77888"/>
                    <a:pt x="16345" y="77465"/>
                    <a:pt x="16899" y="76963"/>
                  </a:cubicBezTo>
                  <a:cubicBezTo>
                    <a:pt x="17823" y="76145"/>
                    <a:pt x="18457" y="75036"/>
                    <a:pt x="18668" y="73821"/>
                  </a:cubicBezTo>
                  <a:lnTo>
                    <a:pt x="32742" y="75722"/>
                  </a:lnTo>
                  <a:lnTo>
                    <a:pt x="37231" y="76330"/>
                  </a:lnTo>
                  <a:cubicBezTo>
                    <a:pt x="37680" y="79947"/>
                    <a:pt x="38657" y="83512"/>
                    <a:pt x="40136" y="86865"/>
                  </a:cubicBezTo>
                  <a:lnTo>
                    <a:pt x="39687" y="87103"/>
                  </a:lnTo>
                  <a:lnTo>
                    <a:pt x="28227" y="93176"/>
                  </a:lnTo>
                  <a:lnTo>
                    <a:pt x="22920" y="96002"/>
                  </a:lnTo>
                  <a:cubicBezTo>
                    <a:pt x="22075" y="94945"/>
                    <a:pt x="21018" y="94100"/>
                    <a:pt x="19857" y="93467"/>
                  </a:cubicBezTo>
                  <a:cubicBezTo>
                    <a:pt x="18885" y="93017"/>
                    <a:pt x="17839" y="92788"/>
                    <a:pt x="16796" y="92788"/>
                  </a:cubicBezTo>
                  <a:cubicBezTo>
                    <a:pt x="16308" y="92788"/>
                    <a:pt x="15821" y="92838"/>
                    <a:pt x="15341" y="92939"/>
                  </a:cubicBezTo>
                  <a:cubicBezTo>
                    <a:pt x="14866" y="93018"/>
                    <a:pt x="14417" y="93150"/>
                    <a:pt x="13968" y="93308"/>
                  </a:cubicBezTo>
                  <a:cubicBezTo>
                    <a:pt x="12569" y="93678"/>
                    <a:pt x="11249" y="94232"/>
                    <a:pt x="10008" y="94998"/>
                  </a:cubicBezTo>
                  <a:cubicBezTo>
                    <a:pt x="8450" y="95922"/>
                    <a:pt x="7314" y="97401"/>
                    <a:pt x="6813" y="99170"/>
                  </a:cubicBezTo>
                  <a:cubicBezTo>
                    <a:pt x="6020" y="101995"/>
                    <a:pt x="6813" y="105032"/>
                    <a:pt x="8872" y="107118"/>
                  </a:cubicBezTo>
                  <a:cubicBezTo>
                    <a:pt x="9374" y="107831"/>
                    <a:pt x="10008" y="108438"/>
                    <a:pt x="10747" y="108914"/>
                  </a:cubicBezTo>
                  <a:cubicBezTo>
                    <a:pt x="12093" y="109830"/>
                    <a:pt x="13603" y="110247"/>
                    <a:pt x="15123" y="110247"/>
                  </a:cubicBezTo>
                  <a:cubicBezTo>
                    <a:pt x="17062" y="110247"/>
                    <a:pt x="19018" y="109569"/>
                    <a:pt x="20675" y="108385"/>
                  </a:cubicBezTo>
                  <a:cubicBezTo>
                    <a:pt x="21943" y="107488"/>
                    <a:pt x="22999" y="106326"/>
                    <a:pt x="23791" y="105006"/>
                  </a:cubicBezTo>
                  <a:cubicBezTo>
                    <a:pt x="24213" y="104372"/>
                    <a:pt x="24557" y="103712"/>
                    <a:pt x="24821" y="103025"/>
                  </a:cubicBezTo>
                  <a:cubicBezTo>
                    <a:pt x="25270" y="101863"/>
                    <a:pt x="25322" y="100596"/>
                    <a:pt x="24953" y="99434"/>
                  </a:cubicBezTo>
                  <a:lnTo>
                    <a:pt x="38314" y="94628"/>
                  </a:lnTo>
                  <a:lnTo>
                    <a:pt x="43383" y="92780"/>
                  </a:lnTo>
                  <a:cubicBezTo>
                    <a:pt x="45337" y="95711"/>
                    <a:pt x="47661" y="98325"/>
                    <a:pt x="50328" y="100622"/>
                  </a:cubicBezTo>
                  <a:cubicBezTo>
                    <a:pt x="50117" y="100913"/>
                    <a:pt x="49905" y="101203"/>
                    <a:pt x="49694" y="101520"/>
                  </a:cubicBezTo>
                  <a:lnTo>
                    <a:pt x="42327" y="112161"/>
                  </a:lnTo>
                  <a:lnTo>
                    <a:pt x="38921" y="117125"/>
                  </a:lnTo>
                  <a:cubicBezTo>
                    <a:pt x="37680" y="116597"/>
                    <a:pt x="36360" y="116307"/>
                    <a:pt x="35039" y="116307"/>
                  </a:cubicBezTo>
                  <a:cubicBezTo>
                    <a:pt x="33482" y="116360"/>
                    <a:pt x="31976" y="116914"/>
                    <a:pt x="30788" y="117891"/>
                  </a:cubicBezTo>
                  <a:cubicBezTo>
                    <a:pt x="30419" y="118182"/>
                    <a:pt x="30075" y="118499"/>
                    <a:pt x="29758" y="118868"/>
                  </a:cubicBezTo>
                  <a:cubicBezTo>
                    <a:pt x="28676" y="119819"/>
                    <a:pt x="27752" y="120928"/>
                    <a:pt x="27012" y="122169"/>
                  </a:cubicBezTo>
                  <a:cubicBezTo>
                    <a:pt x="26062" y="123700"/>
                    <a:pt x="25718" y="125549"/>
                    <a:pt x="26062" y="127344"/>
                  </a:cubicBezTo>
                  <a:cubicBezTo>
                    <a:pt x="26669" y="130222"/>
                    <a:pt x="28781" y="132546"/>
                    <a:pt x="31580" y="133444"/>
                  </a:cubicBezTo>
                  <a:cubicBezTo>
                    <a:pt x="32346" y="133840"/>
                    <a:pt x="33191" y="134077"/>
                    <a:pt x="34062" y="134183"/>
                  </a:cubicBezTo>
                  <a:cubicBezTo>
                    <a:pt x="34376" y="134221"/>
                    <a:pt x="34687" y="134240"/>
                    <a:pt x="34993" y="134240"/>
                  </a:cubicBezTo>
                  <a:cubicBezTo>
                    <a:pt x="38295" y="134240"/>
                    <a:pt x="41122" y="132090"/>
                    <a:pt x="42644" y="129166"/>
                  </a:cubicBezTo>
                  <a:cubicBezTo>
                    <a:pt x="43331" y="127767"/>
                    <a:pt x="43753" y="126262"/>
                    <a:pt x="43832" y="124704"/>
                  </a:cubicBezTo>
                  <a:cubicBezTo>
                    <a:pt x="43938" y="123938"/>
                    <a:pt x="43938" y="123199"/>
                    <a:pt x="43832" y="122433"/>
                  </a:cubicBezTo>
                  <a:cubicBezTo>
                    <a:pt x="43700" y="121218"/>
                    <a:pt x="43146" y="120083"/>
                    <a:pt x="42301" y="119211"/>
                  </a:cubicBezTo>
                  <a:cubicBezTo>
                    <a:pt x="45522" y="115752"/>
                    <a:pt x="48744" y="112267"/>
                    <a:pt x="51965" y="108808"/>
                  </a:cubicBezTo>
                  <a:lnTo>
                    <a:pt x="55899" y="104557"/>
                  </a:lnTo>
                  <a:cubicBezTo>
                    <a:pt x="58857" y="106299"/>
                    <a:pt x="62078" y="107620"/>
                    <a:pt x="65405" y="108517"/>
                  </a:cubicBezTo>
                  <a:lnTo>
                    <a:pt x="65273" y="109679"/>
                  </a:lnTo>
                  <a:lnTo>
                    <a:pt x="63636" y="122539"/>
                  </a:lnTo>
                  <a:lnTo>
                    <a:pt x="62870" y="128506"/>
                  </a:lnTo>
                  <a:cubicBezTo>
                    <a:pt x="61524" y="128585"/>
                    <a:pt x="60230" y="128955"/>
                    <a:pt x="59015" y="129562"/>
                  </a:cubicBezTo>
                  <a:cubicBezTo>
                    <a:pt x="57668" y="130328"/>
                    <a:pt x="56612" y="131516"/>
                    <a:pt x="55979" y="132942"/>
                  </a:cubicBezTo>
                  <a:cubicBezTo>
                    <a:pt x="55794" y="133365"/>
                    <a:pt x="55635" y="133813"/>
                    <a:pt x="55530" y="134262"/>
                  </a:cubicBezTo>
                  <a:cubicBezTo>
                    <a:pt x="55002" y="135609"/>
                    <a:pt x="54711" y="137008"/>
                    <a:pt x="54605" y="138461"/>
                  </a:cubicBezTo>
                  <a:cubicBezTo>
                    <a:pt x="54473" y="140256"/>
                    <a:pt x="55028" y="142078"/>
                    <a:pt x="56163" y="143504"/>
                  </a:cubicBezTo>
                  <a:cubicBezTo>
                    <a:pt x="57751" y="145404"/>
                    <a:pt x="60095" y="146491"/>
                    <a:pt x="62540" y="146491"/>
                  </a:cubicBezTo>
                  <a:cubicBezTo>
                    <a:pt x="62982" y="146491"/>
                    <a:pt x="63428" y="146455"/>
                    <a:pt x="63874" y="146382"/>
                  </a:cubicBezTo>
                  <a:cubicBezTo>
                    <a:pt x="64719" y="146356"/>
                    <a:pt x="65590" y="146197"/>
                    <a:pt x="66408" y="145881"/>
                  </a:cubicBezTo>
                  <a:cubicBezTo>
                    <a:pt x="69894" y="144560"/>
                    <a:pt x="71716" y="141075"/>
                    <a:pt x="71689" y="137484"/>
                  </a:cubicBezTo>
                  <a:cubicBezTo>
                    <a:pt x="71663" y="135926"/>
                    <a:pt x="71346" y="134368"/>
                    <a:pt x="70686" y="132968"/>
                  </a:cubicBezTo>
                  <a:cubicBezTo>
                    <a:pt x="70422" y="132256"/>
                    <a:pt x="70079" y="131569"/>
                    <a:pt x="69656" y="130962"/>
                  </a:cubicBezTo>
                  <a:cubicBezTo>
                    <a:pt x="68970" y="129932"/>
                    <a:pt x="67966" y="129166"/>
                    <a:pt x="66805" y="128796"/>
                  </a:cubicBezTo>
                  <a:cubicBezTo>
                    <a:pt x="68046" y="124228"/>
                    <a:pt x="69313" y="119687"/>
                    <a:pt x="70554" y="115119"/>
                  </a:cubicBezTo>
                  <a:lnTo>
                    <a:pt x="72112" y="109626"/>
                  </a:lnTo>
                  <a:cubicBezTo>
                    <a:pt x="73089" y="109706"/>
                    <a:pt x="74066" y="109759"/>
                    <a:pt x="75096" y="109759"/>
                  </a:cubicBezTo>
                  <a:cubicBezTo>
                    <a:pt x="77578" y="109759"/>
                    <a:pt x="80060" y="109494"/>
                    <a:pt x="82515" y="109019"/>
                  </a:cubicBezTo>
                  <a:lnTo>
                    <a:pt x="82806" y="109759"/>
                  </a:lnTo>
                  <a:lnTo>
                    <a:pt x="87295" y="121931"/>
                  </a:lnTo>
                  <a:lnTo>
                    <a:pt x="89354" y="127582"/>
                  </a:lnTo>
                  <a:cubicBezTo>
                    <a:pt x="88219" y="128268"/>
                    <a:pt x="87242" y="129193"/>
                    <a:pt x="86450" y="130275"/>
                  </a:cubicBezTo>
                  <a:cubicBezTo>
                    <a:pt x="85605" y="131569"/>
                    <a:pt x="85182" y="133127"/>
                    <a:pt x="85314" y="134658"/>
                  </a:cubicBezTo>
                  <a:cubicBezTo>
                    <a:pt x="85341" y="135134"/>
                    <a:pt x="85394" y="135609"/>
                    <a:pt x="85499" y="136058"/>
                  </a:cubicBezTo>
                  <a:cubicBezTo>
                    <a:pt x="85658" y="137484"/>
                    <a:pt x="86027" y="138883"/>
                    <a:pt x="86635" y="140203"/>
                  </a:cubicBezTo>
                  <a:cubicBezTo>
                    <a:pt x="87321" y="141867"/>
                    <a:pt x="88641" y="143214"/>
                    <a:pt x="90305" y="143979"/>
                  </a:cubicBezTo>
                  <a:cubicBezTo>
                    <a:pt x="91345" y="144413"/>
                    <a:pt x="92442" y="144628"/>
                    <a:pt x="93533" y="144628"/>
                  </a:cubicBezTo>
                  <a:cubicBezTo>
                    <a:pt x="95295" y="144628"/>
                    <a:pt x="97039" y="144069"/>
                    <a:pt x="98490" y="142976"/>
                  </a:cubicBezTo>
                  <a:cubicBezTo>
                    <a:pt x="99256" y="142553"/>
                    <a:pt x="99943" y="142025"/>
                    <a:pt x="100524" y="141365"/>
                  </a:cubicBezTo>
                  <a:cubicBezTo>
                    <a:pt x="103006" y="138593"/>
                    <a:pt x="103006" y="134658"/>
                    <a:pt x="101342" y="131463"/>
                  </a:cubicBezTo>
                  <a:cubicBezTo>
                    <a:pt x="100603" y="130090"/>
                    <a:pt x="99599" y="128876"/>
                    <a:pt x="98385" y="127925"/>
                  </a:cubicBezTo>
                  <a:cubicBezTo>
                    <a:pt x="97830" y="127423"/>
                    <a:pt x="97197" y="126975"/>
                    <a:pt x="96536" y="126631"/>
                  </a:cubicBezTo>
                  <a:cubicBezTo>
                    <a:pt x="95727" y="126177"/>
                    <a:pt x="94828" y="125944"/>
                    <a:pt x="93918" y="125944"/>
                  </a:cubicBezTo>
                  <a:cubicBezTo>
                    <a:pt x="93612" y="125944"/>
                    <a:pt x="93304" y="125971"/>
                    <a:pt x="92998" y="126024"/>
                  </a:cubicBezTo>
                  <a:lnTo>
                    <a:pt x="90041" y="112135"/>
                  </a:lnTo>
                  <a:cubicBezTo>
                    <a:pt x="89671" y="110471"/>
                    <a:pt x="89328" y="108808"/>
                    <a:pt x="88958" y="107144"/>
                  </a:cubicBezTo>
                  <a:cubicBezTo>
                    <a:pt x="92365" y="105824"/>
                    <a:pt x="95533" y="104002"/>
                    <a:pt x="98411" y="101784"/>
                  </a:cubicBezTo>
                  <a:lnTo>
                    <a:pt x="107996" y="110498"/>
                  </a:lnTo>
                  <a:lnTo>
                    <a:pt x="112432" y="114538"/>
                  </a:lnTo>
                  <a:cubicBezTo>
                    <a:pt x="111746" y="115700"/>
                    <a:pt x="111297" y="116967"/>
                    <a:pt x="111112" y="118287"/>
                  </a:cubicBezTo>
                  <a:cubicBezTo>
                    <a:pt x="110954" y="119845"/>
                    <a:pt x="111297" y="121377"/>
                    <a:pt x="112115" y="122723"/>
                  </a:cubicBezTo>
                  <a:cubicBezTo>
                    <a:pt x="112353" y="123119"/>
                    <a:pt x="112643" y="123489"/>
                    <a:pt x="112934" y="123859"/>
                  </a:cubicBezTo>
                  <a:cubicBezTo>
                    <a:pt x="113726" y="125047"/>
                    <a:pt x="114729" y="126130"/>
                    <a:pt x="115838" y="127027"/>
                  </a:cubicBezTo>
                  <a:cubicBezTo>
                    <a:pt x="117130" y="128099"/>
                    <a:pt x="118758" y="128677"/>
                    <a:pt x="120433" y="128677"/>
                  </a:cubicBezTo>
                  <a:cubicBezTo>
                    <a:pt x="120574" y="128677"/>
                    <a:pt x="120714" y="128673"/>
                    <a:pt x="120855" y="128664"/>
                  </a:cubicBezTo>
                  <a:cubicBezTo>
                    <a:pt x="123786" y="128453"/>
                    <a:pt x="126374" y="126684"/>
                    <a:pt x="127641" y="124017"/>
                  </a:cubicBezTo>
                  <a:cubicBezTo>
                    <a:pt x="128143" y="123304"/>
                    <a:pt x="128486" y="122512"/>
                    <a:pt x="128698" y="121667"/>
                  </a:cubicBezTo>
                  <a:cubicBezTo>
                    <a:pt x="129648" y="118076"/>
                    <a:pt x="127853" y="114564"/>
                    <a:pt x="124869" y="112505"/>
                  </a:cubicBezTo>
                  <a:cubicBezTo>
                    <a:pt x="123602" y="111607"/>
                    <a:pt x="122149" y="111000"/>
                    <a:pt x="120618" y="110709"/>
                  </a:cubicBezTo>
                  <a:cubicBezTo>
                    <a:pt x="119878" y="110524"/>
                    <a:pt x="119139" y="110419"/>
                    <a:pt x="118400" y="110392"/>
                  </a:cubicBezTo>
                  <a:cubicBezTo>
                    <a:pt x="118361" y="110391"/>
                    <a:pt x="118322" y="110391"/>
                    <a:pt x="118283" y="110391"/>
                  </a:cubicBezTo>
                  <a:cubicBezTo>
                    <a:pt x="117083" y="110391"/>
                    <a:pt x="115913" y="110785"/>
                    <a:pt x="114967" y="111501"/>
                  </a:cubicBezTo>
                  <a:lnTo>
                    <a:pt x="105963" y="100543"/>
                  </a:lnTo>
                  <a:lnTo>
                    <a:pt x="103296" y="97295"/>
                  </a:lnTo>
                  <a:cubicBezTo>
                    <a:pt x="105884" y="94470"/>
                    <a:pt x="108023" y="91249"/>
                    <a:pt x="109660" y="87763"/>
                  </a:cubicBezTo>
                  <a:lnTo>
                    <a:pt x="121119" y="90826"/>
                  </a:lnTo>
                  <a:lnTo>
                    <a:pt x="126929" y="92358"/>
                  </a:lnTo>
                  <a:cubicBezTo>
                    <a:pt x="126849" y="93704"/>
                    <a:pt x="127034" y="95025"/>
                    <a:pt x="127483" y="96292"/>
                  </a:cubicBezTo>
                  <a:cubicBezTo>
                    <a:pt x="128038" y="97744"/>
                    <a:pt x="129067" y="98959"/>
                    <a:pt x="130414" y="99751"/>
                  </a:cubicBezTo>
                  <a:cubicBezTo>
                    <a:pt x="130810" y="100015"/>
                    <a:pt x="131233" y="100226"/>
                    <a:pt x="131655" y="100411"/>
                  </a:cubicBezTo>
                  <a:cubicBezTo>
                    <a:pt x="132922" y="101098"/>
                    <a:pt x="134296" y="101573"/>
                    <a:pt x="135695" y="101863"/>
                  </a:cubicBezTo>
                  <a:cubicBezTo>
                    <a:pt x="136204" y="101976"/>
                    <a:pt x="136718" y="102031"/>
                    <a:pt x="137228" y="102031"/>
                  </a:cubicBezTo>
                  <a:cubicBezTo>
                    <a:pt x="138516" y="102031"/>
                    <a:pt x="139781" y="101680"/>
                    <a:pt x="140897" y="101018"/>
                  </a:cubicBezTo>
                  <a:cubicBezTo>
                    <a:pt x="143405" y="99461"/>
                    <a:pt x="144884" y="96714"/>
                    <a:pt x="144805" y="93783"/>
                  </a:cubicBezTo>
                  <a:cubicBezTo>
                    <a:pt x="144884" y="92912"/>
                    <a:pt x="144857" y="92041"/>
                    <a:pt x="144646" y="91196"/>
                  </a:cubicBezTo>
                  <a:cubicBezTo>
                    <a:pt x="143828" y="87552"/>
                    <a:pt x="140606" y="85281"/>
                    <a:pt x="137015" y="84806"/>
                  </a:cubicBezTo>
                  <a:cubicBezTo>
                    <a:pt x="136541" y="84749"/>
                    <a:pt x="136062" y="84719"/>
                    <a:pt x="135582" y="84719"/>
                  </a:cubicBezTo>
                  <a:cubicBezTo>
                    <a:pt x="134511" y="84719"/>
                    <a:pt x="133434" y="84865"/>
                    <a:pt x="132394" y="85175"/>
                  </a:cubicBezTo>
                  <a:cubicBezTo>
                    <a:pt x="131655" y="85334"/>
                    <a:pt x="130942" y="85598"/>
                    <a:pt x="130282" y="85941"/>
                  </a:cubicBezTo>
                  <a:cubicBezTo>
                    <a:pt x="129173" y="86469"/>
                    <a:pt x="128275" y="87367"/>
                    <a:pt x="127747" y="88476"/>
                  </a:cubicBezTo>
                  <a:lnTo>
                    <a:pt x="114703" y="82905"/>
                  </a:lnTo>
                  <a:lnTo>
                    <a:pt x="111878" y="81690"/>
                  </a:lnTo>
                  <a:cubicBezTo>
                    <a:pt x="112776" y="78389"/>
                    <a:pt x="113224" y="75010"/>
                    <a:pt x="113224" y="71603"/>
                  </a:cubicBezTo>
                  <a:cubicBezTo>
                    <a:pt x="113224" y="70943"/>
                    <a:pt x="113198" y="70283"/>
                    <a:pt x="113172" y="69597"/>
                  </a:cubicBezTo>
                  <a:lnTo>
                    <a:pt x="123707" y="67273"/>
                  </a:lnTo>
                  <a:lnTo>
                    <a:pt x="129569" y="65979"/>
                  </a:lnTo>
                  <a:cubicBezTo>
                    <a:pt x="130124" y="67194"/>
                    <a:pt x="130889" y="68303"/>
                    <a:pt x="131866" y="69200"/>
                  </a:cubicBezTo>
                  <a:cubicBezTo>
                    <a:pt x="133028" y="70230"/>
                    <a:pt x="134507" y="70838"/>
                    <a:pt x="136065" y="70943"/>
                  </a:cubicBezTo>
                  <a:cubicBezTo>
                    <a:pt x="136302" y="70956"/>
                    <a:pt x="136533" y="70963"/>
                    <a:pt x="136764" y="70963"/>
                  </a:cubicBezTo>
                  <a:cubicBezTo>
                    <a:pt x="136995" y="70963"/>
                    <a:pt x="137226" y="70956"/>
                    <a:pt x="137464" y="70943"/>
                  </a:cubicBezTo>
                  <a:cubicBezTo>
                    <a:pt x="137555" y="70945"/>
                    <a:pt x="137645" y="70946"/>
                    <a:pt x="137735" y="70946"/>
                  </a:cubicBezTo>
                  <a:cubicBezTo>
                    <a:pt x="139094" y="70946"/>
                    <a:pt x="140429" y="70758"/>
                    <a:pt x="141742" y="70362"/>
                  </a:cubicBezTo>
                  <a:cubicBezTo>
                    <a:pt x="143484" y="69887"/>
                    <a:pt x="144990" y="68752"/>
                    <a:pt x="145966" y="67220"/>
                  </a:cubicBezTo>
                  <a:cubicBezTo>
                    <a:pt x="147472" y="64685"/>
                    <a:pt x="147498" y="61569"/>
                    <a:pt x="146072" y="58982"/>
                  </a:cubicBezTo>
                  <a:cubicBezTo>
                    <a:pt x="145755" y="58190"/>
                    <a:pt x="145306" y="57424"/>
                    <a:pt x="144752" y="56764"/>
                  </a:cubicBezTo>
                  <a:cubicBezTo>
                    <a:pt x="143127" y="54874"/>
                    <a:pt x="140852" y="54000"/>
                    <a:pt x="138504" y="54000"/>
                  </a:cubicBezTo>
                  <a:cubicBezTo>
                    <a:pt x="137342" y="54000"/>
                    <a:pt x="136163" y="54214"/>
                    <a:pt x="135035" y="54625"/>
                  </a:cubicBezTo>
                  <a:cubicBezTo>
                    <a:pt x="133583" y="55153"/>
                    <a:pt x="132236" y="55998"/>
                    <a:pt x="131127" y="57081"/>
                  </a:cubicBezTo>
                  <a:cubicBezTo>
                    <a:pt x="130546" y="57556"/>
                    <a:pt x="130044" y="58110"/>
                    <a:pt x="129595" y="58718"/>
                  </a:cubicBezTo>
                  <a:cubicBezTo>
                    <a:pt x="128856" y="59721"/>
                    <a:pt x="128486" y="60909"/>
                    <a:pt x="128539" y="62150"/>
                  </a:cubicBezTo>
                  <a:lnTo>
                    <a:pt x="114386" y="63206"/>
                  </a:lnTo>
                  <a:lnTo>
                    <a:pt x="112353" y="63365"/>
                  </a:lnTo>
                  <a:cubicBezTo>
                    <a:pt x="111429" y="59193"/>
                    <a:pt x="109818" y="55206"/>
                    <a:pt x="107574" y="51562"/>
                  </a:cubicBezTo>
                  <a:lnTo>
                    <a:pt x="115152" y="45198"/>
                  </a:lnTo>
                  <a:lnTo>
                    <a:pt x="119773" y="41343"/>
                  </a:lnTo>
                  <a:cubicBezTo>
                    <a:pt x="120829" y="42188"/>
                    <a:pt x="122017" y="42795"/>
                    <a:pt x="123311" y="43165"/>
                  </a:cubicBezTo>
                  <a:cubicBezTo>
                    <a:pt x="123866" y="43301"/>
                    <a:pt x="124431" y="43369"/>
                    <a:pt x="124995" y="43369"/>
                  </a:cubicBezTo>
                  <a:cubicBezTo>
                    <a:pt x="125962" y="43369"/>
                    <a:pt x="126926" y="43169"/>
                    <a:pt x="127826" y="42769"/>
                  </a:cubicBezTo>
                  <a:cubicBezTo>
                    <a:pt x="128249" y="42584"/>
                    <a:pt x="128671" y="42347"/>
                    <a:pt x="129067" y="42109"/>
                  </a:cubicBezTo>
                  <a:cubicBezTo>
                    <a:pt x="130361" y="41475"/>
                    <a:pt x="131549" y="40630"/>
                    <a:pt x="132579" y="39653"/>
                  </a:cubicBezTo>
                  <a:cubicBezTo>
                    <a:pt x="133926" y="38412"/>
                    <a:pt x="134744" y="36722"/>
                    <a:pt x="134903" y="34900"/>
                  </a:cubicBezTo>
                  <a:cubicBezTo>
                    <a:pt x="135061" y="31969"/>
                    <a:pt x="133635" y="29170"/>
                    <a:pt x="131180" y="27560"/>
                  </a:cubicBezTo>
                  <a:cubicBezTo>
                    <a:pt x="130546" y="26979"/>
                    <a:pt x="129780" y="26504"/>
                    <a:pt x="128988" y="26187"/>
                  </a:cubicBezTo>
                  <a:cubicBezTo>
                    <a:pt x="128024" y="25796"/>
                    <a:pt x="127040" y="25616"/>
                    <a:pt x="126071" y="25616"/>
                  </a:cubicBezTo>
                  <a:cubicBezTo>
                    <a:pt x="123564" y="25616"/>
                    <a:pt x="121148" y="26825"/>
                    <a:pt x="119377" y="28748"/>
                  </a:cubicBezTo>
                  <a:cubicBezTo>
                    <a:pt x="118321" y="29910"/>
                    <a:pt x="117528" y="31256"/>
                    <a:pt x="117027" y="32735"/>
                  </a:cubicBezTo>
                  <a:cubicBezTo>
                    <a:pt x="116736" y="33422"/>
                    <a:pt x="116551" y="34161"/>
                    <a:pt x="116419" y="34900"/>
                  </a:cubicBezTo>
                  <a:cubicBezTo>
                    <a:pt x="116235" y="36115"/>
                    <a:pt x="116472" y="37356"/>
                    <a:pt x="117080" y="38439"/>
                  </a:cubicBezTo>
                  <a:lnTo>
                    <a:pt x="105012" y="45885"/>
                  </a:lnTo>
                  <a:lnTo>
                    <a:pt x="103877" y="46598"/>
                  </a:lnTo>
                  <a:cubicBezTo>
                    <a:pt x="100999" y="43271"/>
                    <a:pt x="97566" y="40498"/>
                    <a:pt x="93738" y="38333"/>
                  </a:cubicBezTo>
                  <a:lnTo>
                    <a:pt x="97408" y="29567"/>
                  </a:lnTo>
                  <a:lnTo>
                    <a:pt x="99705" y="24021"/>
                  </a:lnTo>
                  <a:cubicBezTo>
                    <a:pt x="100365" y="24140"/>
                    <a:pt x="101032" y="24200"/>
                    <a:pt x="101695" y="24200"/>
                  </a:cubicBezTo>
                  <a:cubicBezTo>
                    <a:pt x="102359" y="24200"/>
                    <a:pt x="103019" y="24140"/>
                    <a:pt x="103666" y="24021"/>
                  </a:cubicBezTo>
                  <a:cubicBezTo>
                    <a:pt x="105171" y="23652"/>
                    <a:pt x="106518" y="22780"/>
                    <a:pt x="107495" y="21566"/>
                  </a:cubicBezTo>
                  <a:cubicBezTo>
                    <a:pt x="107785" y="21196"/>
                    <a:pt x="108049" y="20826"/>
                    <a:pt x="108287" y="20404"/>
                  </a:cubicBezTo>
                  <a:cubicBezTo>
                    <a:pt x="109132" y="19242"/>
                    <a:pt x="109818" y="17975"/>
                    <a:pt x="110267" y="16602"/>
                  </a:cubicBezTo>
                  <a:cubicBezTo>
                    <a:pt x="110901" y="14885"/>
                    <a:pt x="110848" y="13011"/>
                    <a:pt x="110135" y="11321"/>
                  </a:cubicBezTo>
                  <a:cubicBezTo>
                    <a:pt x="108920" y="8654"/>
                    <a:pt x="106386" y="6805"/>
                    <a:pt x="103481" y="6489"/>
                  </a:cubicBezTo>
                  <a:cubicBezTo>
                    <a:pt x="102882" y="6339"/>
                    <a:pt x="102270" y="6269"/>
                    <a:pt x="101655" y="6269"/>
                  </a:cubicBezTo>
                  <a:cubicBezTo>
                    <a:pt x="101401" y="6269"/>
                    <a:pt x="101147" y="6281"/>
                    <a:pt x="100893" y="6304"/>
                  </a:cubicBezTo>
                  <a:cubicBezTo>
                    <a:pt x="97197" y="6621"/>
                    <a:pt x="94477" y="9499"/>
                    <a:pt x="93553" y="12984"/>
                  </a:cubicBezTo>
                  <a:cubicBezTo>
                    <a:pt x="93157" y="14516"/>
                    <a:pt x="93051" y="16074"/>
                    <a:pt x="93315" y="17605"/>
                  </a:cubicBezTo>
                  <a:cubicBezTo>
                    <a:pt x="93368" y="18371"/>
                    <a:pt x="93526" y="19110"/>
                    <a:pt x="93764" y="19823"/>
                  </a:cubicBezTo>
                  <a:cubicBezTo>
                    <a:pt x="94160" y="20985"/>
                    <a:pt x="94926" y="21988"/>
                    <a:pt x="95956" y="22675"/>
                  </a:cubicBezTo>
                  <a:lnTo>
                    <a:pt x="88694" y="34848"/>
                  </a:lnTo>
                  <a:cubicBezTo>
                    <a:pt x="88509" y="35164"/>
                    <a:pt x="88325" y="35455"/>
                    <a:pt x="88140" y="35772"/>
                  </a:cubicBezTo>
                  <a:cubicBezTo>
                    <a:pt x="83994" y="34267"/>
                    <a:pt x="79637" y="33474"/>
                    <a:pt x="75228" y="33474"/>
                  </a:cubicBezTo>
                  <a:cubicBezTo>
                    <a:pt x="74937" y="30253"/>
                    <a:pt x="74673" y="27058"/>
                    <a:pt x="74409" y="23837"/>
                  </a:cubicBezTo>
                  <a:lnTo>
                    <a:pt x="73907" y="17843"/>
                  </a:lnTo>
                  <a:cubicBezTo>
                    <a:pt x="75201" y="17473"/>
                    <a:pt x="76390" y="16839"/>
                    <a:pt x="77446" y="16021"/>
                  </a:cubicBezTo>
                  <a:cubicBezTo>
                    <a:pt x="78608" y="14991"/>
                    <a:pt x="79400" y="13592"/>
                    <a:pt x="79717" y="12086"/>
                  </a:cubicBezTo>
                  <a:cubicBezTo>
                    <a:pt x="79796" y="11611"/>
                    <a:pt x="79849" y="11162"/>
                    <a:pt x="79875" y="10687"/>
                  </a:cubicBezTo>
                  <a:cubicBezTo>
                    <a:pt x="80113" y="9261"/>
                    <a:pt x="80113" y="7809"/>
                    <a:pt x="79901" y="6383"/>
                  </a:cubicBezTo>
                  <a:cubicBezTo>
                    <a:pt x="79664" y="4587"/>
                    <a:pt x="78766" y="2950"/>
                    <a:pt x="77393" y="1788"/>
                  </a:cubicBezTo>
                  <a:cubicBezTo>
                    <a:pt x="75897" y="615"/>
                    <a:pt x="74083" y="0"/>
                    <a:pt x="7224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" name="圖片 4">
            <a:extLst>
              <a:ext uri="{FF2B5EF4-FFF2-40B4-BE49-F238E27FC236}">
                <a16:creationId xmlns:a16="http://schemas.microsoft.com/office/drawing/2014/main" id="{0FA7FA92-FBC8-8C8B-4D7C-1869062FEC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775" y="1787772"/>
            <a:ext cx="3381847" cy="180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5531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3" name="Google Shape;543;p37"/>
          <p:cNvGrpSpPr/>
          <p:nvPr/>
        </p:nvGrpSpPr>
        <p:grpSpPr>
          <a:xfrm flipH="1">
            <a:off x="7539844" y="404188"/>
            <a:ext cx="1280963" cy="918855"/>
            <a:chOff x="8476449" y="2132780"/>
            <a:chExt cx="1219732" cy="874933"/>
          </a:xfrm>
        </p:grpSpPr>
        <p:sp>
          <p:nvSpPr>
            <p:cNvPr id="544" name="Google Shape;544;p37"/>
            <p:cNvSpPr/>
            <p:nvPr/>
          </p:nvSpPr>
          <p:spPr>
            <a:xfrm>
              <a:off x="8476449" y="2132827"/>
              <a:ext cx="1219719" cy="874886"/>
            </a:xfrm>
            <a:custGeom>
              <a:avLst/>
              <a:gdLst/>
              <a:ahLst/>
              <a:cxnLst/>
              <a:rect l="l" t="t" r="r" b="b"/>
              <a:pathLst>
                <a:path w="25821" h="18521" extrusionOk="0">
                  <a:moveTo>
                    <a:pt x="12910" y="0"/>
                  </a:moveTo>
                  <a:cubicBezTo>
                    <a:pt x="12051" y="0"/>
                    <a:pt x="11192" y="480"/>
                    <a:pt x="10541" y="1439"/>
                  </a:cubicBezTo>
                  <a:lnTo>
                    <a:pt x="1303" y="15034"/>
                  </a:lnTo>
                  <a:cubicBezTo>
                    <a:pt x="0" y="16952"/>
                    <a:pt x="831" y="18521"/>
                    <a:pt x="3150" y="18521"/>
                  </a:cubicBezTo>
                  <a:lnTo>
                    <a:pt x="22669" y="18521"/>
                  </a:lnTo>
                  <a:cubicBezTo>
                    <a:pt x="24988" y="18521"/>
                    <a:pt x="25820" y="16951"/>
                    <a:pt x="24517" y="15034"/>
                  </a:cubicBezTo>
                  <a:lnTo>
                    <a:pt x="15279" y="1439"/>
                  </a:lnTo>
                  <a:cubicBezTo>
                    <a:pt x="14628" y="480"/>
                    <a:pt x="13769" y="0"/>
                    <a:pt x="1291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37"/>
            <p:cNvSpPr/>
            <p:nvPr/>
          </p:nvSpPr>
          <p:spPr>
            <a:xfrm>
              <a:off x="9056443" y="2132780"/>
              <a:ext cx="639737" cy="874933"/>
            </a:xfrm>
            <a:custGeom>
              <a:avLst/>
              <a:gdLst/>
              <a:ahLst/>
              <a:cxnLst/>
              <a:rect l="l" t="t" r="r" b="b"/>
              <a:pathLst>
                <a:path w="13543" h="18522" extrusionOk="0">
                  <a:moveTo>
                    <a:pt x="631" y="1"/>
                  </a:moveTo>
                  <a:cubicBezTo>
                    <a:pt x="420" y="1"/>
                    <a:pt x="208" y="30"/>
                    <a:pt x="0" y="88"/>
                  </a:cubicBezTo>
                  <a:cubicBezTo>
                    <a:pt x="636" y="268"/>
                    <a:pt x="1244" y="716"/>
                    <a:pt x="1736" y="1440"/>
                  </a:cubicBezTo>
                  <a:lnTo>
                    <a:pt x="10973" y="15035"/>
                  </a:lnTo>
                  <a:cubicBezTo>
                    <a:pt x="12277" y="16953"/>
                    <a:pt x="11444" y="18522"/>
                    <a:pt x="9127" y="18522"/>
                  </a:cubicBezTo>
                  <a:lnTo>
                    <a:pt x="10391" y="18522"/>
                  </a:lnTo>
                  <a:cubicBezTo>
                    <a:pt x="12710" y="18522"/>
                    <a:pt x="13542" y="16953"/>
                    <a:pt x="12239" y="15035"/>
                  </a:cubicBezTo>
                  <a:lnTo>
                    <a:pt x="3001" y="1440"/>
                  </a:lnTo>
                  <a:cubicBezTo>
                    <a:pt x="2349" y="480"/>
                    <a:pt x="1490" y="1"/>
                    <a:pt x="631" y="1"/>
                  </a:cubicBezTo>
                  <a:close/>
                </a:path>
              </a:pathLst>
            </a:custGeom>
            <a:solidFill>
              <a:srgbClr val="EC6F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46" name="Google Shape;546;p37"/>
            <p:cNvGrpSpPr/>
            <p:nvPr/>
          </p:nvGrpSpPr>
          <p:grpSpPr>
            <a:xfrm>
              <a:off x="9044322" y="2350022"/>
              <a:ext cx="80583" cy="552849"/>
              <a:chOff x="11219587" y="1569651"/>
              <a:chExt cx="28976" cy="198795"/>
            </a:xfrm>
          </p:grpSpPr>
          <p:sp>
            <p:nvSpPr>
              <p:cNvPr id="547" name="Google Shape;547;p37"/>
              <p:cNvSpPr/>
              <p:nvPr/>
            </p:nvSpPr>
            <p:spPr>
              <a:xfrm>
                <a:off x="11219587" y="1569651"/>
                <a:ext cx="28976" cy="156670"/>
              </a:xfrm>
              <a:custGeom>
                <a:avLst/>
                <a:gdLst/>
                <a:ahLst/>
                <a:cxnLst/>
                <a:rect l="l" t="t" r="r" b="b"/>
                <a:pathLst>
                  <a:path w="1706" h="9224" extrusionOk="0">
                    <a:moveTo>
                      <a:pt x="853" y="1"/>
                    </a:moveTo>
                    <a:cubicBezTo>
                      <a:pt x="382" y="1"/>
                      <a:pt x="1" y="383"/>
                      <a:pt x="1" y="855"/>
                    </a:cubicBezTo>
                    <a:lnTo>
                      <a:pt x="1" y="8371"/>
                    </a:lnTo>
                    <a:cubicBezTo>
                      <a:pt x="1" y="8843"/>
                      <a:pt x="382" y="9224"/>
                      <a:pt x="853" y="9224"/>
                    </a:cubicBezTo>
                    <a:cubicBezTo>
                      <a:pt x="1323" y="9224"/>
                      <a:pt x="1706" y="8843"/>
                      <a:pt x="1706" y="8371"/>
                    </a:cubicBezTo>
                    <a:lnTo>
                      <a:pt x="1706" y="855"/>
                    </a:lnTo>
                    <a:cubicBezTo>
                      <a:pt x="1706" y="383"/>
                      <a:pt x="1325" y="1"/>
                      <a:pt x="85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8" name="Google Shape;548;p37"/>
              <p:cNvSpPr/>
              <p:nvPr/>
            </p:nvSpPr>
            <p:spPr>
              <a:xfrm>
                <a:off x="11219587" y="1739435"/>
                <a:ext cx="28976" cy="29010"/>
              </a:xfrm>
              <a:custGeom>
                <a:avLst/>
                <a:gdLst/>
                <a:ahLst/>
                <a:cxnLst/>
                <a:rect l="l" t="t" r="r" b="b"/>
                <a:pathLst>
                  <a:path w="1706" h="1708" extrusionOk="0">
                    <a:moveTo>
                      <a:pt x="853" y="1"/>
                    </a:moveTo>
                    <a:cubicBezTo>
                      <a:pt x="382" y="1"/>
                      <a:pt x="1" y="383"/>
                      <a:pt x="1" y="853"/>
                    </a:cubicBezTo>
                    <a:cubicBezTo>
                      <a:pt x="1" y="1325"/>
                      <a:pt x="382" y="1707"/>
                      <a:pt x="853" y="1707"/>
                    </a:cubicBezTo>
                    <a:cubicBezTo>
                      <a:pt x="1323" y="1707"/>
                      <a:pt x="1706" y="1325"/>
                      <a:pt x="1706" y="853"/>
                    </a:cubicBezTo>
                    <a:cubicBezTo>
                      <a:pt x="1706" y="382"/>
                      <a:pt x="1325" y="1"/>
                      <a:pt x="85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49" name="Google Shape;549;p37"/>
          <p:cNvSpPr txBox="1">
            <a:spLocks noGrp="1"/>
          </p:cNvSpPr>
          <p:nvPr>
            <p:ph type="title"/>
          </p:nvPr>
        </p:nvSpPr>
        <p:spPr>
          <a:xfrm>
            <a:off x="809774" y="771225"/>
            <a:ext cx="7826325" cy="12398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latin typeface="清松手寫體3" panose="00000500000000000000" pitchFamily="2" charset="-120"/>
                <a:ea typeface="清松手寫體3" panose="00000500000000000000" pitchFamily="2" charset="-120"/>
                <a:cs typeface="Montserrat Medium"/>
                <a:sym typeface="Montserrat Medium"/>
              </a:rPr>
              <a:t>函式庫</a:t>
            </a:r>
            <a:r>
              <a:rPr lang="en-US" altLang="zh-TW" dirty="0">
                <a:latin typeface="清松手寫體3" panose="00000500000000000000" pitchFamily="2" charset="-120"/>
                <a:ea typeface="清松手寫體3" panose="00000500000000000000" pitchFamily="2" charset="-120"/>
                <a:cs typeface="Montserrat Medium"/>
                <a:sym typeface="Montserrat Medium"/>
              </a:rPr>
              <a:t>(</a:t>
            </a:r>
            <a:r>
              <a:rPr lang="en-US" altLang="zh-TW" dirty="0" err="1">
                <a:latin typeface="清松手寫體3" panose="00000500000000000000" pitchFamily="2" charset="-120"/>
                <a:ea typeface="清松手寫體3" panose="00000500000000000000" pitchFamily="2" charset="-120"/>
                <a:cs typeface="Montserrat Medium"/>
                <a:sym typeface="Montserrat Medium"/>
              </a:rPr>
              <a:t>mycrypto</a:t>
            </a:r>
            <a:r>
              <a:rPr lang="zh-TW" altLang="en-US" dirty="0">
                <a:latin typeface="清松手寫體3" panose="00000500000000000000" pitchFamily="2" charset="-120"/>
                <a:ea typeface="清松手寫體3" panose="00000500000000000000" pitchFamily="2" charset="-120"/>
                <a:cs typeface="Montserrat Medium"/>
                <a:sym typeface="Montserrat Medium"/>
              </a:rPr>
              <a:t>、</a:t>
            </a:r>
            <a:r>
              <a:rPr lang="en-US" altLang="zh-TW" dirty="0" err="1">
                <a:latin typeface="清松手寫體3" panose="00000500000000000000" pitchFamily="2" charset="-120"/>
                <a:ea typeface="清松手寫體3" panose="00000500000000000000" pitchFamily="2" charset="-120"/>
                <a:cs typeface="Montserrat Medium"/>
                <a:sym typeface="Montserrat Medium"/>
              </a:rPr>
              <a:t>mysocket</a:t>
            </a:r>
            <a:r>
              <a:rPr lang="en-US" altLang="zh-TW" dirty="0">
                <a:latin typeface="清松手寫體3" panose="00000500000000000000" pitchFamily="2" charset="-120"/>
                <a:ea typeface="清松手寫體3" panose="00000500000000000000" pitchFamily="2" charset="-120"/>
                <a:cs typeface="Montserrat Medium"/>
                <a:sym typeface="Montserrat Medium"/>
              </a:rPr>
              <a:t>)</a:t>
            </a:r>
            <a:endParaRPr dirty="0">
              <a:latin typeface="清松手寫體3" panose="00000500000000000000" pitchFamily="2" charset="-120"/>
              <a:ea typeface="清松手寫體3" panose="00000500000000000000" pitchFamily="2" charset="-120"/>
              <a:cs typeface="Montserrat Medium"/>
              <a:sym typeface="Montserrat Medium"/>
            </a:endParaRPr>
          </a:p>
        </p:txBody>
      </p:sp>
      <p:sp>
        <p:nvSpPr>
          <p:cNvPr id="550" name="Google Shape;550;p37"/>
          <p:cNvSpPr/>
          <p:nvPr/>
        </p:nvSpPr>
        <p:spPr>
          <a:xfrm>
            <a:off x="6921551" y="771232"/>
            <a:ext cx="371695" cy="369157"/>
          </a:xfrm>
          <a:custGeom>
            <a:avLst/>
            <a:gdLst/>
            <a:ahLst/>
            <a:cxnLst/>
            <a:rect l="l" t="t" r="r" b="b"/>
            <a:pathLst>
              <a:path w="147498" h="146491" extrusionOk="0">
                <a:moveTo>
                  <a:pt x="72248" y="0"/>
                </a:moveTo>
                <a:cubicBezTo>
                  <a:pt x="71233" y="0"/>
                  <a:pt x="70212" y="188"/>
                  <a:pt x="69234" y="574"/>
                </a:cubicBezTo>
                <a:cubicBezTo>
                  <a:pt x="68389" y="759"/>
                  <a:pt x="67597" y="1102"/>
                  <a:pt x="66857" y="1551"/>
                </a:cubicBezTo>
                <a:cubicBezTo>
                  <a:pt x="63715" y="3584"/>
                  <a:pt x="62659" y="7360"/>
                  <a:pt x="63425" y="10898"/>
                </a:cubicBezTo>
                <a:cubicBezTo>
                  <a:pt x="63768" y="12403"/>
                  <a:pt x="64402" y="13829"/>
                  <a:pt x="65326" y="15097"/>
                </a:cubicBezTo>
                <a:cubicBezTo>
                  <a:pt x="65722" y="15730"/>
                  <a:pt x="66224" y="16311"/>
                  <a:pt x="66752" y="16839"/>
                </a:cubicBezTo>
                <a:cubicBezTo>
                  <a:pt x="67650" y="17684"/>
                  <a:pt x="68785" y="18239"/>
                  <a:pt x="70000" y="18344"/>
                </a:cubicBezTo>
                <a:lnTo>
                  <a:pt x="69155" y="32524"/>
                </a:lnTo>
                <a:cubicBezTo>
                  <a:pt x="69128" y="32999"/>
                  <a:pt x="69102" y="33448"/>
                  <a:pt x="69075" y="33923"/>
                </a:cubicBezTo>
                <a:cubicBezTo>
                  <a:pt x="64032" y="34716"/>
                  <a:pt x="59226" y="36537"/>
                  <a:pt x="54896" y="39257"/>
                </a:cubicBezTo>
                <a:lnTo>
                  <a:pt x="48796" y="30808"/>
                </a:lnTo>
                <a:lnTo>
                  <a:pt x="45285" y="25923"/>
                </a:lnTo>
                <a:cubicBezTo>
                  <a:pt x="46209" y="24946"/>
                  <a:pt x="46895" y="23784"/>
                  <a:pt x="47371" y="22543"/>
                </a:cubicBezTo>
                <a:cubicBezTo>
                  <a:pt x="47846" y="21038"/>
                  <a:pt x="47819" y="19453"/>
                  <a:pt x="47291" y="18001"/>
                </a:cubicBezTo>
                <a:cubicBezTo>
                  <a:pt x="47133" y="17552"/>
                  <a:pt x="46948" y="17130"/>
                  <a:pt x="46737" y="16707"/>
                </a:cubicBezTo>
                <a:cubicBezTo>
                  <a:pt x="46209" y="15361"/>
                  <a:pt x="45469" y="14120"/>
                  <a:pt x="44545" y="13011"/>
                </a:cubicBezTo>
                <a:cubicBezTo>
                  <a:pt x="43410" y="11585"/>
                  <a:pt x="41799" y="10634"/>
                  <a:pt x="40004" y="10370"/>
                </a:cubicBezTo>
                <a:cubicBezTo>
                  <a:pt x="39630" y="10320"/>
                  <a:pt x="39258" y="10295"/>
                  <a:pt x="38889" y="10295"/>
                </a:cubicBezTo>
                <a:cubicBezTo>
                  <a:pt x="36357" y="10295"/>
                  <a:pt x="33963" y="11458"/>
                  <a:pt x="32373" y="13486"/>
                </a:cubicBezTo>
                <a:cubicBezTo>
                  <a:pt x="31765" y="14093"/>
                  <a:pt x="31237" y="14806"/>
                  <a:pt x="30867" y="15572"/>
                </a:cubicBezTo>
                <a:cubicBezTo>
                  <a:pt x="29204" y="18925"/>
                  <a:pt x="30234" y="22728"/>
                  <a:pt x="32689" y="25342"/>
                </a:cubicBezTo>
                <a:cubicBezTo>
                  <a:pt x="33772" y="26477"/>
                  <a:pt x="35066" y="27375"/>
                  <a:pt x="36492" y="27982"/>
                </a:cubicBezTo>
                <a:cubicBezTo>
                  <a:pt x="37178" y="28326"/>
                  <a:pt x="37865" y="28590"/>
                  <a:pt x="38604" y="28748"/>
                </a:cubicBezTo>
                <a:cubicBezTo>
                  <a:pt x="39017" y="28849"/>
                  <a:pt x="39440" y="28899"/>
                  <a:pt x="39862" y="28899"/>
                </a:cubicBezTo>
                <a:cubicBezTo>
                  <a:pt x="40654" y="28899"/>
                  <a:pt x="41445" y="28723"/>
                  <a:pt x="42169" y="28378"/>
                </a:cubicBezTo>
                <a:lnTo>
                  <a:pt x="48744" y="41000"/>
                </a:lnTo>
                <a:lnTo>
                  <a:pt x="49800" y="43059"/>
                </a:lnTo>
                <a:cubicBezTo>
                  <a:pt x="46737" y="45779"/>
                  <a:pt x="44123" y="48974"/>
                  <a:pt x="42063" y="52512"/>
                </a:cubicBezTo>
                <a:lnTo>
                  <a:pt x="31871" y="47337"/>
                </a:lnTo>
                <a:lnTo>
                  <a:pt x="26511" y="44617"/>
                </a:lnTo>
                <a:cubicBezTo>
                  <a:pt x="26854" y="43324"/>
                  <a:pt x="26960" y="41977"/>
                  <a:pt x="26801" y="40657"/>
                </a:cubicBezTo>
                <a:cubicBezTo>
                  <a:pt x="26537" y="39125"/>
                  <a:pt x="25771" y="37726"/>
                  <a:pt x="24636" y="36643"/>
                </a:cubicBezTo>
                <a:cubicBezTo>
                  <a:pt x="24293" y="36326"/>
                  <a:pt x="23923" y="36036"/>
                  <a:pt x="23553" y="35798"/>
                </a:cubicBezTo>
                <a:cubicBezTo>
                  <a:pt x="22471" y="34848"/>
                  <a:pt x="21230" y="34082"/>
                  <a:pt x="19909" y="33501"/>
                </a:cubicBezTo>
                <a:cubicBezTo>
                  <a:pt x="18978" y="33087"/>
                  <a:pt x="17980" y="32880"/>
                  <a:pt x="16981" y="32880"/>
                </a:cubicBezTo>
                <a:cubicBezTo>
                  <a:pt x="16196" y="32880"/>
                  <a:pt x="15410" y="33008"/>
                  <a:pt x="14655" y="33263"/>
                </a:cubicBezTo>
                <a:cubicBezTo>
                  <a:pt x="11882" y="34267"/>
                  <a:pt x="9876" y="36643"/>
                  <a:pt x="9347" y="39521"/>
                </a:cubicBezTo>
                <a:cubicBezTo>
                  <a:pt x="9057" y="40366"/>
                  <a:pt x="8925" y="41211"/>
                  <a:pt x="8951" y="42083"/>
                </a:cubicBezTo>
                <a:cubicBezTo>
                  <a:pt x="9004" y="45806"/>
                  <a:pt x="11671" y="48710"/>
                  <a:pt x="15077" y="49898"/>
                </a:cubicBezTo>
                <a:cubicBezTo>
                  <a:pt x="16291" y="50332"/>
                  <a:pt x="17559" y="50534"/>
                  <a:pt x="18836" y="50534"/>
                </a:cubicBezTo>
                <a:cubicBezTo>
                  <a:pt x="19114" y="50534"/>
                  <a:pt x="19393" y="50525"/>
                  <a:pt x="19672" y="50506"/>
                </a:cubicBezTo>
                <a:cubicBezTo>
                  <a:pt x="20411" y="50506"/>
                  <a:pt x="21177" y="50400"/>
                  <a:pt x="21890" y="50215"/>
                </a:cubicBezTo>
                <a:cubicBezTo>
                  <a:pt x="23078" y="49898"/>
                  <a:pt x="24134" y="49212"/>
                  <a:pt x="24900" y="48235"/>
                </a:cubicBezTo>
                <a:lnTo>
                  <a:pt x="36518" y="56394"/>
                </a:lnTo>
                <a:lnTo>
                  <a:pt x="39317" y="58374"/>
                </a:lnTo>
                <a:cubicBezTo>
                  <a:pt x="37970" y="61992"/>
                  <a:pt x="37205" y="65821"/>
                  <a:pt x="37020" y="69702"/>
                </a:cubicBezTo>
                <a:lnTo>
                  <a:pt x="24477" y="69808"/>
                </a:lnTo>
                <a:lnTo>
                  <a:pt x="18457" y="69861"/>
                </a:lnTo>
                <a:cubicBezTo>
                  <a:pt x="18167" y="68540"/>
                  <a:pt x="17639" y="67299"/>
                  <a:pt x="16873" y="66217"/>
                </a:cubicBezTo>
                <a:cubicBezTo>
                  <a:pt x="15949" y="64976"/>
                  <a:pt x="14628" y="64078"/>
                  <a:pt x="13123" y="63655"/>
                </a:cubicBezTo>
                <a:cubicBezTo>
                  <a:pt x="12674" y="63523"/>
                  <a:pt x="12226" y="63418"/>
                  <a:pt x="11750" y="63365"/>
                </a:cubicBezTo>
                <a:cubicBezTo>
                  <a:pt x="10701" y="63127"/>
                  <a:pt x="9621" y="63008"/>
                  <a:pt x="8546" y="63008"/>
                </a:cubicBezTo>
                <a:cubicBezTo>
                  <a:pt x="8187" y="63008"/>
                  <a:pt x="7829" y="63022"/>
                  <a:pt x="7473" y="63048"/>
                </a:cubicBezTo>
                <a:cubicBezTo>
                  <a:pt x="5651" y="63154"/>
                  <a:pt x="3934" y="63946"/>
                  <a:pt x="2667" y="65240"/>
                </a:cubicBezTo>
                <a:cubicBezTo>
                  <a:pt x="687" y="67405"/>
                  <a:pt x="0" y="70468"/>
                  <a:pt x="845" y="73267"/>
                </a:cubicBezTo>
                <a:cubicBezTo>
                  <a:pt x="977" y="74138"/>
                  <a:pt x="1268" y="74957"/>
                  <a:pt x="1690" y="75722"/>
                </a:cubicBezTo>
                <a:cubicBezTo>
                  <a:pt x="3220" y="78554"/>
                  <a:pt x="6191" y="79944"/>
                  <a:pt x="9271" y="79944"/>
                </a:cubicBezTo>
                <a:cubicBezTo>
                  <a:pt x="9753" y="79944"/>
                  <a:pt x="10238" y="79910"/>
                  <a:pt x="10721" y="79842"/>
                </a:cubicBezTo>
                <a:cubicBezTo>
                  <a:pt x="12278" y="79630"/>
                  <a:pt x="13757" y="79076"/>
                  <a:pt x="15077" y="78257"/>
                </a:cubicBezTo>
                <a:cubicBezTo>
                  <a:pt x="15737" y="77888"/>
                  <a:pt x="16345" y="77465"/>
                  <a:pt x="16899" y="76963"/>
                </a:cubicBezTo>
                <a:cubicBezTo>
                  <a:pt x="17823" y="76145"/>
                  <a:pt x="18457" y="75036"/>
                  <a:pt x="18668" y="73821"/>
                </a:cubicBezTo>
                <a:lnTo>
                  <a:pt x="32742" y="75722"/>
                </a:lnTo>
                <a:lnTo>
                  <a:pt x="37231" y="76330"/>
                </a:lnTo>
                <a:cubicBezTo>
                  <a:pt x="37680" y="79947"/>
                  <a:pt x="38657" y="83512"/>
                  <a:pt x="40136" y="86865"/>
                </a:cubicBezTo>
                <a:lnTo>
                  <a:pt x="39687" y="87103"/>
                </a:lnTo>
                <a:lnTo>
                  <a:pt x="28227" y="93176"/>
                </a:lnTo>
                <a:lnTo>
                  <a:pt x="22920" y="96002"/>
                </a:lnTo>
                <a:cubicBezTo>
                  <a:pt x="22075" y="94945"/>
                  <a:pt x="21018" y="94100"/>
                  <a:pt x="19857" y="93467"/>
                </a:cubicBezTo>
                <a:cubicBezTo>
                  <a:pt x="18885" y="93017"/>
                  <a:pt x="17839" y="92788"/>
                  <a:pt x="16796" y="92788"/>
                </a:cubicBezTo>
                <a:cubicBezTo>
                  <a:pt x="16308" y="92788"/>
                  <a:pt x="15821" y="92838"/>
                  <a:pt x="15341" y="92939"/>
                </a:cubicBezTo>
                <a:cubicBezTo>
                  <a:pt x="14866" y="93018"/>
                  <a:pt x="14417" y="93150"/>
                  <a:pt x="13968" y="93308"/>
                </a:cubicBezTo>
                <a:cubicBezTo>
                  <a:pt x="12569" y="93678"/>
                  <a:pt x="11249" y="94232"/>
                  <a:pt x="10008" y="94998"/>
                </a:cubicBezTo>
                <a:cubicBezTo>
                  <a:pt x="8450" y="95922"/>
                  <a:pt x="7314" y="97401"/>
                  <a:pt x="6813" y="99170"/>
                </a:cubicBezTo>
                <a:cubicBezTo>
                  <a:pt x="6020" y="101995"/>
                  <a:pt x="6813" y="105032"/>
                  <a:pt x="8872" y="107118"/>
                </a:cubicBezTo>
                <a:cubicBezTo>
                  <a:pt x="9374" y="107831"/>
                  <a:pt x="10008" y="108438"/>
                  <a:pt x="10747" y="108914"/>
                </a:cubicBezTo>
                <a:cubicBezTo>
                  <a:pt x="12093" y="109830"/>
                  <a:pt x="13603" y="110247"/>
                  <a:pt x="15123" y="110247"/>
                </a:cubicBezTo>
                <a:cubicBezTo>
                  <a:pt x="17062" y="110247"/>
                  <a:pt x="19018" y="109569"/>
                  <a:pt x="20675" y="108385"/>
                </a:cubicBezTo>
                <a:cubicBezTo>
                  <a:pt x="21943" y="107488"/>
                  <a:pt x="22999" y="106326"/>
                  <a:pt x="23791" y="105006"/>
                </a:cubicBezTo>
                <a:cubicBezTo>
                  <a:pt x="24213" y="104372"/>
                  <a:pt x="24557" y="103712"/>
                  <a:pt x="24821" y="103025"/>
                </a:cubicBezTo>
                <a:cubicBezTo>
                  <a:pt x="25270" y="101863"/>
                  <a:pt x="25322" y="100596"/>
                  <a:pt x="24953" y="99434"/>
                </a:cubicBezTo>
                <a:lnTo>
                  <a:pt x="38314" y="94628"/>
                </a:lnTo>
                <a:lnTo>
                  <a:pt x="43383" y="92780"/>
                </a:lnTo>
                <a:cubicBezTo>
                  <a:pt x="45337" y="95711"/>
                  <a:pt x="47661" y="98325"/>
                  <a:pt x="50328" y="100622"/>
                </a:cubicBezTo>
                <a:cubicBezTo>
                  <a:pt x="50117" y="100913"/>
                  <a:pt x="49905" y="101203"/>
                  <a:pt x="49694" y="101520"/>
                </a:cubicBezTo>
                <a:lnTo>
                  <a:pt x="42327" y="112161"/>
                </a:lnTo>
                <a:lnTo>
                  <a:pt x="38921" y="117125"/>
                </a:lnTo>
                <a:cubicBezTo>
                  <a:pt x="37680" y="116597"/>
                  <a:pt x="36360" y="116307"/>
                  <a:pt x="35039" y="116307"/>
                </a:cubicBezTo>
                <a:cubicBezTo>
                  <a:pt x="33482" y="116360"/>
                  <a:pt x="31976" y="116914"/>
                  <a:pt x="30788" y="117891"/>
                </a:cubicBezTo>
                <a:cubicBezTo>
                  <a:pt x="30419" y="118182"/>
                  <a:pt x="30075" y="118499"/>
                  <a:pt x="29758" y="118868"/>
                </a:cubicBezTo>
                <a:cubicBezTo>
                  <a:pt x="28676" y="119819"/>
                  <a:pt x="27752" y="120928"/>
                  <a:pt x="27012" y="122169"/>
                </a:cubicBezTo>
                <a:cubicBezTo>
                  <a:pt x="26062" y="123700"/>
                  <a:pt x="25718" y="125549"/>
                  <a:pt x="26062" y="127344"/>
                </a:cubicBezTo>
                <a:cubicBezTo>
                  <a:pt x="26669" y="130222"/>
                  <a:pt x="28781" y="132546"/>
                  <a:pt x="31580" y="133444"/>
                </a:cubicBezTo>
                <a:cubicBezTo>
                  <a:pt x="32346" y="133840"/>
                  <a:pt x="33191" y="134077"/>
                  <a:pt x="34062" y="134183"/>
                </a:cubicBezTo>
                <a:cubicBezTo>
                  <a:pt x="34376" y="134221"/>
                  <a:pt x="34687" y="134240"/>
                  <a:pt x="34993" y="134240"/>
                </a:cubicBezTo>
                <a:cubicBezTo>
                  <a:pt x="38295" y="134240"/>
                  <a:pt x="41122" y="132090"/>
                  <a:pt x="42644" y="129166"/>
                </a:cubicBezTo>
                <a:cubicBezTo>
                  <a:pt x="43331" y="127767"/>
                  <a:pt x="43753" y="126262"/>
                  <a:pt x="43832" y="124704"/>
                </a:cubicBezTo>
                <a:cubicBezTo>
                  <a:pt x="43938" y="123938"/>
                  <a:pt x="43938" y="123199"/>
                  <a:pt x="43832" y="122433"/>
                </a:cubicBezTo>
                <a:cubicBezTo>
                  <a:pt x="43700" y="121218"/>
                  <a:pt x="43146" y="120083"/>
                  <a:pt x="42301" y="119211"/>
                </a:cubicBezTo>
                <a:cubicBezTo>
                  <a:pt x="45522" y="115752"/>
                  <a:pt x="48744" y="112267"/>
                  <a:pt x="51965" y="108808"/>
                </a:cubicBezTo>
                <a:lnTo>
                  <a:pt x="55899" y="104557"/>
                </a:lnTo>
                <a:cubicBezTo>
                  <a:pt x="58857" y="106299"/>
                  <a:pt x="62078" y="107620"/>
                  <a:pt x="65405" y="108517"/>
                </a:cubicBezTo>
                <a:lnTo>
                  <a:pt x="65273" y="109679"/>
                </a:lnTo>
                <a:lnTo>
                  <a:pt x="63636" y="122539"/>
                </a:lnTo>
                <a:lnTo>
                  <a:pt x="62870" y="128506"/>
                </a:lnTo>
                <a:cubicBezTo>
                  <a:pt x="61524" y="128585"/>
                  <a:pt x="60230" y="128955"/>
                  <a:pt x="59015" y="129562"/>
                </a:cubicBezTo>
                <a:cubicBezTo>
                  <a:pt x="57668" y="130328"/>
                  <a:pt x="56612" y="131516"/>
                  <a:pt x="55979" y="132942"/>
                </a:cubicBezTo>
                <a:cubicBezTo>
                  <a:pt x="55794" y="133365"/>
                  <a:pt x="55635" y="133813"/>
                  <a:pt x="55530" y="134262"/>
                </a:cubicBezTo>
                <a:cubicBezTo>
                  <a:pt x="55002" y="135609"/>
                  <a:pt x="54711" y="137008"/>
                  <a:pt x="54605" y="138461"/>
                </a:cubicBezTo>
                <a:cubicBezTo>
                  <a:pt x="54473" y="140256"/>
                  <a:pt x="55028" y="142078"/>
                  <a:pt x="56163" y="143504"/>
                </a:cubicBezTo>
                <a:cubicBezTo>
                  <a:pt x="57751" y="145404"/>
                  <a:pt x="60095" y="146491"/>
                  <a:pt x="62540" y="146491"/>
                </a:cubicBezTo>
                <a:cubicBezTo>
                  <a:pt x="62982" y="146491"/>
                  <a:pt x="63428" y="146455"/>
                  <a:pt x="63874" y="146382"/>
                </a:cubicBezTo>
                <a:cubicBezTo>
                  <a:pt x="64719" y="146356"/>
                  <a:pt x="65590" y="146197"/>
                  <a:pt x="66408" y="145881"/>
                </a:cubicBezTo>
                <a:cubicBezTo>
                  <a:pt x="69894" y="144560"/>
                  <a:pt x="71716" y="141075"/>
                  <a:pt x="71689" y="137484"/>
                </a:cubicBezTo>
                <a:cubicBezTo>
                  <a:pt x="71663" y="135926"/>
                  <a:pt x="71346" y="134368"/>
                  <a:pt x="70686" y="132968"/>
                </a:cubicBezTo>
                <a:cubicBezTo>
                  <a:pt x="70422" y="132256"/>
                  <a:pt x="70079" y="131569"/>
                  <a:pt x="69656" y="130962"/>
                </a:cubicBezTo>
                <a:cubicBezTo>
                  <a:pt x="68970" y="129932"/>
                  <a:pt x="67966" y="129166"/>
                  <a:pt x="66805" y="128796"/>
                </a:cubicBezTo>
                <a:cubicBezTo>
                  <a:pt x="68046" y="124228"/>
                  <a:pt x="69313" y="119687"/>
                  <a:pt x="70554" y="115119"/>
                </a:cubicBezTo>
                <a:lnTo>
                  <a:pt x="72112" y="109626"/>
                </a:lnTo>
                <a:cubicBezTo>
                  <a:pt x="73089" y="109706"/>
                  <a:pt x="74066" y="109759"/>
                  <a:pt x="75096" y="109759"/>
                </a:cubicBezTo>
                <a:cubicBezTo>
                  <a:pt x="77578" y="109759"/>
                  <a:pt x="80060" y="109494"/>
                  <a:pt x="82515" y="109019"/>
                </a:cubicBezTo>
                <a:lnTo>
                  <a:pt x="82806" y="109759"/>
                </a:lnTo>
                <a:lnTo>
                  <a:pt x="87295" y="121931"/>
                </a:lnTo>
                <a:lnTo>
                  <a:pt x="89354" y="127582"/>
                </a:lnTo>
                <a:cubicBezTo>
                  <a:pt x="88219" y="128268"/>
                  <a:pt x="87242" y="129193"/>
                  <a:pt x="86450" y="130275"/>
                </a:cubicBezTo>
                <a:cubicBezTo>
                  <a:pt x="85605" y="131569"/>
                  <a:pt x="85182" y="133127"/>
                  <a:pt x="85314" y="134658"/>
                </a:cubicBezTo>
                <a:cubicBezTo>
                  <a:pt x="85341" y="135134"/>
                  <a:pt x="85394" y="135609"/>
                  <a:pt x="85499" y="136058"/>
                </a:cubicBezTo>
                <a:cubicBezTo>
                  <a:pt x="85658" y="137484"/>
                  <a:pt x="86027" y="138883"/>
                  <a:pt x="86635" y="140203"/>
                </a:cubicBezTo>
                <a:cubicBezTo>
                  <a:pt x="87321" y="141867"/>
                  <a:pt x="88641" y="143214"/>
                  <a:pt x="90305" y="143979"/>
                </a:cubicBezTo>
                <a:cubicBezTo>
                  <a:pt x="91345" y="144413"/>
                  <a:pt x="92442" y="144628"/>
                  <a:pt x="93533" y="144628"/>
                </a:cubicBezTo>
                <a:cubicBezTo>
                  <a:pt x="95295" y="144628"/>
                  <a:pt x="97039" y="144069"/>
                  <a:pt x="98490" y="142976"/>
                </a:cubicBezTo>
                <a:cubicBezTo>
                  <a:pt x="99256" y="142553"/>
                  <a:pt x="99943" y="142025"/>
                  <a:pt x="100524" y="141365"/>
                </a:cubicBezTo>
                <a:cubicBezTo>
                  <a:pt x="103006" y="138593"/>
                  <a:pt x="103006" y="134658"/>
                  <a:pt x="101342" y="131463"/>
                </a:cubicBezTo>
                <a:cubicBezTo>
                  <a:pt x="100603" y="130090"/>
                  <a:pt x="99599" y="128876"/>
                  <a:pt x="98385" y="127925"/>
                </a:cubicBezTo>
                <a:cubicBezTo>
                  <a:pt x="97830" y="127423"/>
                  <a:pt x="97197" y="126975"/>
                  <a:pt x="96536" y="126631"/>
                </a:cubicBezTo>
                <a:cubicBezTo>
                  <a:pt x="95727" y="126177"/>
                  <a:pt x="94828" y="125944"/>
                  <a:pt x="93918" y="125944"/>
                </a:cubicBezTo>
                <a:cubicBezTo>
                  <a:pt x="93612" y="125944"/>
                  <a:pt x="93304" y="125971"/>
                  <a:pt x="92998" y="126024"/>
                </a:cubicBezTo>
                <a:lnTo>
                  <a:pt x="90041" y="112135"/>
                </a:lnTo>
                <a:cubicBezTo>
                  <a:pt x="89671" y="110471"/>
                  <a:pt x="89328" y="108808"/>
                  <a:pt x="88958" y="107144"/>
                </a:cubicBezTo>
                <a:cubicBezTo>
                  <a:pt x="92365" y="105824"/>
                  <a:pt x="95533" y="104002"/>
                  <a:pt x="98411" y="101784"/>
                </a:cubicBezTo>
                <a:lnTo>
                  <a:pt x="107996" y="110498"/>
                </a:lnTo>
                <a:lnTo>
                  <a:pt x="112432" y="114538"/>
                </a:lnTo>
                <a:cubicBezTo>
                  <a:pt x="111746" y="115700"/>
                  <a:pt x="111297" y="116967"/>
                  <a:pt x="111112" y="118287"/>
                </a:cubicBezTo>
                <a:cubicBezTo>
                  <a:pt x="110954" y="119845"/>
                  <a:pt x="111297" y="121377"/>
                  <a:pt x="112115" y="122723"/>
                </a:cubicBezTo>
                <a:cubicBezTo>
                  <a:pt x="112353" y="123119"/>
                  <a:pt x="112643" y="123489"/>
                  <a:pt x="112934" y="123859"/>
                </a:cubicBezTo>
                <a:cubicBezTo>
                  <a:pt x="113726" y="125047"/>
                  <a:pt x="114729" y="126130"/>
                  <a:pt x="115838" y="127027"/>
                </a:cubicBezTo>
                <a:cubicBezTo>
                  <a:pt x="117130" y="128099"/>
                  <a:pt x="118758" y="128677"/>
                  <a:pt x="120433" y="128677"/>
                </a:cubicBezTo>
                <a:cubicBezTo>
                  <a:pt x="120574" y="128677"/>
                  <a:pt x="120714" y="128673"/>
                  <a:pt x="120855" y="128664"/>
                </a:cubicBezTo>
                <a:cubicBezTo>
                  <a:pt x="123786" y="128453"/>
                  <a:pt x="126374" y="126684"/>
                  <a:pt x="127641" y="124017"/>
                </a:cubicBezTo>
                <a:cubicBezTo>
                  <a:pt x="128143" y="123304"/>
                  <a:pt x="128486" y="122512"/>
                  <a:pt x="128698" y="121667"/>
                </a:cubicBezTo>
                <a:cubicBezTo>
                  <a:pt x="129648" y="118076"/>
                  <a:pt x="127853" y="114564"/>
                  <a:pt x="124869" y="112505"/>
                </a:cubicBezTo>
                <a:cubicBezTo>
                  <a:pt x="123602" y="111607"/>
                  <a:pt x="122149" y="111000"/>
                  <a:pt x="120618" y="110709"/>
                </a:cubicBezTo>
                <a:cubicBezTo>
                  <a:pt x="119878" y="110524"/>
                  <a:pt x="119139" y="110419"/>
                  <a:pt x="118400" y="110392"/>
                </a:cubicBezTo>
                <a:cubicBezTo>
                  <a:pt x="118361" y="110391"/>
                  <a:pt x="118322" y="110391"/>
                  <a:pt x="118283" y="110391"/>
                </a:cubicBezTo>
                <a:cubicBezTo>
                  <a:pt x="117083" y="110391"/>
                  <a:pt x="115913" y="110785"/>
                  <a:pt x="114967" y="111501"/>
                </a:cubicBezTo>
                <a:lnTo>
                  <a:pt x="105963" y="100543"/>
                </a:lnTo>
                <a:lnTo>
                  <a:pt x="103296" y="97295"/>
                </a:lnTo>
                <a:cubicBezTo>
                  <a:pt x="105884" y="94470"/>
                  <a:pt x="108023" y="91249"/>
                  <a:pt x="109660" y="87763"/>
                </a:cubicBezTo>
                <a:lnTo>
                  <a:pt x="121119" y="90826"/>
                </a:lnTo>
                <a:lnTo>
                  <a:pt x="126929" y="92358"/>
                </a:lnTo>
                <a:cubicBezTo>
                  <a:pt x="126849" y="93704"/>
                  <a:pt x="127034" y="95025"/>
                  <a:pt x="127483" y="96292"/>
                </a:cubicBezTo>
                <a:cubicBezTo>
                  <a:pt x="128038" y="97744"/>
                  <a:pt x="129067" y="98959"/>
                  <a:pt x="130414" y="99751"/>
                </a:cubicBezTo>
                <a:cubicBezTo>
                  <a:pt x="130810" y="100015"/>
                  <a:pt x="131233" y="100226"/>
                  <a:pt x="131655" y="100411"/>
                </a:cubicBezTo>
                <a:cubicBezTo>
                  <a:pt x="132922" y="101098"/>
                  <a:pt x="134296" y="101573"/>
                  <a:pt x="135695" y="101863"/>
                </a:cubicBezTo>
                <a:cubicBezTo>
                  <a:pt x="136204" y="101976"/>
                  <a:pt x="136718" y="102031"/>
                  <a:pt x="137228" y="102031"/>
                </a:cubicBezTo>
                <a:cubicBezTo>
                  <a:pt x="138516" y="102031"/>
                  <a:pt x="139781" y="101680"/>
                  <a:pt x="140897" y="101018"/>
                </a:cubicBezTo>
                <a:cubicBezTo>
                  <a:pt x="143405" y="99461"/>
                  <a:pt x="144884" y="96714"/>
                  <a:pt x="144805" y="93783"/>
                </a:cubicBezTo>
                <a:cubicBezTo>
                  <a:pt x="144884" y="92912"/>
                  <a:pt x="144857" y="92041"/>
                  <a:pt x="144646" y="91196"/>
                </a:cubicBezTo>
                <a:cubicBezTo>
                  <a:pt x="143828" y="87552"/>
                  <a:pt x="140606" y="85281"/>
                  <a:pt x="137015" y="84806"/>
                </a:cubicBezTo>
                <a:cubicBezTo>
                  <a:pt x="136541" y="84749"/>
                  <a:pt x="136062" y="84719"/>
                  <a:pt x="135582" y="84719"/>
                </a:cubicBezTo>
                <a:cubicBezTo>
                  <a:pt x="134511" y="84719"/>
                  <a:pt x="133434" y="84865"/>
                  <a:pt x="132394" y="85175"/>
                </a:cubicBezTo>
                <a:cubicBezTo>
                  <a:pt x="131655" y="85334"/>
                  <a:pt x="130942" y="85598"/>
                  <a:pt x="130282" y="85941"/>
                </a:cubicBezTo>
                <a:cubicBezTo>
                  <a:pt x="129173" y="86469"/>
                  <a:pt x="128275" y="87367"/>
                  <a:pt x="127747" y="88476"/>
                </a:cubicBezTo>
                <a:lnTo>
                  <a:pt x="114703" y="82905"/>
                </a:lnTo>
                <a:lnTo>
                  <a:pt x="111878" y="81690"/>
                </a:lnTo>
                <a:cubicBezTo>
                  <a:pt x="112776" y="78389"/>
                  <a:pt x="113224" y="75010"/>
                  <a:pt x="113224" y="71603"/>
                </a:cubicBezTo>
                <a:cubicBezTo>
                  <a:pt x="113224" y="70943"/>
                  <a:pt x="113198" y="70283"/>
                  <a:pt x="113172" y="69597"/>
                </a:cubicBezTo>
                <a:lnTo>
                  <a:pt x="123707" y="67273"/>
                </a:lnTo>
                <a:lnTo>
                  <a:pt x="129569" y="65979"/>
                </a:lnTo>
                <a:cubicBezTo>
                  <a:pt x="130124" y="67194"/>
                  <a:pt x="130889" y="68303"/>
                  <a:pt x="131866" y="69200"/>
                </a:cubicBezTo>
                <a:cubicBezTo>
                  <a:pt x="133028" y="70230"/>
                  <a:pt x="134507" y="70838"/>
                  <a:pt x="136065" y="70943"/>
                </a:cubicBezTo>
                <a:cubicBezTo>
                  <a:pt x="136302" y="70956"/>
                  <a:pt x="136533" y="70963"/>
                  <a:pt x="136764" y="70963"/>
                </a:cubicBezTo>
                <a:cubicBezTo>
                  <a:pt x="136995" y="70963"/>
                  <a:pt x="137226" y="70956"/>
                  <a:pt x="137464" y="70943"/>
                </a:cubicBezTo>
                <a:cubicBezTo>
                  <a:pt x="137555" y="70945"/>
                  <a:pt x="137645" y="70946"/>
                  <a:pt x="137735" y="70946"/>
                </a:cubicBezTo>
                <a:cubicBezTo>
                  <a:pt x="139094" y="70946"/>
                  <a:pt x="140429" y="70758"/>
                  <a:pt x="141742" y="70362"/>
                </a:cubicBezTo>
                <a:cubicBezTo>
                  <a:pt x="143484" y="69887"/>
                  <a:pt x="144990" y="68752"/>
                  <a:pt x="145966" y="67220"/>
                </a:cubicBezTo>
                <a:cubicBezTo>
                  <a:pt x="147472" y="64685"/>
                  <a:pt x="147498" y="61569"/>
                  <a:pt x="146072" y="58982"/>
                </a:cubicBezTo>
                <a:cubicBezTo>
                  <a:pt x="145755" y="58190"/>
                  <a:pt x="145306" y="57424"/>
                  <a:pt x="144752" y="56764"/>
                </a:cubicBezTo>
                <a:cubicBezTo>
                  <a:pt x="143127" y="54874"/>
                  <a:pt x="140852" y="54000"/>
                  <a:pt x="138504" y="54000"/>
                </a:cubicBezTo>
                <a:cubicBezTo>
                  <a:pt x="137342" y="54000"/>
                  <a:pt x="136163" y="54214"/>
                  <a:pt x="135035" y="54625"/>
                </a:cubicBezTo>
                <a:cubicBezTo>
                  <a:pt x="133583" y="55153"/>
                  <a:pt x="132236" y="55998"/>
                  <a:pt x="131127" y="57081"/>
                </a:cubicBezTo>
                <a:cubicBezTo>
                  <a:pt x="130546" y="57556"/>
                  <a:pt x="130044" y="58110"/>
                  <a:pt x="129595" y="58718"/>
                </a:cubicBezTo>
                <a:cubicBezTo>
                  <a:pt x="128856" y="59721"/>
                  <a:pt x="128486" y="60909"/>
                  <a:pt x="128539" y="62150"/>
                </a:cubicBezTo>
                <a:lnTo>
                  <a:pt x="114386" y="63206"/>
                </a:lnTo>
                <a:lnTo>
                  <a:pt x="112353" y="63365"/>
                </a:lnTo>
                <a:cubicBezTo>
                  <a:pt x="111429" y="59193"/>
                  <a:pt x="109818" y="55206"/>
                  <a:pt x="107574" y="51562"/>
                </a:cubicBezTo>
                <a:lnTo>
                  <a:pt x="115152" y="45198"/>
                </a:lnTo>
                <a:lnTo>
                  <a:pt x="119773" y="41343"/>
                </a:lnTo>
                <a:cubicBezTo>
                  <a:pt x="120829" y="42188"/>
                  <a:pt x="122017" y="42795"/>
                  <a:pt x="123311" y="43165"/>
                </a:cubicBezTo>
                <a:cubicBezTo>
                  <a:pt x="123866" y="43301"/>
                  <a:pt x="124431" y="43369"/>
                  <a:pt x="124995" y="43369"/>
                </a:cubicBezTo>
                <a:cubicBezTo>
                  <a:pt x="125962" y="43369"/>
                  <a:pt x="126926" y="43169"/>
                  <a:pt x="127826" y="42769"/>
                </a:cubicBezTo>
                <a:cubicBezTo>
                  <a:pt x="128249" y="42584"/>
                  <a:pt x="128671" y="42347"/>
                  <a:pt x="129067" y="42109"/>
                </a:cubicBezTo>
                <a:cubicBezTo>
                  <a:pt x="130361" y="41475"/>
                  <a:pt x="131549" y="40630"/>
                  <a:pt x="132579" y="39653"/>
                </a:cubicBezTo>
                <a:cubicBezTo>
                  <a:pt x="133926" y="38412"/>
                  <a:pt x="134744" y="36722"/>
                  <a:pt x="134903" y="34900"/>
                </a:cubicBezTo>
                <a:cubicBezTo>
                  <a:pt x="135061" y="31969"/>
                  <a:pt x="133635" y="29170"/>
                  <a:pt x="131180" y="27560"/>
                </a:cubicBezTo>
                <a:cubicBezTo>
                  <a:pt x="130546" y="26979"/>
                  <a:pt x="129780" y="26504"/>
                  <a:pt x="128988" y="26187"/>
                </a:cubicBezTo>
                <a:cubicBezTo>
                  <a:pt x="128024" y="25796"/>
                  <a:pt x="127040" y="25616"/>
                  <a:pt x="126071" y="25616"/>
                </a:cubicBezTo>
                <a:cubicBezTo>
                  <a:pt x="123564" y="25616"/>
                  <a:pt x="121148" y="26825"/>
                  <a:pt x="119377" y="28748"/>
                </a:cubicBezTo>
                <a:cubicBezTo>
                  <a:pt x="118321" y="29910"/>
                  <a:pt x="117528" y="31256"/>
                  <a:pt x="117027" y="32735"/>
                </a:cubicBezTo>
                <a:cubicBezTo>
                  <a:pt x="116736" y="33422"/>
                  <a:pt x="116551" y="34161"/>
                  <a:pt x="116419" y="34900"/>
                </a:cubicBezTo>
                <a:cubicBezTo>
                  <a:pt x="116235" y="36115"/>
                  <a:pt x="116472" y="37356"/>
                  <a:pt x="117080" y="38439"/>
                </a:cubicBezTo>
                <a:lnTo>
                  <a:pt x="105012" y="45885"/>
                </a:lnTo>
                <a:lnTo>
                  <a:pt x="103877" y="46598"/>
                </a:lnTo>
                <a:cubicBezTo>
                  <a:pt x="100999" y="43271"/>
                  <a:pt x="97566" y="40498"/>
                  <a:pt x="93738" y="38333"/>
                </a:cubicBezTo>
                <a:lnTo>
                  <a:pt x="97408" y="29567"/>
                </a:lnTo>
                <a:lnTo>
                  <a:pt x="99705" y="24021"/>
                </a:lnTo>
                <a:cubicBezTo>
                  <a:pt x="100365" y="24140"/>
                  <a:pt x="101032" y="24200"/>
                  <a:pt x="101695" y="24200"/>
                </a:cubicBezTo>
                <a:cubicBezTo>
                  <a:pt x="102359" y="24200"/>
                  <a:pt x="103019" y="24140"/>
                  <a:pt x="103666" y="24021"/>
                </a:cubicBezTo>
                <a:cubicBezTo>
                  <a:pt x="105171" y="23652"/>
                  <a:pt x="106518" y="22780"/>
                  <a:pt x="107495" y="21566"/>
                </a:cubicBezTo>
                <a:cubicBezTo>
                  <a:pt x="107785" y="21196"/>
                  <a:pt x="108049" y="20826"/>
                  <a:pt x="108287" y="20404"/>
                </a:cubicBezTo>
                <a:cubicBezTo>
                  <a:pt x="109132" y="19242"/>
                  <a:pt x="109818" y="17975"/>
                  <a:pt x="110267" y="16602"/>
                </a:cubicBezTo>
                <a:cubicBezTo>
                  <a:pt x="110901" y="14885"/>
                  <a:pt x="110848" y="13011"/>
                  <a:pt x="110135" y="11321"/>
                </a:cubicBezTo>
                <a:cubicBezTo>
                  <a:pt x="108920" y="8654"/>
                  <a:pt x="106386" y="6805"/>
                  <a:pt x="103481" y="6489"/>
                </a:cubicBezTo>
                <a:cubicBezTo>
                  <a:pt x="102882" y="6339"/>
                  <a:pt x="102270" y="6269"/>
                  <a:pt x="101655" y="6269"/>
                </a:cubicBezTo>
                <a:cubicBezTo>
                  <a:pt x="101401" y="6269"/>
                  <a:pt x="101147" y="6281"/>
                  <a:pt x="100893" y="6304"/>
                </a:cubicBezTo>
                <a:cubicBezTo>
                  <a:pt x="97197" y="6621"/>
                  <a:pt x="94477" y="9499"/>
                  <a:pt x="93553" y="12984"/>
                </a:cubicBezTo>
                <a:cubicBezTo>
                  <a:pt x="93157" y="14516"/>
                  <a:pt x="93051" y="16074"/>
                  <a:pt x="93315" y="17605"/>
                </a:cubicBezTo>
                <a:cubicBezTo>
                  <a:pt x="93368" y="18371"/>
                  <a:pt x="93526" y="19110"/>
                  <a:pt x="93764" y="19823"/>
                </a:cubicBezTo>
                <a:cubicBezTo>
                  <a:pt x="94160" y="20985"/>
                  <a:pt x="94926" y="21988"/>
                  <a:pt x="95956" y="22675"/>
                </a:cubicBezTo>
                <a:lnTo>
                  <a:pt x="88694" y="34848"/>
                </a:lnTo>
                <a:cubicBezTo>
                  <a:pt x="88509" y="35164"/>
                  <a:pt x="88325" y="35455"/>
                  <a:pt x="88140" y="35772"/>
                </a:cubicBezTo>
                <a:cubicBezTo>
                  <a:pt x="83994" y="34267"/>
                  <a:pt x="79637" y="33474"/>
                  <a:pt x="75228" y="33474"/>
                </a:cubicBezTo>
                <a:cubicBezTo>
                  <a:pt x="74937" y="30253"/>
                  <a:pt x="74673" y="27058"/>
                  <a:pt x="74409" y="23837"/>
                </a:cubicBezTo>
                <a:lnTo>
                  <a:pt x="73907" y="17843"/>
                </a:lnTo>
                <a:cubicBezTo>
                  <a:pt x="75201" y="17473"/>
                  <a:pt x="76390" y="16839"/>
                  <a:pt x="77446" y="16021"/>
                </a:cubicBezTo>
                <a:cubicBezTo>
                  <a:pt x="78608" y="14991"/>
                  <a:pt x="79400" y="13592"/>
                  <a:pt x="79717" y="12086"/>
                </a:cubicBezTo>
                <a:cubicBezTo>
                  <a:pt x="79796" y="11611"/>
                  <a:pt x="79849" y="11162"/>
                  <a:pt x="79875" y="10687"/>
                </a:cubicBezTo>
                <a:cubicBezTo>
                  <a:pt x="80113" y="9261"/>
                  <a:pt x="80113" y="7809"/>
                  <a:pt x="79901" y="6383"/>
                </a:cubicBezTo>
                <a:cubicBezTo>
                  <a:pt x="79664" y="4587"/>
                  <a:pt x="78766" y="2950"/>
                  <a:pt x="77393" y="1788"/>
                </a:cubicBezTo>
                <a:cubicBezTo>
                  <a:pt x="75897" y="615"/>
                  <a:pt x="74083" y="0"/>
                  <a:pt x="7224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" name="Google Shape;551;p37"/>
          <p:cNvSpPr/>
          <p:nvPr/>
        </p:nvSpPr>
        <p:spPr>
          <a:xfrm rot="-8935431">
            <a:off x="2485078" y="4242289"/>
            <a:ext cx="297440" cy="265782"/>
          </a:xfrm>
          <a:custGeom>
            <a:avLst/>
            <a:gdLst/>
            <a:ahLst/>
            <a:cxnLst/>
            <a:rect l="l" t="t" r="r" b="b"/>
            <a:pathLst>
              <a:path w="9451" h="8446" extrusionOk="0">
                <a:moveTo>
                  <a:pt x="4726" y="1"/>
                </a:moveTo>
                <a:cubicBezTo>
                  <a:pt x="3911" y="1"/>
                  <a:pt x="3251" y="661"/>
                  <a:pt x="3251" y="1474"/>
                </a:cubicBezTo>
                <a:cubicBezTo>
                  <a:pt x="3251" y="1778"/>
                  <a:pt x="3343" y="2062"/>
                  <a:pt x="3503" y="2296"/>
                </a:cubicBezTo>
                <a:cubicBezTo>
                  <a:pt x="3299" y="2458"/>
                  <a:pt x="3113" y="2659"/>
                  <a:pt x="2953" y="2892"/>
                </a:cubicBezTo>
                <a:cubicBezTo>
                  <a:pt x="2359" y="2519"/>
                  <a:pt x="1766" y="2146"/>
                  <a:pt x="1172" y="1774"/>
                </a:cubicBezTo>
                <a:cubicBezTo>
                  <a:pt x="1125" y="1745"/>
                  <a:pt x="1080" y="1732"/>
                  <a:pt x="1037" y="1732"/>
                </a:cubicBezTo>
                <a:cubicBezTo>
                  <a:pt x="812" y="1732"/>
                  <a:pt x="666" y="2077"/>
                  <a:pt x="906" y="2228"/>
                </a:cubicBezTo>
                <a:cubicBezTo>
                  <a:pt x="1501" y="2602"/>
                  <a:pt x="2096" y="2974"/>
                  <a:pt x="2691" y="3348"/>
                </a:cubicBezTo>
                <a:cubicBezTo>
                  <a:pt x="2483" y="3785"/>
                  <a:pt x="2355" y="4293"/>
                  <a:pt x="2330" y="4840"/>
                </a:cubicBezTo>
                <a:cubicBezTo>
                  <a:pt x="1665" y="4771"/>
                  <a:pt x="1001" y="4701"/>
                  <a:pt x="337" y="4633"/>
                </a:cubicBezTo>
                <a:cubicBezTo>
                  <a:pt x="326" y="4631"/>
                  <a:pt x="315" y="4631"/>
                  <a:pt x="305" y="4631"/>
                </a:cubicBezTo>
                <a:cubicBezTo>
                  <a:pt x="1" y="4631"/>
                  <a:pt x="13" y="5124"/>
                  <a:pt x="337" y="5158"/>
                </a:cubicBezTo>
                <a:lnTo>
                  <a:pt x="2338" y="5367"/>
                </a:lnTo>
                <a:cubicBezTo>
                  <a:pt x="2374" y="5839"/>
                  <a:pt x="2490" y="6281"/>
                  <a:pt x="2663" y="6670"/>
                </a:cubicBezTo>
                <a:lnTo>
                  <a:pt x="1238" y="8001"/>
                </a:lnTo>
                <a:cubicBezTo>
                  <a:pt x="1045" y="8181"/>
                  <a:pt x="1227" y="8446"/>
                  <a:pt x="1434" y="8446"/>
                </a:cubicBezTo>
                <a:cubicBezTo>
                  <a:pt x="1494" y="8446"/>
                  <a:pt x="1555" y="8424"/>
                  <a:pt x="1610" y="8372"/>
                </a:cubicBezTo>
                <a:cubicBezTo>
                  <a:pt x="2049" y="7963"/>
                  <a:pt x="2488" y="7554"/>
                  <a:pt x="2927" y="7146"/>
                </a:cubicBezTo>
                <a:cubicBezTo>
                  <a:pt x="3366" y="7806"/>
                  <a:pt x="4010" y="8223"/>
                  <a:pt x="4726" y="8223"/>
                </a:cubicBezTo>
                <a:cubicBezTo>
                  <a:pt x="5442" y="8223"/>
                  <a:pt x="6084" y="7806"/>
                  <a:pt x="6525" y="7146"/>
                </a:cubicBezTo>
                <a:cubicBezTo>
                  <a:pt x="6963" y="7555"/>
                  <a:pt x="7401" y="7965"/>
                  <a:pt x="7841" y="8372"/>
                </a:cubicBezTo>
                <a:cubicBezTo>
                  <a:pt x="7896" y="8424"/>
                  <a:pt x="7957" y="8446"/>
                  <a:pt x="8017" y="8446"/>
                </a:cubicBezTo>
                <a:cubicBezTo>
                  <a:pt x="8224" y="8446"/>
                  <a:pt x="8407" y="8181"/>
                  <a:pt x="8214" y="8001"/>
                </a:cubicBezTo>
                <a:lnTo>
                  <a:pt x="6787" y="6671"/>
                </a:lnTo>
                <a:cubicBezTo>
                  <a:pt x="6963" y="6282"/>
                  <a:pt x="7077" y="5841"/>
                  <a:pt x="7114" y="5367"/>
                </a:cubicBezTo>
                <a:lnTo>
                  <a:pt x="9114" y="5158"/>
                </a:lnTo>
                <a:cubicBezTo>
                  <a:pt x="9438" y="5123"/>
                  <a:pt x="9451" y="4630"/>
                  <a:pt x="9146" y="4630"/>
                </a:cubicBezTo>
                <a:cubicBezTo>
                  <a:pt x="9136" y="4630"/>
                  <a:pt x="9125" y="4630"/>
                  <a:pt x="9114" y="4631"/>
                </a:cubicBezTo>
                <a:cubicBezTo>
                  <a:pt x="8450" y="4701"/>
                  <a:pt x="7785" y="4768"/>
                  <a:pt x="7121" y="4838"/>
                </a:cubicBezTo>
                <a:cubicBezTo>
                  <a:pt x="7096" y="4292"/>
                  <a:pt x="6967" y="3784"/>
                  <a:pt x="6760" y="3348"/>
                </a:cubicBezTo>
                <a:cubicBezTo>
                  <a:pt x="7356" y="2974"/>
                  <a:pt x="7951" y="2602"/>
                  <a:pt x="8546" y="2228"/>
                </a:cubicBezTo>
                <a:cubicBezTo>
                  <a:pt x="8786" y="2077"/>
                  <a:pt x="8640" y="1732"/>
                  <a:pt x="8415" y="1732"/>
                </a:cubicBezTo>
                <a:cubicBezTo>
                  <a:pt x="8372" y="1732"/>
                  <a:pt x="8326" y="1745"/>
                  <a:pt x="8279" y="1774"/>
                </a:cubicBezTo>
                <a:cubicBezTo>
                  <a:pt x="7685" y="2146"/>
                  <a:pt x="7091" y="2519"/>
                  <a:pt x="6498" y="2892"/>
                </a:cubicBezTo>
                <a:cubicBezTo>
                  <a:pt x="6337" y="2661"/>
                  <a:pt x="6154" y="2458"/>
                  <a:pt x="5948" y="2296"/>
                </a:cubicBezTo>
                <a:cubicBezTo>
                  <a:pt x="6107" y="2062"/>
                  <a:pt x="6200" y="1778"/>
                  <a:pt x="6200" y="1474"/>
                </a:cubicBezTo>
                <a:cubicBezTo>
                  <a:pt x="6200" y="661"/>
                  <a:pt x="5539" y="1"/>
                  <a:pt x="472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2" name="Google Shape;552;p37"/>
          <p:cNvSpPr/>
          <p:nvPr/>
        </p:nvSpPr>
        <p:spPr>
          <a:xfrm>
            <a:off x="5780508" y="2392088"/>
            <a:ext cx="2838243" cy="1792403"/>
          </a:xfrm>
          <a:custGeom>
            <a:avLst/>
            <a:gdLst/>
            <a:ahLst/>
            <a:cxnLst/>
            <a:rect l="l" t="t" r="r" b="b"/>
            <a:pathLst>
              <a:path w="109479" h="69138" extrusionOk="0">
                <a:moveTo>
                  <a:pt x="4971" y="1"/>
                </a:moveTo>
                <a:cubicBezTo>
                  <a:pt x="2238" y="1"/>
                  <a:pt x="0" y="2237"/>
                  <a:pt x="0" y="4972"/>
                </a:cubicBezTo>
                <a:lnTo>
                  <a:pt x="0" y="64165"/>
                </a:lnTo>
                <a:cubicBezTo>
                  <a:pt x="0" y="66900"/>
                  <a:pt x="2237" y="69137"/>
                  <a:pt x="4971" y="69137"/>
                </a:cubicBezTo>
                <a:lnTo>
                  <a:pt x="104507" y="69137"/>
                </a:lnTo>
                <a:cubicBezTo>
                  <a:pt x="107241" y="69137"/>
                  <a:pt x="109479" y="66900"/>
                  <a:pt x="109479" y="64165"/>
                </a:cubicBezTo>
                <a:lnTo>
                  <a:pt x="109479" y="4972"/>
                </a:lnTo>
                <a:cubicBezTo>
                  <a:pt x="109479" y="2238"/>
                  <a:pt x="107243" y="1"/>
                  <a:pt x="10450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3" name="Google Shape;553;p37"/>
          <p:cNvSpPr/>
          <p:nvPr/>
        </p:nvSpPr>
        <p:spPr>
          <a:xfrm>
            <a:off x="5780430" y="3737801"/>
            <a:ext cx="2838295" cy="446791"/>
          </a:xfrm>
          <a:custGeom>
            <a:avLst/>
            <a:gdLst/>
            <a:ahLst/>
            <a:cxnLst/>
            <a:rect l="l" t="t" r="r" b="b"/>
            <a:pathLst>
              <a:path w="109481" h="17234" extrusionOk="0">
                <a:moveTo>
                  <a:pt x="1" y="1"/>
                </a:moveTo>
                <a:lnTo>
                  <a:pt x="1" y="12261"/>
                </a:lnTo>
                <a:cubicBezTo>
                  <a:pt x="1" y="14996"/>
                  <a:pt x="2240" y="17234"/>
                  <a:pt x="4972" y="17234"/>
                </a:cubicBezTo>
                <a:lnTo>
                  <a:pt x="104509" y="17234"/>
                </a:lnTo>
                <a:cubicBezTo>
                  <a:pt x="107244" y="17234"/>
                  <a:pt x="109481" y="14996"/>
                  <a:pt x="109481" y="12261"/>
                </a:cubicBezTo>
                <a:lnTo>
                  <a:pt x="109481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4" name="Google Shape;554;p37"/>
          <p:cNvSpPr/>
          <p:nvPr/>
        </p:nvSpPr>
        <p:spPr>
          <a:xfrm>
            <a:off x="5854608" y="2467171"/>
            <a:ext cx="2690030" cy="1206109"/>
          </a:xfrm>
          <a:custGeom>
            <a:avLst/>
            <a:gdLst/>
            <a:ahLst/>
            <a:cxnLst/>
            <a:rect l="l" t="t" r="r" b="b"/>
            <a:pathLst>
              <a:path w="103762" h="46523" extrusionOk="0">
                <a:moveTo>
                  <a:pt x="1598" y="1"/>
                </a:moveTo>
                <a:cubicBezTo>
                  <a:pt x="719" y="1"/>
                  <a:pt x="1" y="720"/>
                  <a:pt x="1" y="1600"/>
                </a:cubicBezTo>
                <a:lnTo>
                  <a:pt x="1" y="44925"/>
                </a:lnTo>
                <a:cubicBezTo>
                  <a:pt x="1" y="45804"/>
                  <a:pt x="719" y="46523"/>
                  <a:pt x="1598" y="46523"/>
                </a:cubicBezTo>
                <a:lnTo>
                  <a:pt x="102162" y="46523"/>
                </a:lnTo>
                <a:cubicBezTo>
                  <a:pt x="103042" y="46523"/>
                  <a:pt x="103761" y="45804"/>
                  <a:pt x="103761" y="44925"/>
                </a:cubicBezTo>
                <a:lnTo>
                  <a:pt x="103761" y="1600"/>
                </a:lnTo>
                <a:cubicBezTo>
                  <a:pt x="103761" y="720"/>
                  <a:pt x="103042" y="1"/>
                  <a:pt x="10216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5" name="Google Shape;555;p37"/>
          <p:cNvSpPr/>
          <p:nvPr/>
        </p:nvSpPr>
        <p:spPr>
          <a:xfrm>
            <a:off x="6502247" y="4455964"/>
            <a:ext cx="1394895" cy="73679"/>
          </a:xfrm>
          <a:custGeom>
            <a:avLst/>
            <a:gdLst/>
            <a:ahLst/>
            <a:cxnLst/>
            <a:rect l="l" t="t" r="r" b="b"/>
            <a:pathLst>
              <a:path w="53805" h="2842" extrusionOk="0">
                <a:moveTo>
                  <a:pt x="1" y="1"/>
                </a:moveTo>
                <a:lnTo>
                  <a:pt x="1" y="2841"/>
                </a:lnTo>
                <a:lnTo>
                  <a:pt x="53805" y="2841"/>
                </a:lnTo>
                <a:lnTo>
                  <a:pt x="5380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6" name="Google Shape;556;p37"/>
          <p:cNvSpPr/>
          <p:nvPr/>
        </p:nvSpPr>
        <p:spPr>
          <a:xfrm>
            <a:off x="6684101" y="4184566"/>
            <a:ext cx="1031193" cy="271409"/>
          </a:xfrm>
          <a:custGeom>
            <a:avLst/>
            <a:gdLst/>
            <a:ahLst/>
            <a:cxnLst/>
            <a:rect l="l" t="t" r="r" b="b"/>
            <a:pathLst>
              <a:path w="39776" h="10469" extrusionOk="0">
                <a:moveTo>
                  <a:pt x="0" y="0"/>
                </a:moveTo>
                <a:lnTo>
                  <a:pt x="0" y="10469"/>
                </a:lnTo>
                <a:lnTo>
                  <a:pt x="39776" y="10469"/>
                </a:lnTo>
                <a:lnTo>
                  <a:pt x="3977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7" name="Google Shape;557;p37"/>
          <p:cNvSpPr/>
          <p:nvPr/>
        </p:nvSpPr>
        <p:spPr>
          <a:xfrm>
            <a:off x="6684101" y="4184566"/>
            <a:ext cx="1031193" cy="156328"/>
          </a:xfrm>
          <a:custGeom>
            <a:avLst/>
            <a:gdLst/>
            <a:ahLst/>
            <a:cxnLst/>
            <a:rect l="l" t="t" r="r" b="b"/>
            <a:pathLst>
              <a:path w="39776" h="6030" extrusionOk="0">
                <a:moveTo>
                  <a:pt x="0" y="0"/>
                </a:moveTo>
                <a:lnTo>
                  <a:pt x="0" y="1945"/>
                </a:lnTo>
                <a:lnTo>
                  <a:pt x="39776" y="6030"/>
                </a:lnTo>
                <a:lnTo>
                  <a:pt x="3977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8" name="Google Shape;558;p37"/>
          <p:cNvSpPr/>
          <p:nvPr/>
        </p:nvSpPr>
        <p:spPr>
          <a:xfrm>
            <a:off x="5312287" y="4522699"/>
            <a:ext cx="3918771" cy="81301"/>
          </a:xfrm>
          <a:custGeom>
            <a:avLst/>
            <a:gdLst/>
            <a:ahLst/>
            <a:cxnLst/>
            <a:rect l="l" t="t" r="r" b="b"/>
            <a:pathLst>
              <a:path w="151158" h="3136" extrusionOk="0">
                <a:moveTo>
                  <a:pt x="1568" y="0"/>
                </a:moveTo>
                <a:cubicBezTo>
                  <a:pt x="702" y="0"/>
                  <a:pt x="1" y="702"/>
                  <a:pt x="1" y="1567"/>
                </a:cubicBezTo>
                <a:cubicBezTo>
                  <a:pt x="1" y="2434"/>
                  <a:pt x="702" y="3136"/>
                  <a:pt x="1568" y="3136"/>
                </a:cubicBezTo>
                <a:lnTo>
                  <a:pt x="149589" y="3136"/>
                </a:lnTo>
                <a:cubicBezTo>
                  <a:pt x="150455" y="3136"/>
                  <a:pt x="151157" y="2433"/>
                  <a:pt x="151157" y="1567"/>
                </a:cubicBezTo>
                <a:cubicBezTo>
                  <a:pt x="151157" y="703"/>
                  <a:pt x="150455" y="1"/>
                  <a:pt x="14958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59" name="Google Shape;559;p37"/>
          <p:cNvGrpSpPr/>
          <p:nvPr/>
        </p:nvGrpSpPr>
        <p:grpSpPr>
          <a:xfrm>
            <a:off x="4833702" y="3605755"/>
            <a:ext cx="1170397" cy="745329"/>
            <a:chOff x="4056602" y="3005938"/>
            <a:chExt cx="1337596" cy="851804"/>
          </a:xfrm>
        </p:grpSpPr>
        <p:sp>
          <p:nvSpPr>
            <p:cNvPr id="560" name="Google Shape;560;p37"/>
            <p:cNvSpPr/>
            <p:nvPr/>
          </p:nvSpPr>
          <p:spPr>
            <a:xfrm>
              <a:off x="4056602" y="3005938"/>
              <a:ext cx="1337542" cy="851788"/>
            </a:xfrm>
            <a:custGeom>
              <a:avLst/>
              <a:gdLst/>
              <a:ahLst/>
              <a:cxnLst/>
              <a:rect l="l" t="t" r="r" b="b"/>
              <a:pathLst>
                <a:path w="29796" h="18975" extrusionOk="0">
                  <a:moveTo>
                    <a:pt x="1" y="1"/>
                  </a:moveTo>
                  <a:lnTo>
                    <a:pt x="1" y="18975"/>
                  </a:lnTo>
                  <a:lnTo>
                    <a:pt x="29795" y="18975"/>
                  </a:lnTo>
                  <a:lnTo>
                    <a:pt x="2979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37"/>
            <p:cNvSpPr/>
            <p:nvPr/>
          </p:nvSpPr>
          <p:spPr>
            <a:xfrm>
              <a:off x="4056602" y="3005938"/>
              <a:ext cx="1337542" cy="571809"/>
            </a:xfrm>
            <a:custGeom>
              <a:avLst/>
              <a:gdLst/>
              <a:ahLst/>
              <a:cxnLst/>
              <a:rect l="l" t="t" r="r" b="b"/>
              <a:pathLst>
                <a:path w="29796" h="12738" extrusionOk="0">
                  <a:moveTo>
                    <a:pt x="1" y="1"/>
                  </a:moveTo>
                  <a:lnTo>
                    <a:pt x="14900" y="12737"/>
                  </a:lnTo>
                  <a:lnTo>
                    <a:pt x="2979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37"/>
            <p:cNvSpPr/>
            <p:nvPr/>
          </p:nvSpPr>
          <p:spPr>
            <a:xfrm>
              <a:off x="4056602" y="3264969"/>
              <a:ext cx="656741" cy="592772"/>
            </a:xfrm>
            <a:custGeom>
              <a:avLst/>
              <a:gdLst/>
              <a:ahLst/>
              <a:cxnLst/>
              <a:rect l="l" t="t" r="r" b="b"/>
              <a:pathLst>
                <a:path w="14630" h="13205" extrusionOk="0">
                  <a:moveTo>
                    <a:pt x="13722" y="1"/>
                  </a:moveTo>
                  <a:cubicBezTo>
                    <a:pt x="13585" y="1"/>
                    <a:pt x="13444" y="50"/>
                    <a:pt x="13316" y="168"/>
                  </a:cubicBezTo>
                  <a:cubicBezTo>
                    <a:pt x="8877" y="4239"/>
                    <a:pt x="4441" y="8308"/>
                    <a:pt x="1" y="12379"/>
                  </a:cubicBezTo>
                  <a:lnTo>
                    <a:pt x="1" y="13205"/>
                  </a:lnTo>
                  <a:lnTo>
                    <a:pt x="903" y="13205"/>
                  </a:lnTo>
                  <a:cubicBezTo>
                    <a:pt x="5328" y="9144"/>
                    <a:pt x="9752" y="5089"/>
                    <a:pt x="14178" y="1028"/>
                  </a:cubicBezTo>
                  <a:cubicBezTo>
                    <a:pt x="14629" y="614"/>
                    <a:pt x="14205" y="1"/>
                    <a:pt x="137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37"/>
            <p:cNvSpPr/>
            <p:nvPr/>
          </p:nvSpPr>
          <p:spPr>
            <a:xfrm>
              <a:off x="4742036" y="3264969"/>
              <a:ext cx="652162" cy="592772"/>
            </a:xfrm>
            <a:custGeom>
              <a:avLst/>
              <a:gdLst/>
              <a:ahLst/>
              <a:cxnLst/>
              <a:rect l="l" t="t" r="r" b="b"/>
              <a:pathLst>
                <a:path w="14528" h="13205" extrusionOk="0">
                  <a:moveTo>
                    <a:pt x="906" y="1"/>
                  </a:moveTo>
                  <a:cubicBezTo>
                    <a:pt x="424" y="1"/>
                    <a:pt x="0" y="614"/>
                    <a:pt x="451" y="1028"/>
                  </a:cubicBezTo>
                  <a:cubicBezTo>
                    <a:pt x="4878" y="5089"/>
                    <a:pt x="9301" y="9144"/>
                    <a:pt x="13726" y="13205"/>
                  </a:cubicBezTo>
                  <a:lnTo>
                    <a:pt x="14527" y="13205"/>
                  </a:lnTo>
                  <a:lnTo>
                    <a:pt x="14527" y="12286"/>
                  </a:lnTo>
                  <a:cubicBezTo>
                    <a:pt x="10123" y="8248"/>
                    <a:pt x="5719" y="4207"/>
                    <a:pt x="1313" y="168"/>
                  </a:cubicBezTo>
                  <a:cubicBezTo>
                    <a:pt x="1185" y="50"/>
                    <a:pt x="1043" y="1"/>
                    <a:pt x="9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4" name="Google Shape;564;p37"/>
          <p:cNvGrpSpPr/>
          <p:nvPr/>
        </p:nvGrpSpPr>
        <p:grpSpPr>
          <a:xfrm>
            <a:off x="5543838" y="3052654"/>
            <a:ext cx="1088464" cy="1046630"/>
            <a:chOff x="5003132" y="3001300"/>
            <a:chExt cx="1243959" cy="1196148"/>
          </a:xfrm>
        </p:grpSpPr>
        <p:sp>
          <p:nvSpPr>
            <p:cNvPr id="565" name="Google Shape;565;p37"/>
            <p:cNvSpPr/>
            <p:nvPr/>
          </p:nvSpPr>
          <p:spPr>
            <a:xfrm>
              <a:off x="5003132" y="3001300"/>
              <a:ext cx="1074680" cy="979113"/>
            </a:xfrm>
            <a:custGeom>
              <a:avLst/>
              <a:gdLst/>
              <a:ahLst/>
              <a:cxnLst/>
              <a:rect l="l" t="t" r="r" b="b"/>
              <a:pathLst>
                <a:path w="22457" h="20460" extrusionOk="0">
                  <a:moveTo>
                    <a:pt x="11226" y="2319"/>
                  </a:moveTo>
                  <a:cubicBezTo>
                    <a:pt x="13251" y="2319"/>
                    <a:pt x="15275" y="3090"/>
                    <a:pt x="16820" y="4634"/>
                  </a:cubicBezTo>
                  <a:cubicBezTo>
                    <a:pt x="19910" y="7726"/>
                    <a:pt x="19910" y="12734"/>
                    <a:pt x="16820" y="15821"/>
                  </a:cubicBezTo>
                  <a:cubicBezTo>
                    <a:pt x="15275" y="17366"/>
                    <a:pt x="13250" y="18138"/>
                    <a:pt x="11225" y="18138"/>
                  </a:cubicBezTo>
                  <a:cubicBezTo>
                    <a:pt x="9201" y="18138"/>
                    <a:pt x="7177" y="17367"/>
                    <a:pt x="5633" y="15822"/>
                  </a:cubicBezTo>
                  <a:cubicBezTo>
                    <a:pt x="2546" y="12734"/>
                    <a:pt x="2546" y="7726"/>
                    <a:pt x="5633" y="4634"/>
                  </a:cubicBezTo>
                  <a:cubicBezTo>
                    <a:pt x="7178" y="3090"/>
                    <a:pt x="9202" y="2319"/>
                    <a:pt x="11226" y="2319"/>
                  </a:cubicBezTo>
                  <a:close/>
                  <a:moveTo>
                    <a:pt x="11226" y="0"/>
                  </a:moveTo>
                  <a:cubicBezTo>
                    <a:pt x="8608" y="0"/>
                    <a:pt x="5991" y="998"/>
                    <a:pt x="3994" y="2995"/>
                  </a:cubicBezTo>
                  <a:cubicBezTo>
                    <a:pt x="0" y="6991"/>
                    <a:pt x="0" y="13467"/>
                    <a:pt x="3994" y="17463"/>
                  </a:cubicBezTo>
                  <a:cubicBezTo>
                    <a:pt x="5991" y="19461"/>
                    <a:pt x="8610" y="20459"/>
                    <a:pt x="11228" y="20459"/>
                  </a:cubicBezTo>
                  <a:cubicBezTo>
                    <a:pt x="13846" y="20459"/>
                    <a:pt x="16465" y="19461"/>
                    <a:pt x="18462" y="17463"/>
                  </a:cubicBezTo>
                  <a:cubicBezTo>
                    <a:pt x="22457" y="13470"/>
                    <a:pt x="22457" y="6991"/>
                    <a:pt x="18462" y="2997"/>
                  </a:cubicBezTo>
                  <a:cubicBezTo>
                    <a:pt x="16463" y="999"/>
                    <a:pt x="13844" y="0"/>
                    <a:pt x="1122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37"/>
            <p:cNvSpPr/>
            <p:nvPr/>
          </p:nvSpPr>
          <p:spPr>
            <a:xfrm>
              <a:off x="5124931" y="3112234"/>
              <a:ext cx="831050" cy="757114"/>
            </a:xfrm>
            <a:custGeom>
              <a:avLst/>
              <a:gdLst/>
              <a:ahLst/>
              <a:cxnLst/>
              <a:rect l="l" t="t" r="r" b="b"/>
              <a:pathLst>
                <a:path w="17366" h="15821" extrusionOk="0">
                  <a:moveTo>
                    <a:pt x="8681" y="1"/>
                  </a:moveTo>
                  <a:cubicBezTo>
                    <a:pt x="6657" y="1"/>
                    <a:pt x="4633" y="772"/>
                    <a:pt x="3088" y="2316"/>
                  </a:cubicBezTo>
                  <a:cubicBezTo>
                    <a:pt x="1" y="5408"/>
                    <a:pt x="1" y="10416"/>
                    <a:pt x="3088" y="13504"/>
                  </a:cubicBezTo>
                  <a:cubicBezTo>
                    <a:pt x="4632" y="15049"/>
                    <a:pt x="6656" y="15820"/>
                    <a:pt x="8680" y="15820"/>
                  </a:cubicBezTo>
                  <a:cubicBezTo>
                    <a:pt x="10705" y="15820"/>
                    <a:pt x="12730" y="15048"/>
                    <a:pt x="14275" y="13503"/>
                  </a:cubicBezTo>
                  <a:cubicBezTo>
                    <a:pt x="17365" y="10416"/>
                    <a:pt x="17365" y="5408"/>
                    <a:pt x="14275" y="2316"/>
                  </a:cubicBezTo>
                  <a:cubicBezTo>
                    <a:pt x="12730" y="772"/>
                    <a:pt x="10706" y="1"/>
                    <a:pt x="868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37"/>
            <p:cNvSpPr/>
            <p:nvPr/>
          </p:nvSpPr>
          <p:spPr>
            <a:xfrm>
              <a:off x="5765508" y="3715960"/>
              <a:ext cx="481565" cy="481469"/>
            </a:xfrm>
            <a:custGeom>
              <a:avLst/>
              <a:gdLst/>
              <a:ahLst/>
              <a:cxnLst/>
              <a:rect l="l" t="t" r="r" b="b"/>
              <a:pathLst>
                <a:path w="10063" h="10061" extrusionOk="0">
                  <a:moveTo>
                    <a:pt x="1782" y="0"/>
                  </a:moveTo>
                  <a:lnTo>
                    <a:pt x="1" y="1781"/>
                  </a:lnTo>
                  <a:lnTo>
                    <a:pt x="8282" y="10061"/>
                  </a:lnTo>
                  <a:lnTo>
                    <a:pt x="10063" y="8281"/>
                  </a:lnTo>
                  <a:lnTo>
                    <a:pt x="178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37"/>
            <p:cNvSpPr/>
            <p:nvPr/>
          </p:nvSpPr>
          <p:spPr>
            <a:xfrm>
              <a:off x="6076441" y="4026940"/>
              <a:ext cx="170651" cy="170507"/>
            </a:xfrm>
            <a:custGeom>
              <a:avLst/>
              <a:gdLst/>
              <a:ahLst/>
              <a:cxnLst/>
              <a:rect l="l" t="t" r="r" b="b"/>
              <a:pathLst>
                <a:path w="3566" h="3563" extrusionOk="0">
                  <a:moveTo>
                    <a:pt x="1785" y="0"/>
                  </a:moveTo>
                  <a:lnTo>
                    <a:pt x="1" y="1783"/>
                  </a:lnTo>
                  <a:lnTo>
                    <a:pt x="1785" y="3563"/>
                  </a:lnTo>
                  <a:lnTo>
                    <a:pt x="3566" y="1783"/>
                  </a:lnTo>
                  <a:lnTo>
                    <a:pt x="178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37"/>
            <p:cNvSpPr/>
            <p:nvPr/>
          </p:nvSpPr>
          <p:spPr>
            <a:xfrm>
              <a:off x="5314256" y="3283565"/>
              <a:ext cx="452278" cy="404183"/>
            </a:xfrm>
            <a:custGeom>
              <a:avLst/>
              <a:gdLst/>
              <a:ahLst/>
              <a:cxnLst/>
              <a:rect l="l" t="t" r="r" b="b"/>
              <a:pathLst>
                <a:path w="9451" h="8446" extrusionOk="0">
                  <a:moveTo>
                    <a:pt x="4726" y="1"/>
                  </a:moveTo>
                  <a:cubicBezTo>
                    <a:pt x="3911" y="1"/>
                    <a:pt x="3251" y="661"/>
                    <a:pt x="3251" y="1474"/>
                  </a:cubicBezTo>
                  <a:cubicBezTo>
                    <a:pt x="3251" y="1778"/>
                    <a:pt x="3343" y="2062"/>
                    <a:pt x="3503" y="2296"/>
                  </a:cubicBezTo>
                  <a:cubicBezTo>
                    <a:pt x="3299" y="2458"/>
                    <a:pt x="3113" y="2659"/>
                    <a:pt x="2953" y="2892"/>
                  </a:cubicBezTo>
                  <a:cubicBezTo>
                    <a:pt x="2359" y="2519"/>
                    <a:pt x="1766" y="2146"/>
                    <a:pt x="1172" y="1774"/>
                  </a:cubicBezTo>
                  <a:cubicBezTo>
                    <a:pt x="1125" y="1745"/>
                    <a:pt x="1080" y="1732"/>
                    <a:pt x="1037" y="1732"/>
                  </a:cubicBezTo>
                  <a:cubicBezTo>
                    <a:pt x="812" y="1732"/>
                    <a:pt x="666" y="2077"/>
                    <a:pt x="906" y="2228"/>
                  </a:cubicBezTo>
                  <a:cubicBezTo>
                    <a:pt x="1501" y="2602"/>
                    <a:pt x="2096" y="2974"/>
                    <a:pt x="2691" y="3348"/>
                  </a:cubicBezTo>
                  <a:cubicBezTo>
                    <a:pt x="2483" y="3785"/>
                    <a:pt x="2355" y="4293"/>
                    <a:pt x="2330" y="4840"/>
                  </a:cubicBezTo>
                  <a:cubicBezTo>
                    <a:pt x="1665" y="4771"/>
                    <a:pt x="1001" y="4701"/>
                    <a:pt x="337" y="4633"/>
                  </a:cubicBezTo>
                  <a:cubicBezTo>
                    <a:pt x="326" y="4631"/>
                    <a:pt x="315" y="4631"/>
                    <a:pt x="305" y="4631"/>
                  </a:cubicBezTo>
                  <a:cubicBezTo>
                    <a:pt x="1" y="4631"/>
                    <a:pt x="13" y="5124"/>
                    <a:pt x="337" y="5158"/>
                  </a:cubicBezTo>
                  <a:lnTo>
                    <a:pt x="2338" y="5367"/>
                  </a:lnTo>
                  <a:cubicBezTo>
                    <a:pt x="2374" y="5839"/>
                    <a:pt x="2490" y="6281"/>
                    <a:pt x="2663" y="6670"/>
                  </a:cubicBezTo>
                  <a:lnTo>
                    <a:pt x="1238" y="8001"/>
                  </a:lnTo>
                  <a:cubicBezTo>
                    <a:pt x="1045" y="8181"/>
                    <a:pt x="1227" y="8446"/>
                    <a:pt x="1434" y="8446"/>
                  </a:cubicBezTo>
                  <a:cubicBezTo>
                    <a:pt x="1494" y="8446"/>
                    <a:pt x="1555" y="8424"/>
                    <a:pt x="1610" y="8372"/>
                  </a:cubicBezTo>
                  <a:cubicBezTo>
                    <a:pt x="2049" y="7963"/>
                    <a:pt x="2488" y="7554"/>
                    <a:pt x="2927" y="7146"/>
                  </a:cubicBezTo>
                  <a:cubicBezTo>
                    <a:pt x="3366" y="7806"/>
                    <a:pt x="4010" y="8223"/>
                    <a:pt x="4726" y="8223"/>
                  </a:cubicBezTo>
                  <a:cubicBezTo>
                    <a:pt x="5442" y="8223"/>
                    <a:pt x="6084" y="7806"/>
                    <a:pt x="6525" y="7146"/>
                  </a:cubicBezTo>
                  <a:cubicBezTo>
                    <a:pt x="6963" y="7555"/>
                    <a:pt x="7401" y="7965"/>
                    <a:pt x="7841" y="8372"/>
                  </a:cubicBezTo>
                  <a:cubicBezTo>
                    <a:pt x="7896" y="8424"/>
                    <a:pt x="7957" y="8446"/>
                    <a:pt x="8017" y="8446"/>
                  </a:cubicBezTo>
                  <a:cubicBezTo>
                    <a:pt x="8224" y="8446"/>
                    <a:pt x="8407" y="8181"/>
                    <a:pt x="8214" y="8001"/>
                  </a:cubicBezTo>
                  <a:lnTo>
                    <a:pt x="6787" y="6671"/>
                  </a:lnTo>
                  <a:cubicBezTo>
                    <a:pt x="6963" y="6282"/>
                    <a:pt x="7077" y="5841"/>
                    <a:pt x="7114" y="5367"/>
                  </a:cubicBezTo>
                  <a:lnTo>
                    <a:pt x="9114" y="5158"/>
                  </a:lnTo>
                  <a:cubicBezTo>
                    <a:pt x="9438" y="5123"/>
                    <a:pt x="9451" y="4630"/>
                    <a:pt x="9146" y="4630"/>
                  </a:cubicBezTo>
                  <a:cubicBezTo>
                    <a:pt x="9136" y="4630"/>
                    <a:pt x="9125" y="4630"/>
                    <a:pt x="9114" y="4631"/>
                  </a:cubicBezTo>
                  <a:cubicBezTo>
                    <a:pt x="8450" y="4701"/>
                    <a:pt x="7785" y="4768"/>
                    <a:pt x="7121" y="4838"/>
                  </a:cubicBezTo>
                  <a:cubicBezTo>
                    <a:pt x="7096" y="4292"/>
                    <a:pt x="6967" y="3784"/>
                    <a:pt x="6760" y="3348"/>
                  </a:cubicBezTo>
                  <a:cubicBezTo>
                    <a:pt x="7356" y="2974"/>
                    <a:pt x="7951" y="2602"/>
                    <a:pt x="8546" y="2228"/>
                  </a:cubicBezTo>
                  <a:cubicBezTo>
                    <a:pt x="8786" y="2077"/>
                    <a:pt x="8640" y="1732"/>
                    <a:pt x="8415" y="1732"/>
                  </a:cubicBezTo>
                  <a:cubicBezTo>
                    <a:pt x="8372" y="1732"/>
                    <a:pt x="8326" y="1745"/>
                    <a:pt x="8279" y="1774"/>
                  </a:cubicBezTo>
                  <a:cubicBezTo>
                    <a:pt x="7685" y="2146"/>
                    <a:pt x="7091" y="2519"/>
                    <a:pt x="6498" y="2892"/>
                  </a:cubicBezTo>
                  <a:cubicBezTo>
                    <a:pt x="6337" y="2661"/>
                    <a:pt x="6154" y="2458"/>
                    <a:pt x="5948" y="2296"/>
                  </a:cubicBezTo>
                  <a:cubicBezTo>
                    <a:pt x="6107" y="2062"/>
                    <a:pt x="6200" y="1778"/>
                    <a:pt x="6200" y="1474"/>
                  </a:cubicBezTo>
                  <a:cubicBezTo>
                    <a:pt x="6200" y="661"/>
                    <a:pt x="5539" y="1"/>
                    <a:pt x="472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0" name="Google Shape;570;p37"/>
          <p:cNvGrpSpPr/>
          <p:nvPr/>
        </p:nvGrpSpPr>
        <p:grpSpPr>
          <a:xfrm>
            <a:off x="7334328" y="1673662"/>
            <a:ext cx="2172787" cy="1239893"/>
            <a:chOff x="5167304" y="1039093"/>
            <a:chExt cx="1045212" cy="596446"/>
          </a:xfrm>
        </p:grpSpPr>
        <p:sp>
          <p:nvSpPr>
            <p:cNvPr id="571" name="Google Shape;571;p37"/>
            <p:cNvSpPr/>
            <p:nvPr/>
          </p:nvSpPr>
          <p:spPr>
            <a:xfrm>
              <a:off x="5167304" y="1039093"/>
              <a:ext cx="1045212" cy="596446"/>
            </a:xfrm>
            <a:custGeom>
              <a:avLst/>
              <a:gdLst/>
              <a:ahLst/>
              <a:cxnLst/>
              <a:rect l="l" t="t" r="r" b="b"/>
              <a:pathLst>
                <a:path w="43469" h="24808" extrusionOk="0">
                  <a:moveTo>
                    <a:pt x="0" y="1"/>
                  </a:moveTo>
                  <a:lnTo>
                    <a:pt x="0" y="24808"/>
                  </a:lnTo>
                  <a:lnTo>
                    <a:pt x="43469" y="24808"/>
                  </a:lnTo>
                  <a:lnTo>
                    <a:pt x="4346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37"/>
            <p:cNvSpPr/>
            <p:nvPr/>
          </p:nvSpPr>
          <p:spPr>
            <a:xfrm>
              <a:off x="5167304" y="1039093"/>
              <a:ext cx="1045212" cy="86793"/>
            </a:xfrm>
            <a:custGeom>
              <a:avLst/>
              <a:gdLst/>
              <a:ahLst/>
              <a:cxnLst/>
              <a:rect l="l" t="t" r="r" b="b"/>
              <a:pathLst>
                <a:path w="43469" h="3610" extrusionOk="0">
                  <a:moveTo>
                    <a:pt x="0" y="1"/>
                  </a:moveTo>
                  <a:lnTo>
                    <a:pt x="0" y="3609"/>
                  </a:lnTo>
                  <a:lnTo>
                    <a:pt x="43469" y="3609"/>
                  </a:lnTo>
                  <a:lnTo>
                    <a:pt x="4346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37"/>
            <p:cNvSpPr/>
            <p:nvPr/>
          </p:nvSpPr>
          <p:spPr>
            <a:xfrm>
              <a:off x="5198564" y="1068909"/>
              <a:ext cx="25055" cy="25076"/>
            </a:xfrm>
            <a:custGeom>
              <a:avLst/>
              <a:gdLst/>
              <a:ahLst/>
              <a:cxnLst/>
              <a:rect l="l" t="t" r="r" b="b"/>
              <a:pathLst>
                <a:path w="1042" h="1043" extrusionOk="0">
                  <a:moveTo>
                    <a:pt x="521" y="0"/>
                  </a:moveTo>
                  <a:cubicBezTo>
                    <a:pt x="233" y="0"/>
                    <a:pt x="0" y="234"/>
                    <a:pt x="0" y="522"/>
                  </a:cubicBezTo>
                  <a:cubicBezTo>
                    <a:pt x="0" y="808"/>
                    <a:pt x="235" y="1043"/>
                    <a:pt x="521" y="1043"/>
                  </a:cubicBezTo>
                  <a:cubicBezTo>
                    <a:pt x="807" y="1043"/>
                    <a:pt x="1042" y="808"/>
                    <a:pt x="1042" y="522"/>
                  </a:cubicBezTo>
                  <a:cubicBezTo>
                    <a:pt x="1042" y="234"/>
                    <a:pt x="807" y="0"/>
                    <a:pt x="52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37"/>
            <p:cNvSpPr/>
            <p:nvPr/>
          </p:nvSpPr>
          <p:spPr>
            <a:xfrm>
              <a:off x="5245646" y="1068909"/>
              <a:ext cx="25103" cy="25076"/>
            </a:xfrm>
            <a:custGeom>
              <a:avLst/>
              <a:gdLst/>
              <a:ahLst/>
              <a:cxnLst/>
              <a:rect l="l" t="t" r="r" b="b"/>
              <a:pathLst>
                <a:path w="1044" h="1043" extrusionOk="0">
                  <a:moveTo>
                    <a:pt x="522" y="0"/>
                  </a:moveTo>
                  <a:cubicBezTo>
                    <a:pt x="234" y="0"/>
                    <a:pt x="1" y="234"/>
                    <a:pt x="1" y="522"/>
                  </a:cubicBezTo>
                  <a:cubicBezTo>
                    <a:pt x="1" y="808"/>
                    <a:pt x="235" y="1043"/>
                    <a:pt x="522" y="1043"/>
                  </a:cubicBezTo>
                  <a:cubicBezTo>
                    <a:pt x="810" y="1043"/>
                    <a:pt x="1044" y="808"/>
                    <a:pt x="1044" y="522"/>
                  </a:cubicBezTo>
                  <a:cubicBezTo>
                    <a:pt x="1044" y="234"/>
                    <a:pt x="810" y="0"/>
                    <a:pt x="52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37"/>
            <p:cNvSpPr/>
            <p:nvPr/>
          </p:nvSpPr>
          <p:spPr>
            <a:xfrm>
              <a:off x="5292825" y="1068909"/>
              <a:ext cx="25055" cy="25076"/>
            </a:xfrm>
            <a:custGeom>
              <a:avLst/>
              <a:gdLst/>
              <a:ahLst/>
              <a:cxnLst/>
              <a:rect l="l" t="t" r="r" b="b"/>
              <a:pathLst>
                <a:path w="1042" h="1043" extrusionOk="0">
                  <a:moveTo>
                    <a:pt x="521" y="0"/>
                  </a:moveTo>
                  <a:cubicBezTo>
                    <a:pt x="232" y="0"/>
                    <a:pt x="0" y="234"/>
                    <a:pt x="0" y="522"/>
                  </a:cubicBezTo>
                  <a:cubicBezTo>
                    <a:pt x="0" y="808"/>
                    <a:pt x="232" y="1043"/>
                    <a:pt x="521" y="1043"/>
                  </a:cubicBezTo>
                  <a:cubicBezTo>
                    <a:pt x="808" y="1043"/>
                    <a:pt x="1042" y="808"/>
                    <a:pt x="1042" y="522"/>
                  </a:cubicBezTo>
                  <a:cubicBezTo>
                    <a:pt x="1042" y="234"/>
                    <a:pt x="808" y="0"/>
                    <a:pt x="52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37"/>
            <p:cNvSpPr/>
            <p:nvPr/>
          </p:nvSpPr>
          <p:spPr>
            <a:xfrm>
              <a:off x="5272242" y="1226792"/>
              <a:ext cx="287771" cy="287717"/>
            </a:xfrm>
            <a:custGeom>
              <a:avLst/>
              <a:gdLst/>
              <a:ahLst/>
              <a:cxnLst/>
              <a:rect l="l" t="t" r="r" b="b"/>
              <a:pathLst>
                <a:path w="11968" h="11967" extrusionOk="0">
                  <a:moveTo>
                    <a:pt x="5983" y="1"/>
                  </a:moveTo>
                  <a:cubicBezTo>
                    <a:pt x="2678" y="1"/>
                    <a:pt x="1" y="2678"/>
                    <a:pt x="1" y="5983"/>
                  </a:cubicBezTo>
                  <a:cubicBezTo>
                    <a:pt x="1" y="9288"/>
                    <a:pt x="2678" y="11967"/>
                    <a:pt x="5983" y="11967"/>
                  </a:cubicBezTo>
                  <a:cubicBezTo>
                    <a:pt x="9289" y="11967"/>
                    <a:pt x="11967" y="9287"/>
                    <a:pt x="11967" y="5983"/>
                  </a:cubicBezTo>
                  <a:cubicBezTo>
                    <a:pt x="11967" y="2679"/>
                    <a:pt x="9289" y="1"/>
                    <a:pt x="598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37"/>
            <p:cNvSpPr/>
            <p:nvPr/>
          </p:nvSpPr>
          <p:spPr>
            <a:xfrm>
              <a:off x="5641064" y="1217703"/>
              <a:ext cx="256320" cy="17815"/>
            </a:xfrm>
            <a:custGeom>
              <a:avLst/>
              <a:gdLst/>
              <a:ahLst/>
              <a:cxnLst/>
              <a:rect l="l" t="t" r="r" b="b"/>
              <a:pathLst>
                <a:path w="10660" h="741" extrusionOk="0">
                  <a:moveTo>
                    <a:pt x="0" y="1"/>
                  </a:moveTo>
                  <a:lnTo>
                    <a:pt x="0" y="741"/>
                  </a:lnTo>
                  <a:lnTo>
                    <a:pt x="10659" y="741"/>
                  </a:lnTo>
                  <a:lnTo>
                    <a:pt x="1065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37"/>
            <p:cNvSpPr/>
            <p:nvPr/>
          </p:nvSpPr>
          <p:spPr>
            <a:xfrm>
              <a:off x="5641064" y="1264880"/>
              <a:ext cx="462530" cy="17743"/>
            </a:xfrm>
            <a:custGeom>
              <a:avLst/>
              <a:gdLst/>
              <a:ahLst/>
              <a:cxnLst/>
              <a:rect l="l" t="t" r="r" b="b"/>
              <a:pathLst>
                <a:path w="19236" h="738" extrusionOk="0">
                  <a:moveTo>
                    <a:pt x="0" y="0"/>
                  </a:moveTo>
                  <a:lnTo>
                    <a:pt x="0" y="738"/>
                  </a:lnTo>
                  <a:lnTo>
                    <a:pt x="19235" y="738"/>
                  </a:lnTo>
                  <a:lnTo>
                    <a:pt x="1923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37"/>
            <p:cNvSpPr/>
            <p:nvPr/>
          </p:nvSpPr>
          <p:spPr>
            <a:xfrm>
              <a:off x="5641064" y="1329129"/>
              <a:ext cx="462578" cy="99223"/>
            </a:xfrm>
            <a:custGeom>
              <a:avLst/>
              <a:gdLst/>
              <a:ahLst/>
              <a:cxnLst/>
              <a:rect l="l" t="t" r="r" b="b"/>
              <a:pathLst>
                <a:path w="19238" h="4127" extrusionOk="0">
                  <a:moveTo>
                    <a:pt x="2780" y="0"/>
                  </a:moveTo>
                  <a:cubicBezTo>
                    <a:pt x="1250" y="0"/>
                    <a:pt x="0" y="928"/>
                    <a:pt x="0" y="2063"/>
                  </a:cubicBezTo>
                  <a:cubicBezTo>
                    <a:pt x="0" y="3198"/>
                    <a:pt x="1250" y="4127"/>
                    <a:pt x="2780" y="4127"/>
                  </a:cubicBezTo>
                  <a:lnTo>
                    <a:pt x="16459" y="4127"/>
                  </a:lnTo>
                  <a:cubicBezTo>
                    <a:pt x="17986" y="4127"/>
                    <a:pt x="19238" y="3197"/>
                    <a:pt x="19238" y="2063"/>
                  </a:cubicBezTo>
                  <a:cubicBezTo>
                    <a:pt x="19238" y="929"/>
                    <a:pt x="17986" y="0"/>
                    <a:pt x="164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37"/>
            <p:cNvSpPr/>
            <p:nvPr/>
          </p:nvSpPr>
          <p:spPr>
            <a:xfrm>
              <a:off x="5746386" y="1370608"/>
              <a:ext cx="16254" cy="16229"/>
            </a:xfrm>
            <a:custGeom>
              <a:avLst/>
              <a:gdLst/>
              <a:ahLst/>
              <a:cxnLst/>
              <a:rect l="l" t="t" r="r" b="b"/>
              <a:pathLst>
                <a:path w="676" h="675" extrusionOk="0">
                  <a:moveTo>
                    <a:pt x="339" y="1"/>
                  </a:moveTo>
                  <a:cubicBezTo>
                    <a:pt x="151" y="1"/>
                    <a:pt x="0" y="152"/>
                    <a:pt x="0" y="338"/>
                  </a:cubicBezTo>
                  <a:cubicBezTo>
                    <a:pt x="0" y="525"/>
                    <a:pt x="152" y="675"/>
                    <a:pt x="339" y="675"/>
                  </a:cubicBezTo>
                  <a:cubicBezTo>
                    <a:pt x="525" y="675"/>
                    <a:pt x="676" y="525"/>
                    <a:pt x="676" y="338"/>
                  </a:cubicBezTo>
                  <a:cubicBezTo>
                    <a:pt x="676" y="152"/>
                    <a:pt x="525" y="2"/>
                    <a:pt x="339" y="1"/>
                  </a:cubicBezTo>
                  <a:close/>
                </a:path>
              </a:pathLst>
            </a:custGeom>
            <a:solidFill>
              <a:srgbClr val="399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37"/>
            <p:cNvSpPr/>
            <p:nvPr/>
          </p:nvSpPr>
          <p:spPr>
            <a:xfrm>
              <a:off x="5793517" y="1370608"/>
              <a:ext cx="16230" cy="16229"/>
            </a:xfrm>
            <a:custGeom>
              <a:avLst/>
              <a:gdLst/>
              <a:ahLst/>
              <a:cxnLst/>
              <a:rect l="l" t="t" r="r" b="b"/>
              <a:pathLst>
                <a:path w="675" h="675" extrusionOk="0">
                  <a:moveTo>
                    <a:pt x="337" y="1"/>
                  </a:moveTo>
                  <a:cubicBezTo>
                    <a:pt x="152" y="1"/>
                    <a:pt x="0" y="152"/>
                    <a:pt x="0" y="338"/>
                  </a:cubicBezTo>
                  <a:cubicBezTo>
                    <a:pt x="0" y="525"/>
                    <a:pt x="152" y="675"/>
                    <a:pt x="337" y="675"/>
                  </a:cubicBezTo>
                  <a:cubicBezTo>
                    <a:pt x="526" y="675"/>
                    <a:pt x="674" y="525"/>
                    <a:pt x="674" y="338"/>
                  </a:cubicBezTo>
                  <a:cubicBezTo>
                    <a:pt x="674" y="152"/>
                    <a:pt x="526" y="2"/>
                    <a:pt x="337" y="1"/>
                  </a:cubicBezTo>
                  <a:close/>
                </a:path>
              </a:pathLst>
            </a:custGeom>
            <a:solidFill>
              <a:srgbClr val="399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37"/>
            <p:cNvSpPr/>
            <p:nvPr/>
          </p:nvSpPr>
          <p:spPr>
            <a:xfrm>
              <a:off x="5840672" y="1370608"/>
              <a:ext cx="16254" cy="16229"/>
            </a:xfrm>
            <a:custGeom>
              <a:avLst/>
              <a:gdLst/>
              <a:ahLst/>
              <a:cxnLst/>
              <a:rect l="l" t="t" r="r" b="b"/>
              <a:pathLst>
                <a:path w="676" h="675" extrusionOk="0">
                  <a:moveTo>
                    <a:pt x="339" y="1"/>
                  </a:moveTo>
                  <a:cubicBezTo>
                    <a:pt x="151" y="1"/>
                    <a:pt x="0" y="152"/>
                    <a:pt x="0" y="338"/>
                  </a:cubicBezTo>
                  <a:cubicBezTo>
                    <a:pt x="0" y="525"/>
                    <a:pt x="152" y="675"/>
                    <a:pt x="339" y="675"/>
                  </a:cubicBezTo>
                  <a:cubicBezTo>
                    <a:pt x="526" y="675"/>
                    <a:pt x="676" y="525"/>
                    <a:pt x="676" y="338"/>
                  </a:cubicBezTo>
                  <a:cubicBezTo>
                    <a:pt x="676" y="152"/>
                    <a:pt x="525" y="2"/>
                    <a:pt x="339" y="1"/>
                  </a:cubicBezTo>
                  <a:close/>
                </a:path>
              </a:pathLst>
            </a:custGeom>
            <a:solidFill>
              <a:srgbClr val="399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37"/>
            <p:cNvSpPr/>
            <p:nvPr/>
          </p:nvSpPr>
          <p:spPr>
            <a:xfrm>
              <a:off x="5887827" y="1370608"/>
              <a:ext cx="16206" cy="16229"/>
            </a:xfrm>
            <a:custGeom>
              <a:avLst/>
              <a:gdLst/>
              <a:ahLst/>
              <a:cxnLst/>
              <a:rect l="l" t="t" r="r" b="b"/>
              <a:pathLst>
                <a:path w="674" h="675" extrusionOk="0">
                  <a:moveTo>
                    <a:pt x="338" y="1"/>
                  </a:moveTo>
                  <a:cubicBezTo>
                    <a:pt x="151" y="1"/>
                    <a:pt x="1" y="152"/>
                    <a:pt x="1" y="338"/>
                  </a:cubicBezTo>
                  <a:cubicBezTo>
                    <a:pt x="1" y="525"/>
                    <a:pt x="153" y="675"/>
                    <a:pt x="338" y="675"/>
                  </a:cubicBezTo>
                  <a:cubicBezTo>
                    <a:pt x="525" y="675"/>
                    <a:pt x="673" y="525"/>
                    <a:pt x="673" y="338"/>
                  </a:cubicBezTo>
                  <a:cubicBezTo>
                    <a:pt x="673" y="152"/>
                    <a:pt x="525" y="2"/>
                    <a:pt x="338" y="1"/>
                  </a:cubicBezTo>
                  <a:close/>
                </a:path>
              </a:pathLst>
            </a:custGeom>
            <a:solidFill>
              <a:srgbClr val="399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37"/>
            <p:cNvSpPr/>
            <p:nvPr/>
          </p:nvSpPr>
          <p:spPr>
            <a:xfrm>
              <a:off x="5934933" y="1370608"/>
              <a:ext cx="16254" cy="16229"/>
            </a:xfrm>
            <a:custGeom>
              <a:avLst/>
              <a:gdLst/>
              <a:ahLst/>
              <a:cxnLst/>
              <a:rect l="l" t="t" r="r" b="b"/>
              <a:pathLst>
                <a:path w="676" h="675" extrusionOk="0">
                  <a:moveTo>
                    <a:pt x="337" y="1"/>
                  </a:moveTo>
                  <a:cubicBezTo>
                    <a:pt x="151" y="1"/>
                    <a:pt x="0" y="152"/>
                    <a:pt x="0" y="338"/>
                  </a:cubicBezTo>
                  <a:cubicBezTo>
                    <a:pt x="0" y="525"/>
                    <a:pt x="151" y="675"/>
                    <a:pt x="337" y="675"/>
                  </a:cubicBezTo>
                  <a:cubicBezTo>
                    <a:pt x="526" y="675"/>
                    <a:pt x="676" y="525"/>
                    <a:pt x="676" y="338"/>
                  </a:cubicBezTo>
                  <a:cubicBezTo>
                    <a:pt x="676" y="152"/>
                    <a:pt x="526" y="2"/>
                    <a:pt x="337" y="1"/>
                  </a:cubicBezTo>
                  <a:close/>
                </a:path>
              </a:pathLst>
            </a:custGeom>
            <a:solidFill>
              <a:srgbClr val="399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37"/>
            <p:cNvSpPr/>
            <p:nvPr/>
          </p:nvSpPr>
          <p:spPr>
            <a:xfrm>
              <a:off x="5982088" y="1370608"/>
              <a:ext cx="16230" cy="16229"/>
            </a:xfrm>
            <a:custGeom>
              <a:avLst/>
              <a:gdLst/>
              <a:ahLst/>
              <a:cxnLst/>
              <a:rect l="l" t="t" r="r" b="b"/>
              <a:pathLst>
                <a:path w="675" h="675" extrusionOk="0">
                  <a:moveTo>
                    <a:pt x="338" y="1"/>
                  </a:moveTo>
                  <a:cubicBezTo>
                    <a:pt x="153" y="1"/>
                    <a:pt x="1" y="152"/>
                    <a:pt x="1" y="338"/>
                  </a:cubicBezTo>
                  <a:cubicBezTo>
                    <a:pt x="1" y="525"/>
                    <a:pt x="153" y="675"/>
                    <a:pt x="338" y="675"/>
                  </a:cubicBezTo>
                  <a:cubicBezTo>
                    <a:pt x="524" y="675"/>
                    <a:pt x="675" y="525"/>
                    <a:pt x="675" y="338"/>
                  </a:cubicBezTo>
                  <a:cubicBezTo>
                    <a:pt x="675" y="152"/>
                    <a:pt x="526" y="2"/>
                    <a:pt x="338" y="1"/>
                  </a:cubicBezTo>
                  <a:close/>
                </a:path>
              </a:pathLst>
            </a:custGeom>
            <a:solidFill>
              <a:srgbClr val="399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37"/>
            <p:cNvSpPr/>
            <p:nvPr/>
          </p:nvSpPr>
          <p:spPr>
            <a:xfrm>
              <a:off x="5641064" y="1479919"/>
              <a:ext cx="217174" cy="65083"/>
            </a:xfrm>
            <a:custGeom>
              <a:avLst/>
              <a:gdLst/>
              <a:ahLst/>
              <a:cxnLst/>
              <a:rect l="l" t="t" r="r" b="b"/>
              <a:pathLst>
                <a:path w="9032" h="2707" extrusionOk="0">
                  <a:moveTo>
                    <a:pt x="0" y="1"/>
                  </a:moveTo>
                  <a:lnTo>
                    <a:pt x="0" y="2707"/>
                  </a:lnTo>
                  <a:lnTo>
                    <a:pt x="9031" y="2707"/>
                  </a:lnTo>
                  <a:lnTo>
                    <a:pt x="903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37"/>
            <p:cNvSpPr/>
            <p:nvPr/>
          </p:nvSpPr>
          <p:spPr>
            <a:xfrm>
              <a:off x="5669414" y="1503555"/>
              <a:ext cx="160476" cy="17791"/>
            </a:xfrm>
            <a:custGeom>
              <a:avLst/>
              <a:gdLst/>
              <a:ahLst/>
              <a:cxnLst/>
              <a:rect l="l" t="t" r="r" b="b"/>
              <a:pathLst>
                <a:path w="6674" h="740" extrusionOk="0">
                  <a:moveTo>
                    <a:pt x="1" y="1"/>
                  </a:moveTo>
                  <a:lnTo>
                    <a:pt x="1" y="739"/>
                  </a:lnTo>
                  <a:lnTo>
                    <a:pt x="6674" y="739"/>
                  </a:lnTo>
                  <a:lnTo>
                    <a:pt x="667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37"/>
            <p:cNvSpPr/>
            <p:nvPr/>
          </p:nvSpPr>
          <p:spPr>
            <a:xfrm>
              <a:off x="5333105" y="1290976"/>
              <a:ext cx="161142" cy="160041"/>
            </a:xfrm>
            <a:custGeom>
              <a:avLst/>
              <a:gdLst/>
              <a:ahLst/>
              <a:cxnLst/>
              <a:rect l="l" t="t" r="r" b="b"/>
              <a:pathLst>
                <a:path w="147498" h="146491" extrusionOk="0">
                  <a:moveTo>
                    <a:pt x="72248" y="0"/>
                  </a:moveTo>
                  <a:cubicBezTo>
                    <a:pt x="71233" y="0"/>
                    <a:pt x="70212" y="188"/>
                    <a:pt x="69234" y="574"/>
                  </a:cubicBezTo>
                  <a:cubicBezTo>
                    <a:pt x="68389" y="759"/>
                    <a:pt x="67597" y="1102"/>
                    <a:pt x="66857" y="1551"/>
                  </a:cubicBezTo>
                  <a:cubicBezTo>
                    <a:pt x="63715" y="3584"/>
                    <a:pt x="62659" y="7360"/>
                    <a:pt x="63425" y="10898"/>
                  </a:cubicBezTo>
                  <a:cubicBezTo>
                    <a:pt x="63768" y="12403"/>
                    <a:pt x="64402" y="13829"/>
                    <a:pt x="65326" y="15097"/>
                  </a:cubicBezTo>
                  <a:cubicBezTo>
                    <a:pt x="65722" y="15730"/>
                    <a:pt x="66224" y="16311"/>
                    <a:pt x="66752" y="16839"/>
                  </a:cubicBezTo>
                  <a:cubicBezTo>
                    <a:pt x="67650" y="17684"/>
                    <a:pt x="68785" y="18239"/>
                    <a:pt x="70000" y="18344"/>
                  </a:cubicBezTo>
                  <a:lnTo>
                    <a:pt x="69155" y="32524"/>
                  </a:lnTo>
                  <a:cubicBezTo>
                    <a:pt x="69128" y="32999"/>
                    <a:pt x="69102" y="33448"/>
                    <a:pt x="69075" y="33923"/>
                  </a:cubicBezTo>
                  <a:cubicBezTo>
                    <a:pt x="64032" y="34716"/>
                    <a:pt x="59226" y="36537"/>
                    <a:pt x="54896" y="39257"/>
                  </a:cubicBezTo>
                  <a:lnTo>
                    <a:pt x="48796" y="30808"/>
                  </a:lnTo>
                  <a:lnTo>
                    <a:pt x="45285" y="25923"/>
                  </a:lnTo>
                  <a:cubicBezTo>
                    <a:pt x="46209" y="24946"/>
                    <a:pt x="46895" y="23784"/>
                    <a:pt x="47371" y="22543"/>
                  </a:cubicBezTo>
                  <a:cubicBezTo>
                    <a:pt x="47846" y="21038"/>
                    <a:pt x="47819" y="19453"/>
                    <a:pt x="47291" y="18001"/>
                  </a:cubicBezTo>
                  <a:cubicBezTo>
                    <a:pt x="47133" y="17552"/>
                    <a:pt x="46948" y="17130"/>
                    <a:pt x="46737" y="16707"/>
                  </a:cubicBezTo>
                  <a:cubicBezTo>
                    <a:pt x="46209" y="15361"/>
                    <a:pt x="45469" y="14120"/>
                    <a:pt x="44545" y="13011"/>
                  </a:cubicBezTo>
                  <a:cubicBezTo>
                    <a:pt x="43410" y="11585"/>
                    <a:pt x="41799" y="10634"/>
                    <a:pt x="40004" y="10370"/>
                  </a:cubicBezTo>
                  <a:cubicBezTo>
                    <a:pt x="39630" y="10320"/>
                    <a:pt x="39258" y="10295"/>
                    <a:pt x="38889" y="10295"/>
                  </a:cubicBezTo>
                  <a:cubicBezTo>
                    <a:pt x="36357" y="10295"/>
                    <a:pt x="33963" y="11458"/>
                    <a:pt x="32373" y="13486"/>
                  </a:cubicBezTo>
                  <a:cubicBezTo>
                    <a:pt x="31765" y="14093"/>
                    <a:pt x="31237" y="14806"/>
                    <a:pt x="30867" y="15572"/>
                  </a:cubicBezTo>
                  <a:cubicBezTo>
                    <a:pt x="29204" y="18925"/>
                    <a:pt x="30234" y="22728"/>
                    <a:pt x="32689" y="25342"/>
                  </a:cubicBezTo>
                  <a:cubicBezTo>
                    <a:pt x="33772" y="26477"/>
                    <a:pt x="35066" y="27375"/>
                    <a:pt x="36492" y="27982"/>
                  </a:cubicBezTo>
                  <a:cubicBezTo>
                    <a:pt x="37178" y="28326"/>
                    <a:pt x="37865" y="28590"/>
                    <a:pt x="38604" y="28748"/>
                  </a:cubicBezTo>
                  <a:cubicBezTo>
                    <a:pt x="39017" y="28849"/>
                    <a:pt x="39440" y="28899"/>
                    <a:pt x="39862" y="28899"/>
                  </a:cubicBezTo>
                  <a:cubicBezTo>
                    <a:pt x="40654" y="28899"/>
                    <a:pt x="41445" y="28723"/>
                    <a:pt x="42169" y="28378"/>
                  </a:cubicBezTo>
                  <a:lnTo>
                    <a:pt x="48744" y="41000"/>
                  </a:lnTo>
                  <a:lnTo>
                    <a:pt x="49800" y="43059"/>
                  </a:lnTo>
                  <a:cubicBezTo>
                    <a:pt x="46737" y="45779"/>
                    <a:pt x="44123" y="48974"/>
                    <a:pt x="42063" y="52512"/>
                  </a:cubicBezTo>
                  <a:lnTo>
                    <a:pt x="31871" y="47337"/>
                  </a:lnTo>
                  <a:lnTo>
                    <a:pt x="26511" y="44617"/>
                  </a:lnTo>
                  <a:cubicBezTo>
                    <a:pt x="26854" y="43324"/>
                    <a:pt x="26960" y="41977"/>
                    <a:pt x="26801" y="40657"/>
                  </a:cubicBezTo>
                  <a:cubicBezTo>
                    <a:pt x="26537" y="39125"/>
                    <a:pt x="25771" y="37726"/>
                    <a:pt x="24636" y="36643"/>
                  </a:cubicBezTo>
                  <a:cubicBezTo>
                    <a:pt x="24293" y="36326"/>
                    <a:pt x="23923" y="36036"/>
                    <a:pt x="23553" y="35798"/>
                  </a:cubicBezTo>
                  <a:cubicBezTo>
                    <a:pt x="22471" y="34848"/>
                    <a:pt x="21230" y="34082"/>
                    <a:pt x="19909" y="33501"/>
                  </a:cubicBezTo>
                  <a:cubicBezTo>
                    <a:pt x="18978" y="33087"/>
                    <a:pt x="17980" y="32880"/>
                    <a:pt x="16981" y="32880"/>
                  </a:cubicBezTo>
                  <a:cubicBezTo>
                    <a:pt x="16196" y="32880"/>
                    <a:pt x="15410" y="33008"/>
                    <a:pt x="14655" y="33263"/>
                  </a:cubicBezTo>
                  <a:cubicBezTo>
                    <a:pt x="11882" y="34267"/>
                    <a:pt x="9876" y="36643"/>
                    <a:pt x="9347" y="39521"/>
                  </a:cubicBezTo>
                  <a:cubicBezTo>
                    <a:pt x="9057" y="40366"/>
                    <a:pt x="8925" y="41211"/>
                    <a:pt x="8951" y="42083"/>
                  </a:cubicBezTo>
                  <a:cubicBezTo>
                    <a:pt x="9004" y="45806"/>
                    <a:pt x="11671" y="48710"/>
                    <a:pt x="15077" y="49898"/>
                  </a:cubicBezTo>
                  <a:cubicBezTo>
                    <a:pt x="16291" y="50332"/>
                    <a:pt x="17559" y="50534"/>
                    <a:pt x="18836" y="50534"/>
                  </a:cubicBezTo>
                  <a:cubicBezTo>
                    <a:pt x="19114" y="50534"/>
                    <a:pt x="19393" y="50525"/>
                    <a:pt x="19672" y="50506"/>
                  </a:cubicBezTo>
                  <a:cubicBezTo>
                    <a:pt x="20411" y="50506"/>
                    <a:pt x="21177" y="50400"/>
                    <a:pt x="21890" y="50215"/>
                  </a:cubicBezTo>
                  <a:cubicBezTo>
                    <a:pt x="23078" y="49898"/>
                    <a:pt x="24134" y="49212"/>
                    <a:pt x="24900" y="48235"/>
                  </a:cubicBezTo>
                  <a:lnTo>
                    <a:pt x="36518" y="56394"/>
                  </a:lnTo>
                  <a:lnTo>
                    <a:pt x="39317" y="58374"/>
                  </a:lnTo>
                  <a:cubicBezTo>
                    <a:pt x="37970" y="61992"/>
                    <a:pt x="37205" y="65821"/>
                    <a:pt x="37020" y="69702"/>
                  </a:cubicBezTo>
                  <a:lnTo>
                    <a:pt x="24477" y="69808"/>
                  </a:lnTo>
                  <a:lnTo>
                    <a:pt x="18457" y="69861"/>
                  </a:lnTo>
                  <a:cubicBezTo>
                    <a:pt x="18167" y="68540"/>
                    <a:pt x="17639" y="67299"/>
                    <a:pt x="16873" y="66217"/>
                  </a:cubicBezTo>
                  <a:cubicBezTo>
                    <a:pt x="15949" y="64976"/>
                    <a:pt x="14628" y="64078"/>
                    <a:pt x="13123" y="63655"/>
                  </a:cubicBezTo>
                  <a:cubicBezTo>
                    <a:pt x="12674" y="63523"/>
                    <a:pt x="12226" y="63418"/>
                    <a:pt x="11750" y="63365"/>
                  </a:cubicBezTo>
                  <a:cubicBezTo>
                    <a:pt x="10701" y="63127"/>
                    <a:pt x="9621" y="63008"/>
                    <a:pt x="8546" y="63008"/>
                  </a:cubicBezTo>
                  <a:cubicBezTo>
                    <a:pt x="8187" y="63008"/>
                    <a:pt x="7829" y="63022"/>
                    <a:pt x="7473" y="63048"/>
                  </a:cubicBezTo>
                  <a:cubicBezTo>
                    <a:pt x="5651" y="63154"/>
                    <a:pt x="3934" y="63946"/>
                    <a:pt x="2667" y="65240"/>
                  </a:cubicBezTo>
                  <a:cubicBezTo>
                    <a:pt x="687" y="67405"/>
                    <a:pt x="0" y="70468"/>
                    <a:pt x="845" y="73267"/>
                  </a:cubicBezTo>
                  <a:cubicBezTo>
                    <a:pt x="977" y="74138"/>
                    <a:pt x="1268" y="74957"/>
                    <a:pt x="1690" y="75722"/>
                  </a:cubicBezTo>
                  <a:cubicBezTo>
                    <a:pt x="3220" y="78554"/>
                    <a:pt x="6191" y="79944"/>
                    <a:pt x="9271" y="79944"/>
                  </a:cubicBezTo>
                  <a:cubicBezTo>
                    <a:pt x="9753" y="79944"/>
                    <a:pt x="10238" y="79910"/>
                    <a:pt x="10721" y="79842"/>
                  </a:cubicBezTo>
                  <a:cubicBezTo>
                    <a:pt x="12278" y="79630"/>
                    <a:pt x="13757" y="79076"/>
                    <a:pt x="15077" y="78257"/>
                  </a:cubicBezTo>
                  <a:cubicBezTo>
                    <a:pt x="15737" y="77888"/>
                    <a:pt x="16345" y="77465"/>
                    <a:pt x="16899" y="76963"/>
                  </a:cubicBezTo>
                  <a:cubicBezTo>
                    <a:pt x="17823" y="76145"/>
                    <a:pt x="18457" y="75036"/>
                    <a:pt x="18668" y="73821"/>
                  </a:cubicBezTo>
                  <a:lnTo>
                    <a:pt x="32742" y="75722"/>
                  </a:lnTo>
                  <a:lnTo>
                    <a:pt x="37231" y="76330"/>
                  </a:lnTo>
                  <a:cubicBezTo>
                    <a:pt x="37680" y="79947"/>
                    <a:pt x="38657" y="83512"/>
                    <a:pt x="40136" y="86865"/>
                  </a:cubicBezTo>
                  <a:lnTo>
                    <a:pt x="39687" y="87103"/>
                  </a:lnTo>
                  <a:lnTo>
                    <a:pt x="28227" y="93176"/>
                  </a:lnTo>
                  <a:lnTo>
                    <a:pt x="22920" y="96002"/>
                  </a:lnTo>
                  <a:cubicBezTo>
                    <a:pt x="22075" y="94945"/>
                    <a:pt x="21018" y="94100"/>
                    <a:pt x="19857" y="93467"/>
                  </a:cubicBezTo>
                  <a:cubicBezTo>
                    <a:pt x="18885" y="93017"/>
                    <a:pt x="17839" y="92788"/>
                    <a:pt x="16796" y="92788"/>
                  </a:cubicBezTo>
                  <a:cubicBezTo>
                    <a:pt x="16308" y="92788"/>
                    <a:pt x="15821" y="92838"/>
                    <a:pt x="15341" y="92939"/>
                  </a:cubicBezTo>
                  <a:cubicBezTo>
                    <a:pt x="14866" y="93018"/>
                    <a:pt x="14417" y="93150"/>
                    <a:pt x="13968" y="93308"/>
                  </a:cubicBezTo>
                  <a:cubicBezTo>
                    <a:pt x="12569" y="93678"/>
                    <a:pt x="11249" y="94232"/>
                    <a:pt x="10008" y="94998"/>
                  </a:cubicBezTo>
                  <a:cubicBezTo>
                    <a:pt x="8450" y="95922"/>
                    <a:pt x="7314" y="97401"/>
                    <a:pt x="6813" y="99170"/>
                  </a:cubicBezTo>
                  <a:cubicBezTo>
                    <a:pt x="6020" y="101995"/>
                    <a:pt x="6813" y="105032"/>
                    <a:pt x="8872" y="107118"/>
                  </a:cubicBezTo>
                  <a:cubicBezTo>
                    <a:pt x="9374" y="107831"/>
                    <a:pt x="10008" y="108438"/>
                    <a:pt x="10747" y="108914"/>
                  </a:cubicBezTo>
                  <a:cubicBezTo>
                    <a:pt x="12093" y="109830"/>
                    <a:pt x="13603" y="110247"/>
                    <a:pt x="15123" y="110247"/>
                  </a:cubicBezTo>
                  <a:cubicBezTo>
                    <a:pt x="17062" y="110247"/>
                    <a:pt x="19018" y="109569"/>
                    <a:pt x="20675" y="108385"/>
                  </a:cubicBezTo>
                  <a:cubicBezTo>
                    <a:pt x="21943" y="107488"/>
                    <a:pt x="22999" y="106326"/>
                    <a:pt x="23791" y="105006"/>
                  </a:cubicBezTo>
                  <a:cubicBezTo>
                    <a:pt x="24213" y="104372"/>
                    <a:pt x="24557" y="103712"/>
                    <a:pt x="24821" y="103025"/>
                  </a:cubicBezTo>
                  <a:cubicBezTo>
                    <a:pt x="25270" y="101863"/>
                    <a:pt x="25322" y="100596"/>
                    <a:pt x="24953" y="99434"/>
                  </a:cubicBezTo>
                  <a:lnTo>
                    <a:pt x="38314" y="94628"/>
                  </a:lnTo>
                  <a:lnTo>
                    <a:pt x="43383" y="92780"/>
                  </a:lnTo>
                  <a:cubicBezTo>
                    <a:pt x="45337" y="95711"/>
                    <a:pt x="47661" y="98325"/>
                    <a:pt x="50328" y="100622"/>
                  </a:cubicBezTo>
                  <a:cubicBezTo>
                    <a:pt x="50117" y="100913"/>
                    <a:pt x="49905" y="101203"/>
                    <a:pt x="49694" y="101520"/>
                  </a:cubicBezTo>
                  <a:lnTo>
                    <a:pt x="42327" y="112161"/>
                  </a:lnTo>
                  <a:lnTo>
                    <a:pt x="38921" y="117125"/>
                  </a:lnTo>
                  <a:cubicBezTo>
                    <a:pt x="37680" y="116597"/>
                    <a:pt x="36360" y="116307"/>
                    <a:pt x="35039" y="116307"/>
                  </a:cubicBezTo>
                  <a:cubicBezTo>
                    <a:pt x="33482" y="116360"/>
                    <a:pt x="31976" y="116914"/>
                    <a:pt x="30788" y="117891"/>
                  </a:cubicBezTo>
                  <a:cubicBezTo>
                    <a:pt x="30419" y="118182"/>
                    <a:pt x="30075" y="118499"/>
                    <a:pt x="29758" y="118868"/>
                  </a:cubicBezTo>
                  <a:cubicBezTo>
                    <a:pt x="28676" y="119819"/>
                    <a:pt x="27752" y="120928"/>
                    <a:pt x="27012" y="122169"/>
                  </a:cubicBezTo>
                  <a:cubicBezTo>
                    <a:pt x="26062" y="123700"/>
                    <a:pt x="25718" y="125549"/>
                    <a:pt x="26062" y="127344"/>
                  </a:cubicBezTo>
                  <a:cubicBezTo>
                    <a:pt x="26669" y="130222"/>
                    <a:pt x="28781" y="132546"/>
                    <a:pt x="31580" y="133444"/>
                  </a:cubicBezTo>
                  <a:cubicBezTo>
                    <a:pt x="32346" y="133840"/>
                    <a:pt x="33191" y="134077"/>
                    <a:pt x="34062" y="134183"/>
                  </a:cubicBezTo>
                  <a:cubicBezTo>
                    <a:pt x="34376" y="134221"/>
                    <a:pt x="34687" y="134240"/>
                    <a:pt x="34993" y="134240"/>
                  </a:cubicBezTo>
                  <a:cubicBezTo>
                    <a:pt x="38295" y="134240"/>
                    <a:pt x="41122" y="132090"/>
                    <a:pt x="42644" y="129166"/>
                  </a:cubicBezTo>
                  <a:cubicBezTo>
                    <a:pt x="43331" y="127767"/>
                    <a:pt x="43753" y="126262"/>
                    <a:pt x="43832" y="124704"/>
                  </a:cubicBezTo>
                  <a:cubicBezTo>
                    <a:pt x="43938" y="123938"/>
                    <a:pt x="43938" y="123199"/>
                    <a:pt x="43832" y="122433"/>
                  </a:cubicBezTo>
                  <a:cubicBezTo>
                    <a:pt x="43700" y="121218"/>
                    <a:pt x="43146" y="120083"/>
                    <a:pt x="42301" y="119211"/>
                  </a:cubicBezTo>
                  <a:cubicBezTo>
                    <a:pt x="45522" y="115752"/>
                    <a:pt x="48744" y="112267"/>
                    <a:pt x="51965" y="108808"/>
                  </a:cubicBezTo>
                  <a:lnTo>
                    <a:pt x="55899" y="104557"/>
                  </a:lnTo>
                  <a:cubicBezTo>
                    <a:pt x="58857" y="106299"/>
                    <a:pt x="62078" y="107620"/>
                    <a:pt x="65405" y="108517"/>
                  </a:cubicBezTo>
                  <a:lnTo>
                    <a:pt x="65273" y="109679"/>
                  </a:lnTo>
                  <a:lnTo>
                    <a:pt x="63636" y="122539"/>
                  </a:lnTo>
                  <a:lnTo>
                    <a:pt x="62870" y="128506"/>
                  </a:lnTo>
                  <a:cubicBezTo>
                    <a:pt x="61524" y="128585"/>
                    <a:pt x="60230" y="128955"/>
                    <a:pt x="59015" y="129562"/>
                  </a:cubicBezTo>
                  <a:cubicBezTo>
                    <a:pt x="57668" y="130328"/>
                    <a:pt x="56612" y="131516"/>
                    <a:pt x="55979" y="132942"/>
                  </a:cubicBezTo>
                  <a:cubicBezTo>
                    <a:pt x="55794" y="133365"/>
                    <a:pt x="55635" y="133813"/>
                    <a:pt x="55530" y="134262"/>
                  </a:cubicBezTo>
                  <a:cubicBezTo>
                    <a:pt x="55002" y="135609"/>
                    <a:pt x="54711" y="137008"/>
                    <a:pt x="54605" y="138461"/>
                  </a:cubicBezTo>
                  <a:cubicBezTo>
                    <a:pt x="54473" y="140256"/>
                    <a:pt x="55028" y="142078"/>
                    <a:pt x="56163" y="143504"/>
                  </a:cubicBezTo>
                  <a:cubicBezTo>
                    <a:pt x="57751" y="145404"/>
                    <a:pt x="60095" y="146491"/>
                    <a:pt x="62540" y="146491"/>
                  </a:cubicBezTo>
                  <a:cubicBezTo>
                    <a:pt x="62982" y="146491"/>
                    <a:pt x="63428" y="146455"/>
                    <a:pt x="63874" y="146382"/>
                  </a:cubicBezTo>
                  <a:cubicBezTo>
                    <a:pt x="64719" y="146356"/>
                    <a:pt x="65590" y="146197"/>
                    <a:pt x="66408" y="145881"/>
                  </a:cubicBezTo>
                  <a:cubicBezTo>
                    <a:pt x="69894" y="144560"/>
                    <a:pt x="71716" y="141075"/>
                    <a:pt x="71689" y="137484"/>
                  </a:cubicBezTo>
                  <a:cubicBezTo>
                    <a:pt x="71663" y="135926"/>
                    <a:pt x="71346" y="134368"/>
                    <a:pt x="70686" y="132968"/>
                  </a:cubicBezTo>
                  <a:cubicBezTo>
                    <a:pt x="70422" y="132256"/>
                    <a:pt x="70079" y="131569"/>
                    <a:pt x="69656" y="130962"/>
                  </a:cubicBezTo>
                  <a:cubicBezTo>
                    <a:pt x="68970" y="129932"/>
                    <a:pt x="67966" y="129166"/>
                    <a:pt x="66805" y="128796"/>
                  </a:cubicBezTo>
                  <a:cubicBezTo>
                    <a:pt x="68046" y="124228"/>
                    <a:pt x="69313" y="119687"/>
                    <a:pt x="70554" y="115119"/>
                  </a:cubicBezTo>
                  <a:lnTo>
                    <a:pt x="72112" y="109626"/>
                  </a:lnTo>
                  <a:cubicBezTo>
                    <a:pt x="73089" y="109706"/>
                    <a:pt x="74066" y="109759"/>
                    <a:pt x="75096" y="109759"/>
                  </a:cubicBezTo>
                  <a:cubicBezTo>
                    <a:pt x="77578" y="109759"/>
                    <a:pt x="80060" y="109494"/>
                    <a:pt x="82515" y="109019"/>
                  </a:cubicBezTo>
                  <a:lnTo>
                    <a:pt x="82806" y="109759"/>
                  </a:lnTo>
                  <a:lnTo>
                    <a:pt x="87295" y="121931"/>
                  </a:lnTo>
                  <a:lnTo>
                    <a:pt x="89354" y="127582"/>
                  </a:lnTo>
                  <a:cubicBezTo>
                    <a:pt x="88219" y="128268"/>
                    <a:pt x="87242" y="129193"/>
                    <a:pt x="86450" y="130275"/>
                  </a:cubicBezTo>
                  <a:cubicBezTo>
                    <a:pt x="85605" y="131569"/>
                    <a:pt x="85182" y="133127"/>
                    <a:pt x="85314" y="134658"/>
                  </a:cubicBezTo>
                  <a:cubicBezTo>
                    <a:pt x="85341" y="135134"/>
                    <a:pt x="85394" y="135609"/>
                    <a:pt x="85499" y="136058"/>
                  </a:cubicBezTo>
                  <a:cubicBezTo>
                    <a:pt x="85658" y="137484"/>
                    <a:pt x="86027" y="138883"/>
                    <a:pt x="86635" y="140203"/>
                  </a:cubicBezTo>
                  <a:cubicBezTo>
                    <a:pt x="87321" y="141867"/>
                    <a:pt x="88641" y="143214"/>
                    <a:pt x="90305" y="143979"/>
                  </a:cubicBezTo>
                  <a:cubicBezTo>
                    <a:pt x="91345" y="144413"/>
                    <a:pt x="92442" y="144628"/>
                    <a:pt x="93533" y="144628"/>
                  </a:cubicBezTo>
                  <a:cubicBezTo>
                    <a:pt x="95295" y="144628"/>
                    <a:pt x="97039" y="144069"/>
                    <a:pt x="98490" y="142976"/>
                  </a:cubicBezTo>
                  <a:cubicBezTo>
                    <a:pt x="99256" y="142553"/>
                    <a:pt x="99943" y="142025"/>
                    <a:pt x="100524" y="141365"/>
                  </a:cubicBezTo>
                  <a:cubicBezTo>
                    <a:pt x="103006" y="138593"/>
                    <a:pt x="103006" y="134658"/>
                    <a:pt x="101342" y="131463"/>
                  </a:cubicBezTo>
                  <a:cubicBezTo>
                    <a:pt x="100603" y="130090"/>
                    <a:pt x="99599" y="128876"/>
                    <a:pt x="98385" y="127925"/>
                  </a:cubicBezTo>
                  <a:cubicBezTo>
                    <a:pt x="97830" y="127423"/>
                    <a:pt x="97197" y="126975"/>
                    <a:pt x="96536" y="126631"/>
                  </a:cubicBezTo>
                  <a:cubicBezTo>
                    <a:pt x="95727" y="126177"/>
                    <a:pt x="94828" y="125944"/>
                    <a:pt x="93918" y="125944"/>
                  </a:cubicBezTo>
                  <a:cubicBezTo>
                    <a:pt x="93612" y="125944"/>
                    <a:pt x="93304" y="125971"/>
                    <a:pt x="92998" y="126024"/>
                  </a:cubicBezTo>
                  <a:lnTo>
                    <a:pt x="90041" y="112135"/>
                  </a:lnTo>
                  <a:cubicBezTo>
                    <a:pt x="89671" y="110471"/>
                    <a:pt x="89328" y="108808"/>
                    <a:pt x="88958" y="107144"/>
                  </a:cubicBezTo>
                  <a:cubicBezTo>
                    <a:pt x="92365" y="105824"/>
                    <a:pt x="95533" y="104002"/>
                    <a:pt x="98411" y="101784"/>
                  </a:cubicBezTo>
                  <a:lnTo>
                    <a:pt x="107996" y="110498"/>
                  </a:lnTo>
                  <a:lnTo>
                    <a:pt x="112432" y="114538"/>
                  </a:lnTo>
                  <a:cubicBezTo>
                    <a:pt x="111746" y="115700"/>
                    <a:pt x="111297" y="116967"/>
                    <a:pt x="111112" y="118287"/>
                  </a:cubicBezTo>
                  <a:cubicBezTo>
                    <a:pt x="110954" y="119845"/>
                    <a:pt x="111297" y="121377"/>
                    <a:pt x="112115" y="122723"/>
                  </a:cubicBezTo>
                  <a:cubicBezTo>
                    <a:pt x="112353" y="123119"/>
                    <a:pt x="112643" y="123489"/>
                    <a:pt x="112934" y="123859"/>
                  </a:cubicBezTo>
                  <a:cubicBezTo>
                    <a:pt x="113726" y="125047"/>
                    <a:pt x="114729" y="126130"/>
                    <a:pt x="115838" y="127027"/>
                  </a:cubicBezTo>
                  <a:cubicBezTo>
                    <a:pt x="117130" y="128099"/>
                    <a:pt x="118758" y="128677"/>
                    <a:pt x="120433" y="128677"/>
                  </a:cubicBezTo>
                  <a:cubicBezTo>
                    <a:pt x="120574" y="128677"/>
                    <a:pt x="120714" y="128673"/>
                    <a:pt x="120855" y="128664"/>
                  </a:cubicBezTo>
                  <a:cubicBezTo>
                    <a:pt x="123786" y="128453"/>
                    <a:pt x="126374" y="126684"/>
                    <a:pt x="127641" y="124017"/>
                  </a:cubicBezTo>
                  <a:cubicBezTo>
                    <a:pt x="128143" y="123304"/>
                    <a:pt x="128486" y="122512"/>
                    <a:pt x="128698" y="121667"/>
                  </a:cubicBezTo>
                  <a:cubicBezTo>
                    <a:pt x="129648" y="118076"/>
                    <a:pt x="127853" y="114564"/>
                    <a:pt x="124869" y="112505"/>
                  </a:cubicBezTo>
                  <a:cubicBezTo>
                    <a:pt x="123602" y="111607"/>
                    <a:pt x="122149" y="111000"/>
                    <a:pt x="120618" y="110709"/>
                  </a:cubicBezTo>
                  <a:cubicBezTo>
                    <a:pt x="119878" y="110524"/>
                    <a:pt x="119139" y="110419"/>
                    <a:pt x="118400" y="110392"/>
                  </a:cubicBezTo>
                  <a:cubicBezTo>
                    <a:pt x="118361" y="110391"/>
                    <a:pt x="118322" y="110391"/>
                    <a:pt x="118283" y="110391"/>
                  </a:cubicBezTo>
                  <a:cubicBezTo>
                    <a:pt x="117083" y="110391"/>
                    <a:pt x="115913" y="110785"/>
                    <a:pt x="114967" y="111501"/>
                  </a:cubicBezTo>
                  <a:lnTo>
                    <a:pt x="105963" y="100543"/>
                  </a:lnTo>
                  <a:lnTo>
                    <a:pt x="103296" y="97295"/>
                  </a:lnTo>
                  <a:cubicBezTo>
                    <a:pt x="105884" y="94470"/>
                    <a:pt x="108023" y="91249"/>
                    <a:pt x="109660" y="87763"/>
                  </a:cubicBezTo>
                  <a:lnTo>
                    <a:pt x="121119" y="90826"/>
                  </a:lnTo>
                  <a:lnTo>
                    <a:pt x="126929" y="92358"/>
                  </a:lnTo>
                  <a:cubicBezTo>
                    <a:pt x="126849" y="93704"/>
                    <a:pt x="127034" y="95025"/>
                    <a:pt x="127483" y="96292"/>
                  </a:cubicBezTo>
                  <a:cubicBezTo>
                    <a:pt x="128038" y="97744"/>
                    <a:pt x="129067" y="98959"/>
                    <a:pt x="130414" y="99751"/>
                  </a:cubicBezTo>
                  <a:cubicBezTo>
                    <a:pt x="130810" y="100015"/>
                    <a:pt x="131233" y="100226"/>
                    <a:pt x="131655" y="100411"/>
                  </a:cubicBezTo>
                  <a:cubicBezTo>
                    <a:pt x="132922" y="101098"/>
                    <a:pt x="134296" y="101573"/>
                    <a:pt x="135695" y="101863"/>
                  </a:cubicBezTo>
                  <a:cubicBezTo>
                    <a:pt x="136204" y="101976"/>
                    <a:pt x="136718" y="102031"/>
                    <a:pt x="137228" y="102031"/>
                  </a:cubicBezTo>
                  <a:cubicBezTo>
                    <a:pt x="138516" y="102031"/>
                    <a:pt x="139781" y="101680"/>
                    <a:pt x="140897" y="101018"/>
                  </a:cubicBezTo>
                  <a:cubicBezTo>
                    <a:pt x="143405" y="99461"/>
                    <a:pt x="144884" y="96714"/>
                    <a:pt x="144805" y="93783"/>
                  </a:cubicBezTo>
                  <a:cubicBezTo>
                    <a:pt x="144884" y="92912"/>
                    <a:pt x="144857" y="92041"/>
                    <a:pt x="144646" y="91196"/>
                  </a:cubicBezTo>
                  <a:cubicBezTo>
                    <a:pt x="143828" y="87552"/>
                    <a:pt x="140606" y="85281"/>
                    <a:pt x="137015" y="84806"/>
                  </a:cubicBezTo>
                  <a:cubicBezTo>
                    <a:pt x="136541" y="84749"/>
                    <a:pt x="136062" y="84719"/>
                    <a:pt x="135582" y="84719"/>
                  </a:cubicBezTo>
                  <a:cubicBezTo>
                    <a:pt x="134511" y="84719"/>
                    <a:pt x="133434" y="84865"/>
                    <a:pt x="132394" y="85175"/>
                  </a:cubicBezTo>
                  <a:cubicBezTo>
                    <a:pt x="131655" y="85334"/>
                    <a:pt x="130942" y="85598"/>
                    <a:pt x="130282" y="85941"/>
                  </a:cubicBezTo>
                  <a:cubicBezTo>
                    <a:pt x="129173" y="86469"/>
                    <a:pt x="128275" y="87367"/>
                    <a:pt x="127747" y="88476"/>
                  </a:cubicBezTo>
                  <a:lnTo>
                    <a:pt x="114703" y="82905"/>
                  </a:lnTo>
                  <a:lnTo>
                    <a:pt x="111878" y="81690"/>
                  </a:lnTo>
                  <a:cubicBezTo>
                    <a:pt x="112776" y="78389"/>
                    <a:pt x="113224" y="75010"/>
                    <a:pt x="113224" y="71603"/>
                  </a:cubicBezTo>
                  <a:cubicBezTo>
                    <a:pt x="113224" y="70943"/>
                    <a:pt x="113198" y="70283"/>
                    <a:pt x="113172" y="69597"/>
                  </a:cubicBezTo>
                  <a:lnTo>
                    <a:pt x="123707" y="67273"/>
                  </a:lnTo>
                  <a:lnTo>
                    <a:pt x="129569" y="65979"/>
                  </a:lnTo>
                  <a:cubicBezTo>
                    <a:pt x="130124" y="67194"/>
                    <a:pt x="130889" y="68303"/>
                    <a:pt x="131866" y="69200"/>
                  </a:cubicBezTo>
                  <a:cubicBezTo>
                    <a:pt x="133028" y="70230"/>
                    <a:pt x="134507" y="70838"/>
                    <a:pt x="136065" y="70943"/>
                  </a:cubicBezTo>
                  <a:cubicBezTo>
                    <a:pt x="136302" y="70956"/>
                    <a:pt x="136533" y="70963"/>
                    <a:pt x="136764" y="70963"/>
                  </a:cubicBezTo>
                  <a:cubicBezTo>
                    <a:pt x="136995" y="70963"/>
                    <a:pt x="137226" y="70956"/>
                    <a:pt x="137464" y="70943"/>
                  </a:cubicBezTo>
                  <a:cubicBezTo>
                    <a:pt x="137555" y="70945"/>
                    <a:pt x="137645" y="70946"/>
                    <a:pt x="137735" y="70946"/>
                  </a:cubicBezTo>
                  <a:cubicBezTo>
                    <a:pt x="139094" y="70946"/>
                    <a:pt x="140429" y="70758"/>
                    <a:pt x="141742" y="70362"/>
                  </a:cubicBezTo>
                  <a:cubicBezTo>
                    <a:pt x="143484" y="69887"/>
                    <a:pt x="144990" y="68752"/>
                    <a:pt x="145966" y="67220"/>
                  </a:cubicBezTo>
                  <a:cubicBezTo>
                    <a:pt x="147472" y="64685"/>
                    <a:pt x="147498" y="61569"/>
                    <a:pt x="146072" y="58982"/>
                  </a:cubicBezTo>
                  <a:cubicBezTo>
                    <a:pt x="145755" y="58190"/>
                    <a:pt x="145306" y="57424"/>
                    <a:pt x="144752" y="56764"/>
                  </a:cubicBezTo>
                  <a:cubicBezTo>
                    <a:pt x="143127" y="54874"/>
                    <a:pt x="140852" y="54000"/>
                    <a:pt x="138504" y="54000"/>
                  </a:cubicBezTo>
                  <a:cubicBezTo>
                    <a:pt x="137342" y="54000"/>
                    <a:pt x="136163" y="54214"/>
                    <a:pt x="135035" y="54625"/>
                  </a:cubicBezTo>
                  <a:cubicBezTo>
                    <a:pt x="133583" y="55153"/>
                    <a:pt x="132236" y="55998"/>
                    <a:pt x="131127" y="57081"/>
                  </a:cubicBezTo>
                  <a:cubicBezTo>
                    <a:pt x="130546" y="57556"/>
                    <a:pt x="130044" y="58110"/>
                    <a:pt x="129595" y="58718"/>
                  </a:cubicBezTo>
                  <a:cubicBezTo>
                    <a:pt x="128856" y="59721"/>
                    <a:pt x="128486" y="60909"/>
                    <a:pt x="128539" y="62150"/>
                  </a:cubicBezTo>
                  <a:lnTo>
                    <a:pt x="114386" y="63206"/>
                  </a:lnTo>
                  <a:lnTo>
                    <a:pt x="112353" y="63365"/>
                  </a:lnTo>
                  <a:cubicBezTo>
                    <a:pt x="111429" y="59193"/>
                    <a:pt x="109818" y="55206"/>
                    <a:pt x="107574" y="51562"/>
                  </a:cubicBezTo>
                  <a:lnTo>
                    <a:pt x="115152" y="45198"/>
                  </a:lnTo>
                  <a:lnTo>
                    <a:pt x="119773" y="41343"/>
                  </a:lnTo>
                  <a:cubicBezTo>
                    <a:pt x="120829" y="42188"/>
                    <a:pt x="122017" y="42795"/>
                    <a:pt x="123311" y="43165"/>
                  </a:cubicBezTo>
                  <a:cubicBezTo>
                    <a:pt x="123866" y="43301"/>
                    <a:pt x="124431" y="43369"/>
                    <a:pt x="124995" y="43369"/>
                  </a:cubicBezTo>
                  <a:cubicBezTo>
                    <a:pt x="125962" y="43369"/>
                    <a:pt x="126926" y="43169"/>
                    <a:pt x="127826" y="42769"/>
                  </a:cubicBezTo>
                  <a:cubicBezTo>
                    <a:pt x="128249" y="42584"/>
                    <a:pt x="128671" y="42347"/>
                    <a:pt x="129067" y="42109"/>
                  </a:cubicBezTo>
                  <a:cubicBezTo>
                    <a:pt x="130361" y="41475"/>
                    <a:pt x="131549" y="40630"/>
                    <a:pt x="132579" y="39653"/>
                  </a:cubicBezTo>
                  <a:cubicBezTo>
                    <a:pt x="133926" y="38412"/>
                    <a:pt x="134744" y="36722"/>
                    <a:pt x="134903" y="34900"/>
                  </a:cubicBezTo>
                  <a:cubicBezTo>
                    <a:pt x="135061" y="31969"/>
                    <a:pt x="133635" y="29170"/>
                    <a:pt x="131180" y="27560"/>
                  </a:cubicBezTo>
                  <a:cubicBezTo>
                    <a:pt x="130546" y="26979"/>
                    <a:pt x="129780" y="26504"/>
                    <a:pt x="128988" y="26187"/>
                  </a:cubicBezTo>
                  <a:cubicBezTo>
                    <a:pt x="128024" y="25796"/>
                    <a:pt x="127040" y="25616"/>
                    <a:pt x="126071" y="25616"/>
                  </a:cubicBezTo>
                  <a:cubicBezTo>
                    <a:pt x="123564" y="25616"/>
                    <a:pt x="121148" y="26825"/>
                    <a:pt x="119377" y="28748"/>
                  </a:cubicBezTo>
                  <a:cubicBezTo>
                    <a:pt x="118321" y="29910"/>
                    <a:pt x="117528" y="31256"/>
                    <a:pt x="117027" y="32735"/>
                  </a:cubicBezTo>
                  <a:cubicBezTo>
                    <a:pt x="116736" y="33422"/>
                    <a:pt x="116551" y="34161"/>
                    <a:pt x="116419" y="34900"/>
                  </a:cubicBezTo>
                  <a:cubicBezTo>
                    <a:pt x="116235" y="36115"/>
                    <a:pt x="116472" y="37356"/>
                    <a:pt x="117080" y="38439"/>
                  </a:cubicBezTo>
                  <a:lnTo>
                    <a:pt x="105012" y="45885"/>
                  </a:lnTo>
                  <a:lnTo>
                    <a:pt x="103877" y="46598"/>
                  </a:lnTo>
                  <a:cubicBezTo>
                    <a:pt x="100999" y="43271"/>
                    <a:pt x="97566" y="40498"/>
                    <a:pt x="93738" y="38333"/>
                  </a:cubicBezTo>
                  <a:lnTo>
                    <a:pt x="97408" y="29567"/>
                  </a:lnTo>
                  <a:lnTo>
                    <a:pt x="99705" y="24021"/>
                  </a:lnTo>
                  <a:cubicBezTo>
                    <a:pt x="100365" y="24140"/>
                    <a:pt x="101032" y="24200"/>
                    <a:pt x="101695" y="24200"/>
                  </a:cubicBezTo>
                  <a:cubicBezTo>
                    <a:pt x="102359" y="24200"/>
                    <a:pt x="103019" y="24140"/>
                    <a:pt x="103666" y="24021"/>
                  </a:cubicBezTo>
                  <a:cubicBezTo>
                    <a:pt x="105171" y="23652"/>
                    <a:pt x="106518" y="22780"/>
                    <a:pt x="107495" y="21566"/>
                  </a:cubicBezTo>
                  <a:cubicBezTo>
                    <a:pt x="107785" y="21196"/>
                    <a:pt x="108049" y="20826"/>
                    <a:pt x="108287" y="20404"/>
                  </a:cubicBezTo>
                  <a:cubicBezTo>
                    <a:pt x="109132" y="19242"/>
                    <a:pt x="109818" y="17975"/>
                    <a:pt x="110267" y="16602"/>
                  </a:cubicBezTo>
                  <a:cubicBezTo>
                    <a:pt x="110901" y="14885"/>
                    <a:pt x="110848" y="13011"/>
                    <a:pt x="110135" y="11321"/>
                  </a:cubicBezTo>
                  <a:cubicBezTo>
                    <a:pt x="108920" y="8654"/>
                    <a:pt x="106386" y="6805"/>
                    <a:pt x="103481" y="6489"/>
                  </a:cubicBezTo>
                  <a:cubicBezTo>
                    <a:pt x="102882" y="6339"/>
                    <a:pt x="102270" y="6269"/>
                    <a:pt x="101655" y="6269"/>
                  </a:cubicBezTo>
                  <a:cubicBezTo>
                    <a:pt x="101401" y="6269"/>
                    <a:pt x="101147" y="6281"/>
                    <a:pt x="100893" y="6304"/>
                  </a:cubicBezTo>
                  <a:cubicBezTo>
                    <a:pt x="97197" y="6621"/>
                    <a:pt x="94477" y="9499"/>
                    <a:pt x="93553" y="12984"/>
                  </a:cubicBezTo>
                  <a:cubicBezTo>
                    <a:pt x="93157" y="14516"/>
                    <a:pt x="93051" y="16074"/>
                    <a:pt x="93315" y="17605"/>
                  </a:cubicBezTo>
                  <a:cubicBezTo>
                    <a:pt x="93368" y="18371"/>
                    <a:pt x="93526" y="19110"/>
                    <a:pt x="93764" y="19823"/>
                  </a:cubicBezTo>
                  <a:cubicBezTo>
                    <a:pt x="94160" y="20985"/>
                    <a:pt x="94926" y="21988"/>
                    <a:pt x="95956" y="22675"/>
                  </a:cubicBezTo>
                  <a:lnTo>
                    <a:pt x="88694" y="34848"/>
                  </a:lnTo>
                  <a:cubicBezTo>
                    <a:pt x="88509" y="35164"/>
                    <a:pt x="88325" y="35455"/>
                    <a:pt x="88140" y="35772"/>
                  </a:cubicBezTo>
                  <a:cubicBezTo>
                    <a:pt x="83994" y="34267"/>
                    <a:pt x="79637" y="33474"/>
                    <a:pt x="75228" y="33474"/>
                  </a:cubicBezTo>
                  <a:cubicBezTo>
                    <a:pt x="74937" y="30253"/>
                    <a:pt x="74673" y="27058"/>
                    <a:pt x="74409" y="23837"/>
                  </a:cubicBezTo>
                  <a:lnTo>
                    <a:pt x="73907" y="17843"/>
                  </a:lnTo>
                  <a:cubicBezTo>
                    <a:pt x="75201" y="17473"/>
                    <a:pt x="76390" y="16839"/>
                    <a:pt x="77446" y="16021"/>
                  </a:cubicBezTo>
                  <a:cubicBezTo>
                    <a:pt x="78608" y="14991"/>
                    <a:pt x="79400" y="13592"/>
                    <a:pt x="79717" y="12086"/>
                  </a:cubicBezTo>
                  <a:cubicBezTo>
                    <a:pt x="79796" y="11611"/>
                    <a:pt x="79849" y="11162"/>
                    <a:pt x="79875" y="10687"/>
                  </a:cubicBezTo>
                  <a:cubicBezTo>
                    <a:pt x="80113" y="9261"/>
                    <a:pt x="80113" y="7809"/>
                    <a:pt x="79901" y="6383"/>
                  </a:cubicBezTo>
                  <a:cubicBezTo>
                    <a:pt x="79664" y="4587"/>
                    <a:pt x="78766" y="2950"/>
                    <a:pt x="77393" y="1788"/>
                  </a:cubicBezTo>
                  <a:cubicBezTo>
                    <a:pt x="75897" y="615"/>
                    <a:pt x="74083" y="0"/>
                    <a:pt x="7224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圖片 2">
            <a:extLst>
              <a:ext uri="{FF2B5EF4-FFF2-40B4-BE49-F238E27FC236}">
                <a16:creationId xmlns:a16="http://schemas.microsoft.com/office/drawing/2014/main" id="{7FDBB955-305C-EDAA-5980-C7448C5B79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771" y="1739694"/>
            <a:ext cx="3258005" cy="2753109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E6057B79-7E3D-DC04-D886-E28B180779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9034" y="1742954"/>
            <a:ext cx="1467055" cy="943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7197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42"/>
          <p:cNvSpPr txBox="1">
            <a:spLocks noGrp="1"/>
          </p:cNvSpPr>
          <p:nvPr>
            <p:ph type="title"/>
          </p:nvPr>
        </p:nvSpPr>
        <p:spPr>
          <a:xfrm>
            <a:off x="720000" y="44005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4000" dirty="0">
                <a:latin typeface="清松手寫體3" panose="00000500000000000000" pitchFamily="2" charset="-120"/>
                <a:ea typeface="清松手寫體3" panose="00000500000000000000" pitchFamily="2" charset="-120"/>
              </a:rPr>
              <a:t>說明</a:t>
            </a:r>
            <a:endParaRPr sz="4000" dirty="0">
              <a:latin typeface="清松手寫體3" panose="00000500000000000000" pitchFamily="2" charset="-120"/>
              <a:ea typeface="清松手寫體3" panose="00000500000000000000" pitchFamily="2" charset="-120"/>
            </a:endParaRPr>
          </a:p>
        </p:txBody>
      </p:sp>
      <p:sp>
        <p:nvSpPr>
          <p:cNvPr id="711" name="Google Shape;711;p42"/>
          <p:cNvSpPr txBox="1">
            <a:spLocks noGrp="1"/>
          </p:cNvSpPr>
          <p:nvPr>
            <p:ph type="title" idx="4294967295"/>
          </p:nvPr>
        </p:nvSpPr>
        <p:spPr>
          <a:xfrm>
            <a:off x="2259764" y="1603508"/>
            <a:ext cx="1490400" cy="420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2400" dirty="0">
                <a:latin typeface="宅在家自動筆" panose="02020300000000000000" pitchFamily="18" charset="-120"/>
                <a:ea typeface="宅在家自動筆" panose="02020300000000000000" pitchFamily="18" charset="-120"/>
                <a:cs typeface="宅在家自動筆" panose="02020300000000000000" pitchFamily="18" charset="-120"/>
              </a:rPr>
              <a:t>Pay</a:t>
            </a:r>
            <a:endParaRPr sz="2400" dirty="0">
              <a:latin typeface="宅在家自動筆" panose="02020300000000000000" pitchFamily="18" charset="-120"/>
              <a:ea typeface="宅在家自動筆" panose="02020300000000000000" pitchFamily="18" charset="-120"/>
              <a:cs typeface="宅在家自動筆" panose="02020300000000000000" pitchFamily="18" charset="-120"/>
            </a:endParaRPr>
          </a:p>
        </p:txBody>
      </p:sp>
      <p:sp>
        <p:nvSpPr>
          <p:cNvPr id="710" name="Google Shape;710;p42"/>
          <p:cNvSpPr txBox="1">
            <a:spLocks noGrp="1"/>
          </p:cNvSpPr>
          <p:nvPr>
            <p:ph type="subTitle" idx="4294967295"/>
          </p:nvPr>
        </p:nvSpPr>
        <p:spPr>
          <a:xfrm>
            <a:off x="2259614" y="2024408"/>
            <a:ext cx="1490700" cy="790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600" dirty="0">
                <a:latin typeface="宅在家自動筆" panose="02020300000000000000" pitchFamily="18" charset="-120"/>
                <a:ea typeface="宅在家自動筆" panose="02020300000000000000" pitchFamily="18" charset="-120"/>
                <a:cs typeface="宅在家自動筆" panose="02020300000000000000" pitchFamily="18" charset="-120"/>
              </a:rPr>
              <a:t>支付贖金，現在一毛都不用付</a:t>
            </a:r>
            <a:endParaRPr sz="1600" dirty="0">
              <a:latin typeface="宅在家自動筆" panose="02020300000000000000" pitchFamily="18" charset="-120"/>
              <a:ea typeface="宅在家自動筆" panose="02020300000000000000" pitchFamily="18" charset="-120"/>
              <a:cs typeface="宅在家自動筆" panose="02020300000000000000" pitchFamily="18" charset="-120"/>
            </a:endParaRPr>
          </a:p>
        </p:txBody>
      </p:sp>
      <p:sp>
        <p:nvSpPr>
          <p:cNvPr id="714" name="Google Shape;714;p42"/>
          <p:cNvSpPr txBox="1">
            <a:spLocks noGrp="1"/>
          </p:cNvSpPr>
          <p:nvPr>
            <p:ph type="title" idx="4294967295"/>
          </p:nvPr>
        </p:nvSpPr>
        <p:spPr>
          <a:xfrm>
            <a:off x="5340985" y="1603508"/>
            <a:ext cx="1596103" cy="420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2400" dirty="0">
                <a:latin typeface="宅在家自動筆" panose="02020300000000000000" pitchFamily="18" charset="-120"/>
                <a:ea typeface="宅在家自動筆" panose="02020300000000000000" pitchFamily="18" charset="-120"/>
                <a:cs typeface="宅在家自動筆" panose="02020300000000000000" pitchFamily="18" charset="-120"/>
              </a:rPr>
              <a:t>Decrypt</a:t>
            </a:r>
            <a:endParaRPr sz="2400" dirty="0">
              <a:latin typeface="宅在家自動筆" panose="02020300000000000000" pitchFamily="18" charset="-120"/>
              <a:ea typeface="宅在家自動筆" panose="02020300000000000000" pitchFamily="18" charset="-120"/>
              <a:cs typeface="宅在家自動筆" panose="02020300000000000000" pitchFamily="18" charset="-120"/>
            </a:endParaRPr>
          </a:p>
        </p:txBody>
      </p:sp>
      <p:sp>
        <p:nvSpPr>
          <p:cNvPr id="713" name="Google Shape;713;p42"/>
          <p:cNvSpPr txBox="1">
            <a:spLocks noGrp="1"/>
          </p:cNvSpPr>
          <p:nvPr>
            <p:ph type="subTitle" idx="4294967295"/>
          </p:nvPr>
        </p:nvSpPr>
        <p:spPr>
          <a:xfrm>
            <a:off x="5340986" y="2024408"/>
            <a:ext cx="1490700" cy="790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600" dirty="0">
                <a:latin typeface="宅在家自動筆" panose="02020300000000000000" pitchFamily="18" charset="-120"/>
                <a:ea typeface="宅在家自動筆" panose="02020300000000000000" pitchFamily="18" charset="-120"/>
                <a:cs typeface="宅在家自動筆" panose="02020300000000000000" pitchFamily="18" charset="-120"/>
              </a:rPr>
              <a:t>解密加密的檔案</a:t>
            </a:r>
            <a:endParaRPr sz="1600" dirty="0">
              <a:latin typeface="宅在家自動筆" panose="02020300000000000000" pitchFamily="18" charset="-120"/>
              <a:ea typeface="宅在家自動筆" panose="02020300000000000000" pitchFamily="18" charset="-120"/>
              <a:cs typeface="宅在家自動筆" panose="02020300000000000000" pitchFamily="18" charset="-12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FC44E0D0-584E-51A0-287B-8FD3596993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5199" y="2919916"/>
            <a:ext cx="1819529" cy="809738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8F592EAB-166C-0FD5-8A89-1D3BFC7199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0560" y="2886574"/>
            <a:ext cx="2876951" cy="876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1217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34"/>
          <p:cNvSpPr txBox="1">
            <a:spLocks noGrp="1"/>
          </p:cNvSpPr>
          <p:nvPr>
            <p:ph type="title"/>
          </p:nvPr>
        </p:nvSpPr>
        <p:spPr>
          <a:xfrm>
            <a:off x="720000" y="44005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4000" dirty="0">
                <a:latin typeface="清松手寫體3" panose="00000500000000000000" pitchFamily="2" charset="-120"/>
                <a:ea typeface="清松手寫體3" panose="00000500000000000000" pitchFamily="2" charset="-120"/>
              </a:rPr>
              <a:t>題目解析</a:t>
            </a:r>
            <a:endParaRPr sz="4000" dirty="0">
              <a:latin typeface="清松手寫體3" panose="00000500000000000000" pitchFamily="2" charset="-120"/>
              <a:ea typeface="清松手寫體3" panose="00000500000000000000" pitchFamily="2" charset="-120"/>
            </a:endParaRPr>
          </a:p>
        </p:txBody>
      </p:sp>
      <p:sp>
        <p:nvSpPr>
          <p:cNvPr id="470" name="Google Shape;470;p34"/>
          <p:cNvSpPr txBox="1">
            <a:spLocks noGrp="1"/>
          </p:cNvSpPr>
          <p:nvPr>
            <p:ph type="subTitle" idx="3"/>
          </p:nvPr>
        </p:nvSpPr>
        <p:spPr>
          <a:xfrm>
            <a:off x="1381250" y="2831125"/>
            <a:ext cx="2907600" cy="114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latin typeface="宅在家自動筆" panose="02020300000000000000" pitchFamily="18" charset="-120"/>
                <a:ea typeface="宅在家自動筆" panose="02020300000000000000" pitchFamily="18" charset="-120"/>
                <a:cs typeface="宅在家自動筆" panose="02020300000000000000" pitchFamily="18" charset="-120"/>
              </a:rPr>
              <a:t>換個方式幫保管文件而已</a:t>
            </a:r>
            <a:endParaRPr lang="en-US" altLang="zh-TW" dirty="0">
              <a:latin typeface="宅在家自動筆" panose="02020300000000000000" pitchFamily="18" charset="-120"/>
              <a:ea typeface="宅在家自動筆" panose="02020300000000000000" pitchFamily="18" charset="-120"/>
              <a:cs typeface="宅在家自動筆" panose="02020300000000000000" pitchFamily="18" charset="-12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latin typeface="宅在家自動筆" panose="02020300000000000000" pitchFamily="18" charset="-120"/>
                <a:ea typeface="宅在家自動筆" panose="02020300000000000000" pitchFamily="18" charset="-120"/>
                <a:cs typeface="宅在家自動筆" panose="02020300000000000000" pitchFamily="18" charset="-120"/>
              </a:rPr>
              <a:t>發現電腦這樣時你不爆炸嗎</a:t>
            </a:r>
            <a:r>
              <a:rPr lang="en-US" altLang="zh-TW" dirty="0">
                <a:latin typeface="宅在家自動筆" panose="02020300000000000000" pitchFamily="18" charset="-120"/>
                <a:ea typeface="宅在家自動筆" panose="02020300000000000000" pitchFamily="18" charset="-120"/>
                <a:cs typeface="宅在家自動筆" panose="02020300000000000000" pitchFamily="18" charset="-120"/>
              </a:rPr>
              <a:t>?</a:t>
            </a:r>
            <a:endParaRPr dirty="0">
              <a:latin typeface="宅在家自動筆" panose="02020300000000000000" pitchFamily="18" charset="-120"/>
              <a:ea typeface="宅在家自動筆" panose="02020300000000000000" pitchFamily="18" charset="-120"/>
              <a:cs typeface="宅在家自動筆" panose="02020300000000000000" pitchFamily="18" charset="-120"/>
            </a:endParaRPr>
          </a:p>
        </p:txBody>
      </p:sp>
      <p:sp>
        <p:nvSpPr>
          <p:cNvPr id="471" name="Google Shape;471;p34"/>
          <p:cNvSpPr txBox="1">
            <a:spLocks noGrp="1"/>
          </p:cNvSpPr>
          <p:nvPr>
            <p:ph type="subTitle" idx="4"/>
          </p:nvPr>
        </p:nvSpPr>
        <p:spPr>
          <a:xfrm>
            <a:off x="4855150" y="2831125"/>
            <a:ext cx="2907600" cy="114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latin typeface="宅在家自動筆" panose="02020300000000000000" pitchFamily="18" charset="-120"/>
                <a:ea typeface="宅在家自動筆" panose="02020300000000000000" pitchFamily="18" charset="-120"/>
                <a:cs typeface="宅在家自動筆" panose="02020300000000000000" pitchFamily="18" charset="-120"/>
              </a:rPr>
              <a:t>核心重點所幹的事</a:t>
            </a:r>
            <a:endParaRPr dirty="0">
              <a:latin typeface="宅在家自動筆" panose="02020300000000000000" pitchFamily="18" charset="-120"/>
              <a:ea typeface="宅在家自動筆" panose="02020300000000000000" pitchFamily="18" charset="-120"/>
              <a:cs typeface="宅在家自動筆" panose="02020300000000000000" pitchFamily="18" charset="-120"/>
            </a:endParaRPr>
          </a:p>
        </p:txBody>
      </p:sp>
      <p:sp>
        <p:nvSpPr>
          <p:cNvPr id="472" name="Google Shape;472;p34"/>
          <p:cNvSpPr txBox="1">
            <a:spLocks noGrp="1"/>
          </p:cNvSpPr>
          <p:nvPr>
            <p:ph type="subTitle" idx="1"/>
          </p:nvPr>
        </p:nvSpPr>
        <p:spPr>
          <a:xfrm>
            <a:off x="1381250" y="2405422"/>
            <a:ext cx="2907600" cy="42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latin typeface="宅在家自動筆" panose="02020300000000000000" pitchFamily="18" charset="-120"/>
                <a:ea typeface="宅在家自動筆" panose="02020300000000000000" pitchFamily="18" charset="-120"/>
                <a:cs typeface="宅在家自動筆" panose="02020300000000000000" pitchFamily="18" charset="-120"/>
              </a:rPr>
              <a:t>中文字</a:t>
            </a:r>
            <a:endParaRPr dirty="0">
              <a:latin typeface="宅在家自動筆" panose="02020300000000000000" pitchFamily="18" charset="-120"/>
              <a:ea typeface="宅在家自動筆" panose="02020300000000000000" pitchFamily="18" charset="-120"/>
              <a:cs typeface="宅在家自動筆" panose="02020300000000000000" pitchFamily="18" charset="-120"/>
            </a:endParaRPr>
          </a:p>
        </p:txBody>
      </p:sp>
      <p:sp>
        <p:nvSpPr>
          <p:cNvPr id="473" name="Google Shape;473;p34"/>
          <p:cNvSpPr/>
          <p:nvPr/>
        </p:nvSpPr>
        <p:spPr>
          <a:xfrm rot="5400000">
            <a:off x="7853191" y="5221146"/>
            <a:ext cx="112908" cy="112822"/>
          </a:xfrm>
          <a:custGeom>
            <a:avLst/>
            <a:gdLst/>
            <a:ahLst/>
            <a:cxnLst/>
            <a:rect l="l" t="t" r="r" b="b"/>
            <a:pathLst>
              <a:path w="3566" h="3563" extrusionOk="0">
                <a:moveTo>
                  <a:pt x="1785" y="0"/>
                </a:moveTo>
                <a:lnTo>
                  <a:pt x="1" y="1783"/>
                </a:lnTo>
                <a:lnTo>
                  <a:pt x="1785" y="3563"/>
                </a:lnTo>
                <a:lnTo>
                  <a:pt x="3566" y="1783"/>
                </a:lnTo>
                <a:lnTo>
                  <a:pt x="178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4" name="Google Shape;474;p34"/>
          <p:cNvSpPr txBox="1">
            <a:spLocks noGrp="1"/>
          </p:cNvSpPr>
          <p:nvPr>
            <p:ph type="subTitle" idx="2"/>
          </p:nvPr>
        </p:nvSpPr>
        <p:spPr>
          <a:xfrm>
            <a:off x="4855150" y="2405422"/>
            <a:ext cx="2907600" cy="42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latin typeface="宅在家自動筆" panose="02020300000000000000" pitchFamily="18" charset="-120"/>
                <a:ea typeface="宅在家自動筆" panose="02020300000000000000" pitchFamily="18" charset="-120"/>
                <a:cs typeface="宅在家自動筆" panose="02020300000000000000" pitchFamily="18" charset="-120"/>
              </a:rPr>
              <a:t>日文字</a:t>
            </a:r>
            <a:endParaRPr dirty="0">
              <a:latin typeface="宅在家自動筆" panose="02020300000000000000" pitchFamily="18" charset="-120"/>
              <a:ea typeface="宅在家自動筆" panose="02020300000000000000" pitchFamily="18" charset="-120"/>
              <a:cs typeface="宅在家自動筆" panose="02020300000000000000" pitchFamily="18" charset="-120"/>
            </a:endParaRPr>
          </a:p>
        </p:txBody>
      </p:sp>
      <p:sp>
        <p:nvSpPr>
          <p:cNvPr id="475" name="Google Shape;475;p34"/>
          <p:cNvSpPr/>
          <p:nvPr/>
        </p:nvSpPr>
        <p:spPr>
          <a:xfrm>
            <a:off x="2365250" y="1564275"/>
            <a:ext cx="939600" cy="6432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6" name="Google Shape;476;p34"/>
          <p:cNvSpPr/>
          <p:nvPr/>
        </p:nvSpPr>
        <p:spPr>
          <a:xfrm>
            <a:off x="5839150" y="1564275"/>
            <a:ext cx="939600" cy="6432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7" name="Google Shape;477;p34"/>
          <p:cNvSpPr/>
          <p:nvPr/>
        </p:nvSpPr>
        <p:spPr>
          <a:xfrm>
            <a:off x="2643021" y="1713075"/>
            <a:ext cx="384058" cy="345600"/>
          </a:xfrm>
          <a:custGeom>
            <a:avLst/>
            <a:gdLst/>
            <a:ahLst/>
            <a:cxnLst/>
            <a:rect l="l" t="t" r="r" b="b"/>
            <a:pathLst>
              <a:path w="13820" h="13824" extrusionOk="0">
                <a:moveTo>
                  <a:pt x="6101" y="817"/>
                </a:moveTo>
                <a:cubicBezTo>
                  <a:pt x="6319" y="817"/>
                  <a:pt x="6501" y="999"/>
                  <a:pt x="6501" y="1223"/>
                </a:cubicBezTo>
                <a:lnTo>
                  <a:pt x="6501" y="1765"/>
                </a:lnTo>
                <a:cubicBezTo>
                  <a:pt x="6501" y="1983"/>
                  <a:pt x="6319" y="2165"/>
                  <a:pt x="6101" y="2165"/>
                </a:cubicBezTo>
                <a:cubicBezTo>
                  <a:pt x="5877" y="2165"/>
                  <a:pt x="5695" y="1983"/>
                  <a:pt x="5695" y="1765"/>
                </a:cubicBezTo>
                <a:lnTo>
                  <a:pt x="5695" y="1223"/>
                </a:lnTo>
                <a:cubicBezTo>
                  <a:pt x="5695" y="999"/>
                  <a:pt x="5877" y="817"/>
                  <a:pt x="6101" y="817"/>
                </a:cubicBezTo>
                <a:close/>
                <a:moveTo>
                  <a:pt x="9338" y="817"/>
                </a:moveTo>
                <a:cubicBezTo>
                  <a:pt x="9562" y="817"/>
                  <a:pt x="9744" y="999"/>
                  <a:pt x="9744" y="1223"/>
                </a:cubicBezTo>
                <a:lnTo>
                  <a:pt x="9744" y="1765"/>
                </a:lnTo>
                <a:cubicBezTo>
                  <a:pt x="9744" y="1983"/>
                  <a:pt x="9562" y="2165"/>
                  <a:pt x="9338" y="2165"/>
                </a:cubicBezTo>
                <a:cubicBezTo>
                  <a:pt x="9114" y="2165"/>
                  <a:pt x="8937" y="1983"/>
                  <a:pt x="8937" y="1765"/>
                </a:cubicBezTo>
                <a:lnTo>
                  <a:pt x="8937" y="1223"/>
                </a:lnTo>
                <a:cubicBezTo>
                  <a:pt x="8937" y="999"/>
                  <a:pt x="9114" y="817"/>
                  <a:pt x="9338" y="817"/>
                </a:cubicBezTo>
                <a:close/>
                <a:moveTo>
                  <a:pt x="437" y="5"/>
                </a:moveTo>
                <a:cubicBezTo>
                  <a:pt x="219" y="5"/>
                  <a:pt x="37" y="187"/>
                  <a:pt x="37" y="411"/>
                </a:cubicBezTo>
                <a:lnTo>
                  <a:pt x="37" y="2571"/>
                </a:lnTo>
                <a:cubicBezTo>
                  <a:pt x="37" y="2795"/>
                  <a:pt x="208" y="2972"/>
                  <a:pt x="437" y="2972"/>
                </a:cubicBezTo>
                <a:cubicBezTo>
                  <a:pt x="656" y="2972"/>
                  <a:pt x="843" y="2790"/>
                  <a:pt x="843" y="2571"/>
                </a:cubicBezTo>
                <a:lnTo>
                  <a:pt x="843" y="411"/>
                </a:lnTo>
                <a:cubicBezTo>
                  <a:pt x="843" y="187"/>
                  <a:pt x="661" y="5"/>
                  <a:pt x="437" y="5"/>
                </a:cubicBezTo>
                <a:close/>
                <a:moveTo>
                  <a:pt x="2056" y="5"/>
                </a:moveTo>
                <a:cubicBezTo>
                  <a:pt x="1838" y="5"/>
                  <a:pt x="1655" y="187"/>
                  <a:pt x="1655" y="411"/>
                </a:cubicBezTo>
                <a:lnTo>
                  <a:pt x="1655" y="2571"/>
                </a:lnTo>
                <a:cubicBezTo>
                  <a:pt x="1650" y="2795"/>
                  <a:pt x="1827" y="2972"/>
                  <a:pt x="2056" y="2972"/>
                </a:cubicBezTo>
                <a:cubicBezTo>
                  <a:pt x="2280" y="2972"/>
                  <a:pt x="2462" y="2790"/>
                  <a:pt x="2462" y="2571"/>
                </a:cubicBezTo>
                <a:lnTo>
                  <a:pt x="2462" y="411"/>
                </a:lnTo>
                <a:cubicBezTo>
                  <a:pt x="2462" y="187"/>
                  <a:pt x="2280" y="5"/>
                  <a:pt x="2056" y="5"/>
                </a:cubicBezTo>
                <a:close/>
                <a:moveTo>
                  <a:pt x="3670" y="5"/>
                </a:moveTo>
                <a:cubicBezTo>
                  <a:pt x="3451" y="5"/>
                  <a:pt x="3269" y="187"/>
                  <a:pt x="3269" y="411"/>
                </a:cubicBezTo>
                <a:lnTo>
                  <a:pt x="3269" y="2571"/>
                </a:lnTo>
                <a:cubicBezTo>
                  <a:pt x="3269" y="2795"/>
                  <a:pt x="3451" y="2972"/>
                  <a:pt x="3670" y="2972"/>
                </a:cubicBezTo>
                <a:cubicBezTo>
                  <a:pt x="3894" y="2972"/>
                  <a:pt x="4076" y="2790"/>
                  <a:pt x="4076" y="2571"/>
                </a:cubicBezTo>
                <a:lnTo>
                  <a:pt x="4076" y="411"/>
                </a:lnTo>
                <a:cubicBezTo>
                  <a:pt x="4076" y="187"/>
                  <a:pt x="3894" y="5"/>
                  <a:pt x="3670" y="5"/>
                </a:cubicBezTo>
                <a:close/>
                <a:moveTo>
                  <a:pt x="6106" y="0"/>
                </a:moveTo>
                <a:cubicBezTo>
                  <a:pt x="5434" y="0"/>
                  <a:pt x="4888" y="547"/>
                  <a:pt x="4888" y="1218"/>
                </a:cubicBezTo>
                <a:lnTo>
                  <a:pt x="4888" y="1754"/>
                </a:lnTo>
                <a:cubicBezTo>
                  <a:pt x="4888" y="2431"/>
                  <a:pt x="5434" y="2972"/>
                  <a:pt x="6106" y="2972"/>
                </a:cubicBezTo>
                <a:cubicBezTo>
                  <a:pt x="6772" y="2972"/>
                  <a:pt x="7324" y="2426"/>
                  <a:pt x="7324" y="1754"/>
                </a:cubicBezTo>
                <a:lnTo>
                  <a:pt x="7324" y="1218"/>
                </a:lnTo>
                <a:cubicBezTo>
                  <a:pt x="7324" y="547"/>
                  <a:pt x="6777" y="0"/>
                  <a:pt x="6106" y="0"/>
                </a:cubicBezTo>
                <a:close/>
                <a:moveTo>
                  <a:pt x="9338" y="0"/>
                </a:moveTo>
                <a:cubicBezTo>
                  <a:pt x="8667" y="0"/>
                  <a:pt x="8120" y="547"/>
                  <a:pt x="8120" y="1218"/>
                </a:cubicBezTo>
                <a:lnTo>
                  <a:pt x="8120" y="1754"/>
                </a:lnTo>
                <a:cubicBezTo>
                  <a:pt x="8131" y="2431"/>
                  <a:pt x="8667" y="2972"/>
                  <a:pt x="9338" y="2972"/>
                </a:cubicBezTo>
                <a:cubicBezTo>
                  <a:pt x="10010" y="2972"/>
                  <a:pt x="10556" y="2426"/>
                  <a:pt x="10556" y="1754"/>
                </a:cubicBezTo>
                <a:lnTo>
                  <a:pt x="10556" y="1218"/>
                </a:lnTo>
                <a:cubicBezTo>
                  <a:pt x="10556" y="547"/>
                  <a:pt x="10010" y="0"/>
                  <a:pt x="9338" y="0"/>
                </a:cubicBezTo>
                <a:close/>
                <a:moveTo>
                  <a:pt x="11764" y="5"/>
                </a:moveTo>
                <a:cubicBezTo>
                  <a:pt x="11545" y="5"/>
                  <a:pt x="11363" y="187"/>
                  <a:pt x="11363" y="411"/>
                </a:cubicBezTo>
                <a:lnTo>
                  <a:pt x="11363" y="2571"/>
                </a:lnTo>
                <a:cubicBezTo>
                  <a:pt x="11363" y="2795"/>
                  <a:pt x="11545" y="2972"/>
                  <a:pt x="11764" y="2972"/>
                </a:cubicBezTo>
                <a:cubicBezTo>
                  <a:pt x="11988" y="2972"/>
                  <a:pt x="12170" y="2790"/>
                  <a:pt x="12170" y="2571"/>
                </a:cubicBezTo>
                <a:lnTo>
                  <a:pt x="12170" y="411"/>
                </a:lnTo>
                <a:cubicBezTo>
                  <a:pt x="12170" y="187"/>
                  <a:pt x="11988" y="5"/>
                  <a:pt x="11764" y="5"/>
                </a:cubicBezTo>
                <a:close/>
                <a:moveTo>
                  <a:pt x="13388" y="5"/>
                </a:moveTo>
                <a:cubicBezTo>
                  <a:pt x="13164" y="5"/>
                  <a:pt x="12982" y="187"/>
                  <a:pt x="12982" y="411"/>
                </a:cubicBezTo>
                <a:lnTo>
                  <a:pt x="12982" y="2571"/>
                </a:lnTo>
                <a:cubicBezTo>
                  <a:pt x="12982" y="2795"/>
                  <a:pt x="13164" y="2972"/>
                  <a:pt x="13388" y="2972"/>
                </a:cubicBezTo>
                <a:cubicBezTo>
                  <a:pt x="13606" y="2972"/>
                  <a:pt x="13789" y="2790"/>
                  <a:pt x="13789" y="2571"/>
                </a:cubicBezTo>
                <a:lnTo>
                  <a:pt x="13789" y="411"/>
                </a:lnTo>
                <a:cubicBezTo>
                  <a:pt x="13789" y="187"/>
                  <a:pt x="13606" y="5"/>
                  <a:pt x="13388" y="5"/>
                </a:cubicBezTo>
                <a:close/>
                <a:moveTo>
                  <a:pt x="1244" y="4591"/>
                </a:moveTo>
                <a:cubicBezTo>
                  <a:pt x="1468" y="4591"/>
                  <a:pt x="1650" y="4773"/>
                  <a:pt x="1650" y="4997"/>
                </a:cubicBezTo>
                <a:lnTo>
                  <a:pt x="1650" y="5538"/>
                </a:lnTo>
                <a:cubicBezTo>
                  <a:pt x="1650" y="5757"/>
                  <a:pt x="1468" y="5939"/>
                  <a:pt x="1244" y="5939"/>
                </a:cubicBezTo>
                <a:cubicBezTo>
                  <a:pt x="1026" y="5939"/>
                  <a:pt x="843" y="5757"/>
                  <a:pt x="843" y="5538"/>
                </a:cubicBezTo>
                <a:lnTo>
                  <a:pt x="843" y="4997"/>
                </a:lnTo>
                <a:cubicBezTo>
                  <a:pt x="843" y="4773"/>
                  <a:pt x="1026" y="4591"/>
                  <a:pt x="1244" y="4591"/>
                </a:cubicBezTo>
                <a:close/>
                <a:moveTo>
                  <a:pt x="4487" y="4591"/>
                </a:moveTo>
                <a:cubicBezTo>
                  <a:pt x="4706" y="4591"/>
                  <a:pt x="4888" y="4773"/>
                  <a:pt x="4888" y="4997"/>
                </a:cubicBezTo>
                <a:lnTo>
                  <a:pt x="4888" y="5538"/>
                </a:lnTo>
                <a:cubicBezTo>
                  <a:pt x="4888" y="5757"/>
                  <a:pt x="4706" y="5939"/>
                  <a:pt x="4487" y="5939"/>
                </a:cubicBezTo>
                <a:cubicBezTo>
                  <a:pt x="4263" y="5939"/>
                  <a:pt x="4081" y="5757"/>
                  <a:pt x="4081" y="5538"/>
                </a:cubicBezTo>
                <a:lnTo>
                  <a:pt x="4081" y="4997"/>
                </a:lnTo>
                <a:cubicBezTo>
                  <a:pt x="4081" y="4773"/>
                  <a:pt x="4263" y="4591"/>
                  <a:pt x="4487" y="4591"/>
                </a:cubicBezTo>
                <a:close/>
                <a:moveTo>
                  <a:pt x="12571" y="4591"/>
                </a:moveTo>
                <a:cubicBezTo>
                  <a:pt x="12794" y="4591"/>
                  <a:pt x="12977" y="4773"/>
                  <a:pt x="12977" y="4997"/>
                </a:cubicBezTo>
                <a:lnTo>
                  <a:pt x="12977" y="5538"/>
                </a:lnTo>
                <a:cubicBezTo>
                  <a:pt x="12977" y="5757"/>
                  <a:pt x="12794" y="5939"/>
                  <a:pt x="12571" y="5939"/>
                </a:cubicBezTo>
                <a:cubicBezTo>
                  <a:pt x="12352" y="5939"/>
                  <a:pt x="12170" y="5757"/>
                  <a:pt x="12170" y="5538"/>
                </a:cubicBezTo>
                <a:lnTo>
                  <a:pt x="12170" y="4997"/>
                </a:lnTo>
                <a:cubicBezTo>
                  <a:pt x="12170" y="4773"/>
                  <a:pt x="12352" y="4591"/>
                  <a:pt x="12571" y="4591"/>
                </a:cubicBezTo>
                <a:close/>
                <a:moveTo>
                  <a:pt x="1244" y="3779"/>
                </a:moveTo>
                <a:cubicBezTo>
                  <a:pt x="573" y="3779"/>
                  <a:pt x="26" y="4326"/>
                  <a:pt x="26" y="4997"/>
                </a:cubicBezTo>
                <a:lnTo>
                  <a:pt x="26" y="5538"/>
                </a:lnTo>
                <a:cubicBezTo>
                  <a:pt x="37" y="6205"/>
                  <a:pt x="573" y="6751"/>
                  <a:pt x="1244" y="6751"/>
                </a:cubicBezTo>
                <a:cubicBezTo>
                  <a:pt x="1916" y="6751"/>
                  <a:pt x="2462" y="6205"/>
                  <a:pt x="2462" y="5538"/>
                </a:cubicBezTo>
                <a:lnTo>
                  <a:pt x="2462" y="4997"/>
                </a:lnTo>
                <a:cubicBezTo>
                  <a:pt x="2462" y="4326"/>
                  <a:pt x="1916" y="3779"/>
                  <a:pt x="1244" y="3779"/>
                </a:cubicBezTo>
                <a:close/>
                <a:moveTo>
                  <a:pt x="4487" y="3779"/>
                </a:moveTo>
                <a:cubicBezTo>
                  <a:pt x="3816" y="3779"/>
                  <a:pt x="3269" y="4326"/>
                  <a:pt x="3269" y="4997"/>
                </a:cubicBezTo>
                <a:lnTo>
                  <a:pt x="3269" y="5538"/>
                </a:lnTo>
                <a:cubicBezTo>
                  <a:pt x="3269" y="6205"/>
                  <a:pt x="3816" y="6751"/>
                  <a:pt x="4487" y="6751"/>
                </a:cubicBezTo>
                <a:cubicBezTo>
                  <a:pt x="5153" y="6751"/>
                  <a:pt x="5700" y="6205"/>
                  <a:pt x="5700" y="5538"/>
                </a:cubicBezTo>
                <a:lnTo>
                  <a:pt x="5700" y="4997"/>
                </a:lnTo>
                <a:cubicBezTo>
                  <a:pt x="5700" y="4326"/>
                  <a:pt x="5153" y="3779"/>
                  <a:pt x="4487" y="3779"/>
                </a:cubicBezTo>
                <a:close/>
                <a:moveTo>
                  <a:pt x="6913" y="3784"/>
                </a:moveTo>
                <a:cubicBezTo>
                  <a:pt x="6689" y="3784"/>
                  <a:pt x="6507" y="3966"/>
                  <a:pt x="6507" y="4190"/>
                </a:cubicBezTo>
                <a:lnTo>
                  <a:pt x="6507" y="6350"/>
                </a:lnTo>
                <a:cubicBezTo>
                  <a:pt x="6507" y="6569"/>
                  <a:pt x="6689" y="6751"/>
                  <a:pt x="6913" y="6751"/>
                </a:cubicBezTo>
                <a:cubicBezTo>
                  <a:pt x="7131" y="6751"/>
                  <a:pt x="7313" y="6569"/>
                  <a:pt x="7313" y="6350"/>
                </a:cubicBezTo>
                <a:lnTo>
                  <a:pt x="7313" y="4190"/>
                </a:lnTo>
                <a:cubicBezTo>
                  <a:pt x="7313" y="3966"/>
                  <a:pt x="7131" y="3784"/>
                  <a:pt x="6913" y="3784"/>
                </a:cubicBezTo>
                <a:close/>
                <a:moveTo>
                  <a:pt x="8531" y="3784"/>
                </a:moveTo>
                <a:cubicBezTo>
                  <a:pt x="8313" y="3784"/>
                  <a:pt x="8125" y="3966"/>
                  <a:pt x="8125" y="4190"/>
                </a:cubicBezTo>
                <a:lnTo>
                  <a:pt x="8125" y="6350"/>
                </a:lnTo>
                <a:cubicBezTo>
                  <a:pt x="8131" y="6569"/>
                  <a:pt x="8302" y="6751"/>
                  <a:pt x="8531" y="6751"/>
                </a:cubicBezTo>
                <a:cubicBezTo>
                  <a:pt x="8750" y="6751"/>
                  <a:pt x="8937" y="6569"/>
                  <a:pt x="8937" y="6350"/>
                </a:cubicBezTo>
                <a:lnTo>
                  <a:pt x="8937" y="4190"/>
                </a:lnTo>
                <a:cubicBezTo>
                  <a:pt x="8937" y="3966"/>
                  <a:pt x="8755" y="3784"/>
                  <a:pt x="8531" y="3784"/>
                </a:cubicBezTo>
                <a:close/>
                <a:moveTo>
                  <a:pt x="10145" y="3784"/>
                </a:moveTo>
                <a:cubicBezTo>
                  <a:pt x="9926" y="3784"/>
                  <a:pt x="9744" y="3966"/>
                  <a:pt x="9744" y="4190"/>
                </a:cubicBezTo>
                <a:lnTo>
                  <a:pt x="9744" y="6350"/>
                </a:lnTo>
                <a:cubicBezTo>
                  <a:pt x="9744" y="6569"/>
                  <a:pt x="9921" y="6751"/>
                  <a:pt x="10145" y="6751"/>
                </a:cubicBezTo>
                <a:cubicBezTo>
                  <a:pt x="10369" y="6751"/>
                  <a:pt x="10551" y="6569"/>
                  <a:pt x="10551" y="6350"/>
                </a:cubicBezTo>
                <a:lnTo>
                  <a:pt x="10551" y="4190"/>
                </a:lnTo>
                <a:cubicBezTo>
                  <a:pt x="10551" y="3966"/>
                  <a:pt x="10369" y="3784"/>
                  <a:pt x="10145" y="3784"/>
                </a:cubicBezTo>
                <a:close/>
                <a:moveTo>
                  <a:pt x="12581" y="3779"/>
                </a:moveTo>
                <a:cubicBezTo>
                  <a:pt x="11910" y="3779"/>
                  <a:pt x="11363" y="4326"/>
                  <a:pt x="11363" y="4997"/>
                </a:cubicBezTo>
                <a:lnTo>
                  <a:pt x="11363" y="5538"/>
                </a:lnTo>
                <a:cubicBezTo>
                  <a:pt x="11363" y="6205"/>
                  <a:pt x="11910" y="6751"/>
                  <a:pt x="12581" y="6751"/>
                </a:cubicBezTo>
                <a:cubicBezTo>
                  <a:pt x="13247" y="6751"/>
                  <a:pt x="13794" y="6205"/>
                  <a:pt x="13794" y="5538"/>
                </a:cubicBezTo>
                <a:lnTo>
                  <a:pt x="13794" y="4997"/>
                </a:lnTo>
                <a:cubicBezTo>
                  <a:pt x="13794" y="4326"/>
                  <a:pt x="13247" y="3779"/>
                  <a:pt x="12581" y="3779"/>
                </a:cubicBezTo>
                <a:close/>
                <a:moveTo>
                  <a:pt x="2025" y="9505"/>
                </a:moveTo>
                <a:cubicBezTo>
                  <a:pt x="1806" y="9505"/>
                  <a:pt x="1619" y="9687"/>
                  <a:pt x="1619" y="9911"/>
                </a:cubicBezTo>
                <a:lnTo>
                  <a:pt x="1619" y="11529"/>
                </a:lnTo>
                <a:cubicBezTo>
                  <a:pt x="1619" y="11748"/>
                  <a:pt x="1801" y="11930"/>
                  <a:pt x="2025" y="11930"/>
                </a:cubicBezTo>
                <a:cubicBezTo>
                  <a:pt x="2249" y="11930"/>
                  <a:pt x="2431" y="11748"/>
                  <a:pt x="2431" y="11529"/>
                </a:cubicBezTo>
                <a:lnTo>
                  <a:pt x="2431" y="9911"/>
                </a:lnTo>
                <a:cubicBezTo>
                  <a:pt x="2436" y="9687"/>
                  <a:pt x="2254" y="9505"/>
                  <a:pt x="2025" y="9505"/>
                </a:cubicBezTo>
                <a:close/>
                <a:moveTo>
                  <a:pt x="12617" y="10311"/>
                </a:moveTo>
                <a:cubicBezTo>
                  <a:pt x="12836" y="10311"/>
                  <a:pt x="13018" y="10494"/>
                  <a:pt x="13018" y="10717"/>
                </a:cubicBezTo>
                <a:cubicBezTo>
                  <a:pt x="13018" y="10936"/>
                  <a:pt x="12826" y="11118"/>
                  <a:pt x="12607" y="11118"/>
                </a:cubicBezTo>
                <a:lnTo>
                  <a:pt x="12336" y="11118"/>
                </a:lnTo>
                <a:cubicBezTo>
                  <a:pt x="12118" y="11118"/>
                  <a:pt x="11936" y="11300"/>
                  <a:pt x="11936" y="11524"/>
                </a:cubicBezTo>
                <a:lnTo>
                  <a:pt x="11936" y="12331"/>
                </a:lnTo>
                <a:cubicBezTo>
                  <a:pt x="11936" y="12550"/>
                  <a:pt x="11753" y="12732"/>
                  <a:pt x="11530" y="12732"/>
                </a:cubicBezTo>
                <a:cubicBezTo>
                  <a:pt x="11311" y="12732"/>
                  <a:pt x="11129" y="12550"/>
                  <a:pt x="11129" y="12331"/>
                </a:cubicBezTo>
                <a:lnTo>
                  <a:pt x="11129" y="11524"/>
                </a:lnTo>
                <a:cubicBezTo>
                  <a:pt x="11129" y="11300"/>
                  <a:pt x="10947" y="11118"/>
                  <a:pt x="10723" y="11118"/>
                </a:cubicBezTo>
                <a:lnTo>
                  <a:pt x="9104" y="11118"/>
                </a:lnTo>
                <a:cubicBezTo>
                  <a:pt x="8880" y="11118"/>
                  <a:pt x="8698" y="11300"/>
                  <a:pt x="8698" y="11524"/>
                </a:cubicBezTo>
                <a:lnTo>
                  <a:pt x="8698" y="11790"/>
                </a:lnTo>
                <a:cubicBezTo>
                  <a:pt x="8698" y="12008"/>
                  <a:pt x="8516" y="12190"/>
                  <a:pt x="8297" y="12190"/>
                </a:cubicBezTo>
                <a:cubicBezTo>
                  <a:pt x="8073" y="12190"/>
                  <a:pt x="7891" y="12008"/>
                  <a:pt x="7891" y="11790"/>
                </a:cubicBezTo>
                <a:lnTo>
                  <a:pt x="7891" y="11524"/>
                </a:lnTo>
                <a:cubicBezTo>
                  <a:pt x="7891" y="11300"/>
                  <a:pt x="7709" y="11118"/>
                  <a:pt x="7490" y="11118"/>
                </a:cubicBezTo>
                <a:lnTo>
                  <a:pt x="4872" y="11118"/>
                </a:lnTo>
                <a:lnTo>
                  <a:pt x="4872" y="10311"/>
                </a:lnTo>
                <a:close/>
                <a:moveTo>
                  <a:pt x="1212" y="8423"/>
                </a:moveTo>
                <a:cubicBezTo>
                  <a:pt x="1231" y="8423"/>
                  <a:pt x="1251" y="8424"/>
                  <a:pt x="1270" y="8427"/>
                </a:cubicBezTo>
                <a:lnTo>
                  <a:pt x="3696" y="8750"/>
                </a:lnTo>
                <a:cubicBezTo>
                  <a:pt x="3899" y="8776"/>
                  <a:pt x="4050" y="8953"/>
                  <a:pt x="4050" y="9156"/>
                </a:cubicBezTo>
                <a:lnTo>
                  <a:pt x="4050" y="12279"/>
                </a:lnTo>
                <a:cubicBezTo>
                  <a:pt x="4050" y="12477"/>
                  <a:pt x="3899" y="12654"/>
                  <a:pt x="3696" y="12680"/>
                </a:cubicBezTo>
                <a:lnTo>
                  <a:pt x="1270" y="13008"/>
                </a:lnTo>
                <a:cubicBezTo>
                  <a:pt x="1253" y="13010"/>
                  <a:pt x="1235" y="13011"/>
                  <a:pt x="1218" y="13011"/>
                </a:cubicBezTo>
                <a:cubicBezTo>
                  <a:pt x="1001" y="13011"/>
                  <a:pt x="817" y="12833"/>
                  <a:pt x="817" y="12602"/>
                </a:cubicBezTo>
                <a:lnTo>
                  <a:pt x="817" y="8828"/>
                </a:lnTo>
                <a:cubicBezTo>
                  <a:pt x="817" y="8603"/>
                  <a:pt x="997" y="8423"/>
                  <a:pt x="1212" y="8423"/>
                </a:cubicBezTo>
                <a:close/>
                <a:moveTo>
                  <a:pt x="1185" y="7609"/>
                </a:moveTo>
                <a:cubicBezTo>
                  <a:pt x="545" y="7609"/>
                  <a:pt x="0" y="8134"/>
                  <a:pt x="0" y="8797"/>
                </a:cubicBezTo>
                <a:lnTo>
                  <a:pt x="0" y="12633"/>
                </a:lnTo>
                <a:cubicBezTo>
                  <a:pt x="0" y="13300"/>
                  <a:pt x="548" y="13824"/>
                  <a:pt x="1198" y="13824"/>
                </a:cubicBezTo>
                <a:cubicBezTo>
                  <a:pt x="1248" y="13824"/>
                  <a:pt x="1298" y="13821"/>
                  <a:pt x="1348" y="13814"/>
                </a:cubicBezTo>
                <a:lnTo>
                  <a:pt x="3805" y="13487"/>
                </a:lnTo>
                <a:cubicBezTo>
                  <a:pt x="4409" y="13408"/>
                  <a:pt x="4862" y="12888"/>
                  <a:pt x="4862" y="12284"/>
                </a:cubicBezTo>
                <a:lnTo>
                  <a:pt x="4862" y="11930"/>
                </a:lnTo>
                <a:lnTo>
                  <a:pt x="7079" y="11930"/>
                </a:lnTo>
                <a:cubicBezTo>
                  <a:pt x="7147" y="12539"/>
                  <a:pt x="7667" y="13013"/>
                  <a:pt x="8287" y="13013"/>
                </a:cubicBezTo>
                <a:cubicBezTo>
                  <a:pt x="8901" y="13013"/>
                  <a:pt x="9421" y="12539"/>
                  <a:pt x="9489" y="11930"/>
                </a:cubicBezTo>
                <a:lnTo>
                  <a:pt x="10306" y="11930"/>
                </a:lnTo>
                <a:lnTo>
                  <a:pt x="10306" y="12336"/>
                </a:lnTo>
                <a:cubicBezTo>
                  <a:pt x="10306" y="13008"/>
                  <a:pt x="10853" y="13554"/>
                  <a:pt x="11524" y="13554"/>
                </a:cubicBezTo>
                <a:cubicBezTo>
                  <a:pt x="12196" y="13554"/>
                  <a:pt x="12742" y="13008"/>
                  <a:pt x="12742" y="12336"/>
                </a:cubicBezTo>
                <a:lnTo>
                  <a:pt x="12742" y="11925"/>
                </a:lnTo>
                <a:cubicBezTo>
                  <a:pt x="13346" y="11863"/>
                  <a:pt x="13820" y="11342"/>
                  <a:pt x="13820" y="10723"/>
                </a:cubicBezTo>
                <a:cubicBezTo>
                  <a:pt x="13815" y="10046"/>
                  <a:pt x="13273" y="9499"/>
                  <a:pt x="12607" y="9499"/>
                </a:cubicBezTo>
                <a:lnTo>
                  <a:pt x="4862" y="9499"/>
                </a:lnTo>
                <a:lnTo>
                  <a:pt x="4862" y="9145"/>
                </a:lnTo>
                <a:cubicBezTo>
                  <a:pt x="4862" y="8542"/>
                  <a:pt x="4409" y="8021"/>
                  <a:pt x="3805" y="7943"/>
                </a:cubicBezTo>
                <a:lnTo>
                  <a:pt x="1348" y="7620"/>
                </a:lnTo>
                <a:cubicBezTo>
                  <a:pt x="1293" y="7613"/>
                  <a:pt x="1239" y="7609"/>
                  <a:pt x="1185" y="7609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8" name="Google Shape;478;p34"/>
          <p:cNvSpPr/>
          <p:nvPr/>
        </p:nvSpPr>
        <p:spPr>
          <a:xfrm>
            <a:off x="6140898" y="1673025"/>
            <a:ext cx="336105" cy="425690"/>
          </a:xfrm>
          <a:custGeom>
            <a:avLst/>
            <a:gdLst/>
            <a:ahLst/>
            <a:cxnLst/>
            <a:rect l="l" t="t" r="r" b="b"/>
            <a:pathLst>
              <a:path w="11067" h="13811" extrusionOk="0">
                <a:moveTo>
                  <a:pt x="7834" y="1380"/>
                </a:moveTo>
                <a:lnTo>
                  <a:pt x="9151" y="2692"/>
                </a:lnTo>
                <a:lnTo>
                  <a:pt x="8240" y="2692"/>
                </a:lnTo>
                <a:cubicBezTo>
                  <a:pt x="8016" y="2692"/>
                  <a:pt x="7834" y="2510"/>
                  <a:pt x="7834" y="2291"/>
                </a:cubicBezTo>
                <a:lnTo>
                  <a:pt x="7834" y="1380"/>
                </a:lnTo>
                <a:close/>
                <a:moveTo>
                  <a:pt x="5544" y="4040"/>
                </a:moveTo>
                <a:cubicBezTo>
                  <a:pt x="6215" y="4040"/>
                  <a:pt x="6762" y="4587"/>
                  <a:pt x="6762" y="5258"/>
                </a:cubicBezTo>
                <a:lnTo>
                  <a:pt x="6762" y="5935"/>
                </a:lnTo>
                <a:lnTo>
                  <a:pt x="4326" y="5935"/>
                </a:lnTo>
                <a:lnTo>
                  <a:pt x="4326" y="5258"/>
                </a:lnTo>
                <a:cubicBezTo>
                  <a:pt x="4326" y="4587"/>
                  <a:pt x="4873" y="4040"/>
                  <a:pt x="5544" y="4040"/>
                </a:cubicBezTo>
                <a:close/>
                <a:moveTo>
                  <a:pt x="7158" y="6742"/>
                </a:moveTo>
                <a:cubicBezTo>
                  <a:pt x="7230" y="6742"/>
                  <a:pt x="7293" y="6799"/>
                  <a:pt x="7293" y="6877"/>
                </a:cubicBezTo>
                <a:lnTo>
                  <a:pt x="7293" y="8095"/>
                </a:lnTo>
                <a:lnTo>
                  <a:pt x="3790" y="8095"/>
                </a:lnTo>
                <a:lnTo>
                  <a:pt x="3790" y="6877"/>
                </a:lnTo>
                <a:cubicBezTo>
                  <a:pt x="3790" y="6804"/>
                  <a:pt x="3847" y="6742"/>
                  <a:pt x="3925" y="6742"/>
                </a:cubicBezTo>
                <a:close/>
                <a:moveTo>
                  <a:pt x="7027" y="808"/>
                </a:moveTo>
                <a:lnTo>
                  <a:pt x="7027" y="2291"/>
                </a:lnTo>
                <a:cubicBezTo>
                  <a:pt x="7027" y="2957"/>
                  <a:pt x="7574" y="3504"/>
                  <a:pt x="8245" y="3504"/>
                </a:cubicBezTo>
                <a:lnTo>
                  <a:pt x="9729" y="3504"/>
                </a:lnTo>
                <a:lnTo>
                  <a:pt x="9729" y="8095"/>
                </a:lnTo>
                <a:lnTo>
                  <a:pt x="8110" y="8095"/>
                </a:lnTo>
                <a:lnTo>
                  <a:pt x="8110" y="6877"/>
                </a:lnTo>
                <a:cubicBezTo>
                  <a:pt x="8110" y="6497"/>
                  <a:pt x="7886" y="6174"/>
                  <a:pt x="7569" y="6023"/>
                </a:cubicBezTo>
                <a:lnTo>
                  <a:pt x="7569" y="5258"/>
                </a:lnTo>
                <a:cubicBezTo>
                  <a:pt x="7569" y="4144"/>
                  <a:pt x="6658" y="3233"/>
                  <a:pt x="5544" y="3233"/>
                </a:cubicBezTo>
                <a:cubicBezTo>
                  <a:pt x="4430" y="3233"/>
                  <a:pt x="3519" y="4144"/>
                  <a:pt x="3519" y="5258"/>
                </a:cubicBezTo>
                <a:lnTo>
                  <a:pt x="3519" y="6023"/>
                </a:lnTo>
                <a:cubicBezTo>
                  <a:pt x="3202" y="6174"/>
                  <a:pt x="2983" y="6497"/>
                  <a:pt x="2983" y="6877"/>
                </a:cubicBezTo>
                <a:lnTo>
                  <a:pt x="2983" y="8095"/>
                </a:lnTo>
                <a:lnTo>
                  <a:pt x="1359" y="8095"/>
                </a:lnTo>
                <a:lnTo>
                  <a:pt x="1359" y="1208"/>
                </a:lnTo>
                <a:cubicBezTo>
                  <a:pt x="1359" y="990"/>
                  <a:pt x="1541" y="808"/>
                  <a:pt x="1765" y="808"/>
                </a:cubicBezTo>
                <a:close/>
                <a:moveTo>
                  <a:pt x="2301" y="9714"/>
                </a:moveTo>
                <a:cubicBezTo>
                  <a:pt x="2083" y="9714"/>
                  <a:pt x="1900" y="9896"/>
                  <a:pt x="1900" y="10114"/>
                </a:cubicBezTo>
                <a:cubicBezTo>
                  <a:pt x="1900" y="10338"/>
                  <a:pt x="2083" y="10520"/>
                  <a:pt x="2301" y="10520"/>
                </a:cubicBezTo>
                <a:cubicBezTo>
                  <a:pt x="2525" y="10520"/>
                  <a:pt x="2707" y="10338"/>
                  <a:pt x="2707" y="10114"/>
                </a:cubicBezTo>
                <a:cubicBezTo>
                  <a:pt x="2707" y="9891"/>
                  <a:pt x="2525" y="9714"/>
                  <a:pt x="2301" y="9714"/>
                </a:cubicBezTo>
                <a:close/>
                <a:moveTo>
                  <a:pt x="3925" y="9714"/>
                </a:moveTo>
                <a:cubicBezTo>
                  <a:pt x="3701" y="9714"/>
                  <a:pt x="3519" y="9896"/>
                  <a:pt x="3519" y="10114"/>
                </a:cubicBezTo>
                <a:cubicBezTo>
                  <a:pt x="3519" y="10338"/>
                  <a:pt x="3701" y="10520"/>
                  <a:pt x="3925" y="10520"/>
                </a:cubicBezTo>
                <a:cubicBezTo>
                  <a:pt x="4144" y="10520"/>
                  <a:pt x="4326" y="10338"/>
                  <a:pt x="4326" y="10114"/>
                </a:cubicBezTo>
                <a:cubicBezTo>
                  <a:pt x="4326" y="9891"/>
                  <a:pt x="4144" y="9714"/>
                  <a:pt x="3925" y="9714"/>
                </a:cubicBezTo>
                <a:close/>
                <a:moveTo>
                  <a:pt x="5544" y="9714"/>
                </a:moveTo>
                <a:cubicBezTo>
                  <a:pt x="5320" y="9714"/>
                  <a:pt x="5138" y="9896"/>
                  <a:pt x="5138" y="10114"/>
                </a:cubicBezTo>
                <a:cubicBezTo>
                  <a:pt x="5138" y="10338"/>
                  <a:pt x="5320" y="10520"/>
                  <a:pt x="5544" y="10520"/>
                </a:cubicBezTo>
                <a:cubicBezTo>
                  <a:pt x="5768" y="10520"/>
                  <a:pt x="5950" y="10338"/>
                  <a:pt x="5950" y="10114"/>
                </a:cubicBezTo>
                <a:cubicBezTo>
                  <a:pt x="5950" y="9891"/>
                  <a:pt x="5768" y="9714"/>
                  <a:pt x="5544" y="9714"/>
                </a:cubicBezTo>
                <a:close/>
                <a:moveTo>
                  <a:pt x="7158" y="9714"/>
                </a:moveTo>
                <a:cubicBezTo>
                  <a:pt x="6934" y="9714"/>
                  <a:pt x="6752" y="9896"/>
                  <a:pt x="6752" y="10114"/>
                </a:cubicBezTo>
                <a:cubicBezTo>
                  <a:pt x="6752" y="10338"/>
                  <a:pt x="6934" y="10520"/>
                  <a:pt x="7158" y="10520"/>
                </a:cubicBezTo>
                <a:cubicBezTo>
                  <a:pt x="7381" y="10520"/>
                  <a:pt x="7564" y="10338"/>
                  <a:pt x="7564" y="10114"/>
                </a:cubicBezTo>
                <a:cubicBezTo>
                  <a:pt x="7564" y="9891"/>
                  <a:pt x="7387" y="9714"/>
                  <a:pt x="7158" y="9714"/>
                </a:cubicBezTo>
                <a:close/>
                <a:moveTo>
                  <a:pt x="8776" y="9714"/>
                </a:moveTo>
                <a:cubicBezTo>
                  <a:pt x="8558" y="9714"/>
                  <a:pt x="8376" y="9896"/>
                  <a:pt x="8376" y="10114"/>
                </a:cubicBezTo>
                <a:cubicBezTo>
                  <a:pt x="8376" y="10338"/>
                  <a:pt x="8558" y="10520"/>
                  <a:pt x="8776" y="10520"/>
                </a:cubicBezTo>
                <a:cubicBezTo>
                  <a:pt x="9000" y="10520"/>
                  <a:pt x="9182" y="10338"/>
                  <a:pt x="9182" y="10114"/>
                </a:cubicBezTo>
                <a:cubicBezTo>
                  <a:pt x="9182" y="9891"/>
                  <a:pt x="9000" y="9714"/>
                  <a:pt x="8776" y="9714"/>
                </a:cubicBezTo>
                <a:close/>
                <a:moveTo>
                  <a:pt x="10260" y="8902"/>
                </a:moveTo>
                <a:lnTo>
                  <a:pt x="10260" y="11327"/>
                </a:lnTo>
                <a:lnTo>
                  <a:pt x="818" y="11327"/>
                </a:lnTo>
                <a:lnTo>
                  <a:pt x="818" y="8902"/>
                </a:lnTo>
                <a:close/>
                <a:moveTo>
                  <a:pt x="9718" y="12139"/>
                </a:moveTo>
                <a:lnTo>
                  <a:pt x="9718" y="12597"/>
                </a:lnTo>
                <a:lnTo>
                  <a:pt x="9724" y="12597"/>
                </a:lnTo>
                <a:cubicBezTo>
                  <a:pt x="9724" y="12816"/>
                  <a:pt x="9541" y="12998"/>
                  <a:pt x="9318" y="12998"/>
                </a:cubicBezTo>
                <a:lnTo>
                  <a:pt x="1765" y="12998"/>
                </a:lnTo>
                <a:cubicBezTo>
                  <a:pt x="1541" y="12998"/>
                  <a:pt x="1359" y="12816"/>
                  <a:pt x="1359" y="12597"/>
                </a:cubicBezTo>
                <a:lnTo>
                  <a:pt x="1359" y="12139"/>
                </a:lnTo>
                <a:close/>
                <a:moveTo>
                  <a:pt x="1760" y="1"/>
                </a:moveTo>
                <a:cubicBezTo>
                  <a:pt x="1088" y="1"/>
                  <a:pt x="542" y="547"/>
                  <a:pt x="542" y="1214"/>
                </a:cubicBezTo>
                <a:lnTo>
                  <a:pt x="542" y="8095"/>
                </a:lnTo>
                <a:lnTo>
                  <a:pt x="407" y="8095"/>
                </a:lnTo>
                <a:cubicBezTo>
                  <a:pt x="183" y="8095"/>
                  <a:pt x="1" y="8277"/>
                  <a:pt x="1" y="8496"/>
                </a:cubicBezTo>
                <a:lnTo>
                  <a:pt x="1" y="11738"/>
                </a:lnTo>
                <a:cubicBezTo>
                  <a:pt x="1" y="11957"/>
                  <a:pt x="183" y="12139"/>
                  <a:pt x="407" y="12139"/>
                </a:cubicBezTo>
                <a:lnTo>
                  <a:pt x="542" y="12139"/>
                </a:lnTo>
                <a:lnTo>
                  <a:pt x="542" y="12597"/>
                </a:lnTo>
                <a:cubicBezTo>
                  <a:pt x="542" y="13264"/>
                  <a:pt x="1088" y="13810"/>
                  <a:pt x="1760" y="13810"/>
                </a:cubicBezTo>
                <a:lnTo>
                  <a:pt x="9312" y="13810"/>
                </a:lnTo>
                <a:cubicBezTo>
                  <a:pt x="9984" y="13810"/>
                  <a:pt x="10530" y="13264"/>
                  <a:pt x="10530" y="12597"/>
                </a:cubicBezTo>
                <a:lnTo>
                  <a:pt x="10530" y="12139"/>
                </a:lnTo>
                <a:lnTo>
                  <a:pt x="10666" y="12139"/>
                </a:lnTo>
                <a:cubicBezTo>
                  <a:pt x="10884" y="12139"/>
                  <a:pt x="11067" y="11957"/>
                  <a:pt x="11067" y="11738"/>
                </a:cubicBezTo>
                <a:lnTo>
                  <a:pt x="11067" y="8496"/>
                </a:lnTo>
                <a:cubicBezTo>
                  <a:pt x="11067" y="8277"/>
                  <a:pt x="10895" y="8095"/>
                  <a:pt x="10666" y="8095"/>
                </a:cubicBezTo>
                <a:lnTo>
                  <a:pt x="10530" y="8095"/>
                </a:lnTo>
                <a:lnTo>
                  <a:pt x="10530" y="3103"/>
                </a:lnTo>
                <a:cubicBezTo>
                  <a:pt x="10530" y="2999"/>
                  <a:pt x="10484" y="2895"/>
                  <a:pt x="10411" y="2817"/>
                </a:cubicBezTo>
                <a:lnTo>
                  <a:pt x="7709" y="115"/>
                </a:lnTo>
                <a:cubicBezTo>
                  <a:pt x="7631" y="37"/>
                  <a:pt x="7538" y="1"/>
                  <a:pt x="7423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71610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71D3599-BF03-1DA4-29C8-505B3D11B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4000" dirty="0">
                <a:latin typeface="清松手寫體3" panose="00000500000000000000" pitchFamily="2" charset="-120"/>
                <a:ea typeface="清松手寫體3" panose="00000500000000000000" pitchFamily="2" charset="-120"/>
              </a:rPr>
              <a:t>核心程式</a:t>
            </a:r>
            <a:r>
              <a:rPr lang="en-US" altLang="zh-TW" sz="4000" dirty="0">
                <a:latin typeface="清松手寫體3" panose="00000500000000000000" pitchFamily="2" charset="-120"/>
                <a:ea typeface="清松手寫體3" panose="00000500000000000000" pitchFamily="2" charset="-120"/>
              </a:rPr>
              <a:t>(</a:t>
            </a:r>
            <a:r>
              <a:rPr lang="zh-TW" altLang="en-US" sz="4000" dirty="0">
                <a:latin typeface="清松手寫體3" panose="00000500000000000000" pitchFamily="2" charset="-120"/>
                <a:ea typeface="清松手寫體3" panose="00000500000000000000" pitchFamily="2" charset="-120"/>
              </a:rPr>
              <a:t>時間倒數</a:t>
            </a:r>
            <a:r>
              <a:rPr lang="en-US" altLang="zh-TW" sz="4000" dirty="0">
                <a:latin typeface="清松手寫體3" panose="00000500000000000000" pitchFamily="2" charset="-120"/>
                <a:ea typeface="清松手寫體3" panose="00000500000000000000" pitchFamily="2" charset="-120"/>
              </a:rPr>
              <a:t>)</a:t>
            </a:r>
            <a:endParaRPr lang="zh-TW" altLang="en-US" sz="4000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DF7EF12-DBAA-B11A-4B01-B1781B9AD5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382" y="1386405"/>
            <a:ext cx="6925235" cy="2696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4416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71D3599-BF03-1DA4-29C8-505B3D11B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4000" dirty="0">
                <a:latin typeface="清松手寫體3" panose="00000500000000000000" pitchFamily="2" charset="-120"/>
                <a:ea typeface="清松手寫體3" panose="00000500000000000000" pitchFamily="2" charset="-120"/>
              </a:rPr>
              <a:t>核心程式</a:t>
            </a:r>
            <a:r>
              <a:rPr lang="en-US" altLang="zh-TW" sz="4000" dirty="0">
                <a:latin typeface="清松手寫體3" panose="00000500000000000000" pitchFamily="2" charset="-120"/>
                <a:ea typeface="清松手寫體3" panose="00000500000000000000" pitchFamily="2" charset="-120"/>
              </a:rPr>
              <a:t>(</a:t>
            </a:r>
            <a:r>
              <a:rPr lang="zh-TW" altLang="en-US" sz="4000" dirty="0">
                <a:latin typeface="清松手寫體3" panose="00000500000000000000" pitchFamily="2" charset="-120"/>
                <a:ea typeface="清松手寫體3" panose="00000500000000000000" pitchFamily="2" charset="-120"/>
              </a:rPr>
              <a:t>時間倒數</a:t>
            </a:r>
            <a:r>
              <a:rPr lang="en-US" altLang="zh-TW" sz="4000" dirty="0">
                <a:latin typeface="清松手寫體3" panose="00000500000000000000" pitchFamily="2" charset="-120"/>
                <a:ea typeface="清松手寫體3" panose="00000500000000000000" pitchFamily="2" charset="-120"/>
              </a:rPr>
              <a:t>)</a:t>
            </a:r>
            <a:endParaRPr lang="zh-TW" altLang="en-US" sz="4000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8CD16397-508D-421B-854E-E56B190EBF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4799" y="1197781"/>
            <a:ext cx="5954402" cy="3871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4173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75" name="Google Shape;675;p41"/>
          <p:cNvCxnSpPr>
            <a:stCxn id="676" idx="3"/>
            <a:endCxn id="677" idx="1"/>
          </p:cNvCxnSpPr>
          <p:nvPr/>
        </p:nvCxnSpPr>
        <p:spPr>
          <a:xfrm>
            <a:off x="4154827" y="2851600"/>
            <a:ext cx="762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8" name="Google Shape;678;p41"/>
          <p:cNvCxnSpPr>
            <a:stCxn id="677" idx="3"/>
            <a:endCxn id="679" idx="1"/>
          </p:cNvCxnSpPr>
          <p:nvPr/>
        </p:nvCxnSpPr>
        <p:spPr>
          <a:xfrm>
            <a:off x="5793175" y="2851600"/>
            <a:ext cx="906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80" name="Google Shape;680;p41"/>
          <p:cNvSpPr/>
          <p:nvPr/>
        </p:nvSpPr>
        <p:spPr>
          <a:xfrm>
            <a:off x="4845339" y="2582050"/>
            <a:ext cx="1020000" cy="5391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1" name="Google Shape;681;p41"/>
          <p:cNvSpPr/>
          <p:nvPr/>
        </p:nvSpPr>
        <p:spPr>
          <a:xfrm>
            <a:off x="6627525" y="2582050"/>
            <a:ext cx="1020000" cy="5391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2" name="Google Shape;682;p41"/>
          <p:cNvSpPr txBox="1">
            <a:spLocks noGrp="1"/>
          </p:cNvSpPr>
          <p:nvPr>
            <p:ph type="title"/>
          </p:nvPr>
        </p:nvSpPr>
        <p:spPr>
          <a:xfrm>
            <a:off x="720000" y="44005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4000" dirty="0">
                <a:latin typeface="清松手寫體3" panose="00000500000000000000" pitchFamily="2" charset="-120"/>
                <a:ea typeface="清松手寫體3" panose="00000500000000000000" pitchFamily="2" charset="-120"/>
              </a:rPr>
              <a:t>核心程式</a:t>
            </a:r>
            <a:r>
              <a:rPr lang="en-US" altLang="zh-TW" sz="4000" dirty="0">
                <a:latin typeface="清松手寫體3" panose="00000500000000000000" pitchFamily="2" charset="-120"/>
                <a:ea typeface="清松手寫體3" panose="00000500000000000000" pitchFamily="2" charset="-120"/>
              </a:rPr>
              <a:t>(</a:t>
            </a:r>
            <a:r>
              <a:rPr lang="zh-TW" altLang="en-US" sz="4000" dirty="0">
                <a:latin typeface="清松手寫體3" panose="00000500000000000000" pitchFamily="2" charset="-120"/>
                <a:ea typeface="清松手寫體3" panose="00000500000000000000" pitchFamily="2" charset="-120"/>
              </a:rPr>
              <a:t>加密過程</a:t>
            </a:r>
            <a:r>
              <a:rPr lang="en-US" altLang="zh-TW" sz="4000" dirty="0">
                <a:latin typeface="清松手寫體3" panose="00000500000000000000" pitchFamily="2" charset="-120"/>
                <a:ea typeface="清松手寫體3" panose="00000500000000000000" pitchFamily="2" charset="-120"/>
              </a:rPr>
              <a:t>)</a:t>
            </a:r>
            <a:endParaRPr sz="4000" dirty="0">
              <a:latin typeface="清松手寫體3" panose="00000500000000000000" pitchFamily="2" charset="-120"/>
              <a:ea typeface="清松手寫體3" panose="00000500000000000000" pitchFamily="2" charset="-120"/>
            </a:endParaRPr>
          </a:p>
        </p:txBody>
      </p:sp>
      <p:sp>
        <p:nvSpPr>
          <p:cNvPr id="677" name="Google Shape;677;p41"/>
          <p:cNvSpPr/>
          <p:nvPr/>
        </p:nvSpPr>
        <p:spPr>
          <a:xfrm>
            <a:off x="4917475" y="2638750"/>
            <a:ext cx="875700" cy="4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accent6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2XXX</a:t>
            </a:r>
            <a:endParaRPr sz="2400">
              <a:solidFill>
                <a:schemeClr val="accent6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679" name="Google Shape;679;p41"/>
          <p:cNvSpPr/>
          <p:nvPr/>
        </p:nvSpPr>
        <p:spPr>
          <a:xfrm>
            <a:off x="6699675" y="2638750"/>
            <a:ext cx="875700" cy="4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accent6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2XXX</a:t>
            </a:r>
            <a:endParaRPr sz="2400">
              <a:solidFill>
                <a:schemeClr val="accent6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cxnSp>
        <p:nvCxnSpPr>
          <p:cNvPr id="683" name="Google Shape;683;p41"/>
          <p:cNvCxnSpPr>
            <a:stCxn id="684" idx="3"/>
            <a:endCxn id="676" idx="1"/>
          </p:cNvCxnSpPr>
          <p:nvPr/>
        </p:nvCxnSpPr>
        <p:spPr>
          <a:xfrm>
            <a:off x="2484427" y="2851600"/>
            <a:ext cx="7947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85" name="Google Shape;685;p41"/>
          <p:cNvSpPr txBox="1"/>
          <p:nvPr/>
        </p:nvSpPr>
        <p:spPr>
          <a:xfrm>
            <a:off x="853747" y="3605405"/>
            <a:ext cx="2305500" cy="4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400" dirty="0">
                <a:solidFill>
                  <a:schemeClr val="dk1"/>
                </a:solidFill>
                <a:latin typeface="宅在家自動筆" panose="02020300000000000000" pitchFamily="18" charset="-120"/>
                <a:ea typeface="宅在家自動筆" panose="02020300000000000000" pitchFamily="18" charset="-120"/>
                <a:cs typeface="宅在家自動筆" panose="02020300000000000000" pitchFamily="18" charset="-120"/>
                <a:sym typeface="Montserrat ExtraBold"/>
              </a:rPr>
              <a:t>遍歷檔案</a:t>
            </a:r>
            <a:endParaRPr sz="2400" dirty="0">
              <a:solidFill>
                <a:schemeClr val="dk1"/>
              </a:solidFill>
              <a:latin typeface="宅在家自動筆" panose="02020300000000000000" pitchFamily="18" charset="-120"/>
              <a:ea typeface="宅在家自動筆" panose="02020300000000000000" pitchFamily="18" charset="-120"/>
              <a:cs typeface="宅在家自動筆" panose="02020300000000000000" pitchFamily="18" charset="-120"/>
              <a:sym typeface="Montserrat ExtraBold"/>
            </a:endParaRPr>
          </a:p>
        </p:txBody>
      </p:sp>
      <p:sp>
        <p:nvSpPr>
          <p:cNvPr id="687" name="Google Shape;687;p41"/>
          <p:cNvSpPr txBox="1"/>
          <p:nvPr/>
        </p:nvSpPr>
        <p:spPr>
          <a:xfrm>
            <a:off x="2516475" y="1947916"/>
            <a:ext cx="2400952" cy="4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2400" dirty="0">
                <a:solidFill>
                  <a:schemeClr val="dk1"/>
                </a:solidFill>
                <a:latin typeface="宅在家自動筆" panose="02020300000000000000" pitchFamily="18" charset="-120"/>
                <a:ea typeface="宅在家自動筆" panose="02020300000000000000" pitchFamily="18" charset="-120"/>
                <a:cs typeface="宅在家自動筆" panose="02020300000000000000" pitchFamily="18" charset="-120"/>
                <a:sym typeface="Montserrat ExtraBold"/>
              </a:rPr>
              <a:t>AES</a:t>
            </a:r>
            <a:r>
              <a:rPr lang="zh-TW" altLang="en-US" sz="2400" dirty="0">
                <a:solidFill>
                  <a:schemeClr val="dk1"/>
                </a:solidFill>
                <a:latin typeface="宅在家自動筆" panose="02020300000000000000" pitchFamily="18" charset="-120"/>
                <a:ea typeface="宅在家自動筆" panose="02020300000000000000" pitchFamily="18" charset="-120"/>
                <a:cs typeface="宅在家自動筆" panose="02020300000000000000" pitchFamily="18" charset="-120"/>
                <a:sym typeface="Montserrat ExtraBold"/>
              </a:rPr>
              <a:t>加密檔案</a:t>
            </a:r>
            <a:endParaRPr sz="2400" dirty="0">
              <a:solidFill>
                <a:schemeClr val="dk1"/>
              </a:solidFill>
              <a:latin typeface="宅在家自動筆" panose="02020300000000000000" pitchFamily="18" charset="-120"/>
              <a:ea typeface="宅在家自動筆" panose="02020300000000000000" pitchFamily="18" charset="-120"/>
              <a:cs typeface="宅在家自動筆" panose="02020300000000000000" pitchFamily="18" charset="-120"/>
              <a:sym typeface="Montserrat ExtraBold"/>
            </a:endParaRPr>
          </a:p>
        </p:txBody>
      </p:sp>
      <p:sp>
        <p:nvSpPr>
          <p:cNvPr id="689" name="Google Shape;689;p41"/>
          <p:cNvSpPr txBox="1"/>
          <p:nvPr/>
        </p:nvSpPr>
        <p:spPr>
          <a:xfrm>
            <a:off x="4178879" y="3605405"/>
            <a:ext cx="2352892" cy="4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2400" dirty="0">
                <a:solidFill>
                  <a:schemeClr val="dk1"/>
                </a:solidFill>
                <a:latin typeface="宅在家自動筆" panose="02020300000000000000" pitchFamily="18" charset="-120"/>
                <a:ea typeface="宅在家自動筆" panose="02020300000000000000" pitchFamily="18" charset="-120"/>
                <a:cs typeface="宅在家自動筆" panose="02020300000000000000" pitchFamily="18" charset="-120"/>
                <a:sym typeface="Montserrat ExtraBold"/>
              </a:rPr>
              <a:t>RSA</a:t>
            </a:r>
            <a:r>
              <a:rPr lang="zh-TW" altLang="en-US" sz="2400" dirty="0">
                <a:solidFill>
                  <a:schemeClr val="dk1"/>
                </a:solidFill>
                <a:latin typeface="宅在家自動筆" panose="02020300000000000000" pitchFamily="18" charset="-120"/>
                <a:ea typeface="宅在家自動筆" panose="02020300000000000000" pitchFamily="18" charset="-120"/>
                <a:cs typeface="宅在家自動筆" panose="02020300000000000000" pitchFamily="18" charset="-120"/>
                <a:sym typeface="Montserrat ExtraBold"/>
              </a:rPr>
              <a:t>加密</a:t>
            </a:r>
            <a:r>
              <a:rPr lang="en-US" altLang="zh-TW" sz="2400" dirty="0">
                <a:solidFill>
                  <a:schemeClr val="dk1"/>
                </a:solidFill>
                <a:latin typeface="宅在家自動筆" panose="02020300000000000000" pitchFamily="18" charset="-120"/>
                <a:ea typeface="宅在家自動筆" panose="02020300000000000000" pitchFamily="18" charset="-120"/>
                <a:cs typeface="宅在家自動筆" panose="02020300000000000000" pitchFamily="18" charset="-120"/>
                <a:sym typeface="Montserrat ExtraBold"/>
              </a:rPr>
              <a:t>AES</a:t>
            </a:r>
            <a:r>
              <a:rPr lang="zh-TW" altLang="en-US" sz="2400" dirty="0">
                <a:solidFill>
                  <a:schemeClr val="dk1"/>
                </a:solidFill>
                <a:latin typeface="宅在家自動筆" panose="02020300000000000000" pitchFamily="18" charset="-120"/>
                <a:ea typeface="宅在家自動筆" panose="02020300000000000000" pitchFamily="18" charset="-120"/>
                <a:cs typeface="宅在家自動筆" panose="02020300000000000000" pitchFamily="18" charset="-120"/>
                <a:sym typeface="Montserrat ExtraBold"/>
              </a:rPr>
              <a:t> </a:t>
            </a:r>
            <a:r>
              <a:rPr lang="en-US" altLang="zh-TW" sz="2400" dirty="0">
                <a:solidFill>
                  <a:schemeClr val="dk1"/>
                </a:solidFill>
                <a:latin typeface="宅在家自動筆" panose="02020300000000000000" pitchFamily="18" charset="-120"/>
                <a:ea typeface="宅在家自動筆" panose="02020300000000000000" pitchFamily="18" charset="-120"/>
                <a:cs typeface="宅在家自動筆" panose="02020300000000000000" pitchFamily="18" charset="-120"/>
                <a:sym typeface="Montserrat ExtraBold"/>
              </a:rPr>
              <a:t>key</a:t>
            </a:r>
            <a:endParaRPr sz="2400" dirty="0">
              <a:solidFill>
                <a:schemeClr val="dk1"/>
              </a:solidFill>
              <a:latin typeface="宅在家自動筆" panose="02020300000000000000" pitchFamily="18" charset="-120"/>
              <a:ea typeface="宅在家自動筆" panose="02020300000000000000" pitchFamily="18" charset="-120"/>
              <a:cs typeface="宅在家自動筆" panose="02020300000000000000" pitchFamily="18" charset="-120"/>
              <a:sym typeface="Montserrat ExtraBold"/>
            </a:endParaRPr>
          </a:p>
        </p:txBody>
      </p:sp>
      <p:sp>
        <p:nvSpPr>
          <p:cNvPr id="691" name="Google Shape;691;p41"/>
          <p:cNvSpPr txBox="1"/>
          <p:nvPr/>
        </p:nvSpPr>
        <p:spPr>
          <a:xfrm>
            <a:off x="5984775" y="1943501"/>
            <a:ext cx="2305500" cy="4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400" dirty="0">
                <a:solidFill>
                  <a:schemeClr val="dk1"/>
                </a:solidFill>
                <a:latin typeface="宅在家自動筆" panose="02020300000000000000" pitchFamily="18" charset="-120"/>
                <a:ea typeface="宅在家自動筆" panose="02020300000000000000" pitchFamily="18" charset="-120"/>
                <a:cs typeface="宅在家自動筆" panose="02020300000000000000" pitchFamily="18" charset="-120"/>
                <a:sym typeface="Montserrat ExtraBold"/>
              </a:rPr>
              <a:t>送出私鑰</a:t>
            </a:r>
            <a:endParaRPr sz="2400" dirty="0">
              <a:solidFill>
                <a:schemeClr val="dk1"/>
              </a:solidFill>
              <a:latin typeface="宅在家自動筆" panose="02020300000000000000" pitchFamily="18" charset="-120"/>
              <a:ea typeface="宅在家自動筆" panose="02020300000000000000" pitchFamily="18" charset="-120"/>
              <a:cs typeface="宅在家自動筆" panose="02020300000000000000" pitchFamily="18" charset="-120"/>
              <a:sym typeface="Montserrat ExtraBold"/>
            </a:endParaRPr>
          </a:p>
        </p:txBody>
      </p:sp>
      <p:cxnSp>
        <p:nvCxnSpPr>
          <p:cNvPr id="693" name="Google Shape;693;p41"/>
          <p:cNvCxnSpPr>
            <a:stCxn id="694" idx="2"/>
            <a:endCxn id="685" idx="0"/>
          </p:cNvCxnSpPr>
          <p:nvPr/>
        </p:nvCxnSpPr>
        <p:spPr>
          <a:xfrm>
            <a:off x="2006477" y="3064450"/>
            <a:ext cx="0" cy="5409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95" name="Google Shape;695;p41"/>
          <p:cNvCxnSpPr>
            <a:cxnSpLocks/>
            <a:stCxn id="696" idx="0"/>
            <a:endCxn id="687" idx="2"/>
          </p:cNvCxnSpPr>
          <p:nvPr/>
        </p:nvCxnSpPr>
        <p:spPr>
          <a:xfrm flipH="1" flipV="1">
            <a:off x="3716951" y="2373616"/>
            <a:ext cx="25" cy="208434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97" name="Google Shape;697;p41"/>
          <p:cNvCxnSpPr>
            <a:cxnSpLocks/>
            <a:stCxn id="680" idx="2"/>
            <a:endCxn id="689" idx="0"/>
          </p:cNvCxnSpPr>
          <p:nvPr/>
        </p:nvCxnSpPr>
        <p:spPr>
          <a:xfrm flipH="1">
            <a:off x="5355325" y="3121150"/>
            <a:ext cx="14" cy="484255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98" name="Google Shape;698;p41"/>
          <p:cNvCxnSpPr>
            <a:cxnSpLocks/>
            <a:stCxn id="681" idx="0"/>
            <a:endCxn id="691" idx="2"/>
          </p:cNvCxnSpPr>
          <p:nvPr/>
        </p:nvCxnSpPr>
        <p:spPr>
          <a:xfrm flipV="1">
            <a:off x="7137525" y="2369201"/>
            <a:ext cx="0" cy="212849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99" name="Google Shape;699;p41"/>
          <p:cNvSpPr/>
          <p:nvPr/>
        </p:nvSpPr>
        <p:spPr>
          <a:xfrm>
            <a:off x="1496475" y="2582050"/>
            <a:ext cx="1020000" cy="5391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4" name="Google Shape;694;p41"/>
          <p:cNvSpPr/>
          <p:nvPr/>
        </p:nvSpPr>
        <p:spPr>
          <a:xfrm>
            <a:off x="1568627" y="2638750"/>
            <a:ext cx="875700" cy="4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accent6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2XXX</a:t>
            </a:r>
            <a:endParaRPr sz="1900">
              <a:solidFill>
                <a:schemeClr val="accent6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696" name="Google Shape;696;p41"/>
          <p:cNvSpPr/>
          <p:nvPr/>
        </p:nvSpPr>
        <p:spPr>
          <a:xfrm>
            <a:off x="3206976" y="2582050"/>
            <a:ext cx="1020000" cy="5391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6" name="Google Shape;676;p41"/>
          <p:cNvSpPr/>
          <p:nvPr/>
        </p:nvSpPr>
        <p:spPr>
          <a:xfrm>
            <a:off x="3279127" y="2638750"/>
            <a:ext cx="875700" cy="4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accent6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2XXX</a:t>
            </a:r>
            <a:endParaRPr sz="2400">
              <a:solidFill>
                <a:schemeClr val="accent6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7C607808-59BD-2099-A2ED-D158F92580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80" y="4049259"/>
            <a:ext cx="9144000" cy="204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8502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41"/>
          <p:cNvSpPr txBox="1">
            <a:spLocks noGrp="1"/>
          </p:cNvSpPr>
          <p:nvPr>
            <p:ph type="title"/>
          </p:nvPr>
        </p:nvSpPr>
        <p:spPr>
          <a:xfrm>
            <a:off x="720000" y="44005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4000" dirty="0">
                <a:latin typeface="清松手寫體3" panose="00000500000000000000" pitchFamily="2" charset="-120"/>
                <a:ea typeface="清松手寫體3" panose="00000500000000000000" pitchFamily="2" charset="-120"/>
              </a:rPr>
              <a:t>核心程式</a:t>
            </a:r>
            <a:r>
              <a:rPr lang="en-US" altLang="zh-TW" sz="4000" dirty="0">
                <a:latin typeface="清松手寫體3" panose="00000500000000000000" pitchFamily="2" charset="-120"/>
                <a:ea typeface="清松手寫體3" panose="00000500000000000000" pitchFamily="2" charset="-120"/>
              </a:rPr>
              <a:t>(</a:t>
            </a:r>
            <a:r>
              <a:rPr lang="zh-TW" altLang="en-US" sz="4000" dirty="0">
                <a:latin typeface="清松手寫體3" panose="00000500000000000000" pitchFamily="2" charset="-120"/>
                <a:ea typeface="清松手寫體3" panose="00000500000000000000" pitchFamily="2" charset="-120"/>
              </a:rPr>
              <a:t>加密過程</a:t>
            </a:r>
            <a:r>
              <a:rPr lang="en-US" altLang="zh-TW" sz="4000" dirty="0">
                <a:latin typeface="清松手寫體3" panose="00000500000000000000" pitchFamily="2" charset="-120"/>
                <a:ea typeface="清松手寫體3" panose="00000500000000000000" pitchFamily="2" charset="-120"/>
              </a:rPr>
              <a:t>)</a:t>
            </a:r>
            <a:endParaRPr sz="4000" dirty="0">
              <a:latin typeface="清松手寫體3" panose="00000500000000000000" pitchFamily="2" charset="-120"/>
              <a:ea typeface="清松手寫體3" panose="00000500000000000000" pitchFamily="2" charset="-12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CDB9A77-957C-424E-6571-D3D6CB3EFD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8954"/>
          <a:stretch/>
        </p:blipFill>
        <p:spPr>
          <a:xfrm>
            <a:off x="614592" y="1290483"/>
            <a:ext cx="3788510" cy="3853017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48D9F599-5DE1-A054-C682-19AFC170EF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1438"/>
          <a:stretch/>
        </p:blipFill>
        <p:spPr>
          <a:xfrm>
            <a:off x="4635490" y="1290483"/>
            <a:ext cx="3788510" cy="2433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9336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75" name="Google Shape;675;p41"/>
          <p:cNvCxnSpPr>
            <a:stCxn id="676" idx="3"/>
            <a:endCxn id="677" idx="1"/>
          </p:cNvCxnSpPr>
          <p:nvPr/>
        </p:nvCxnSpPr>
        <p:spPr>
          <a:xfrm>
            <a:off x="4154827" y="2851600"/>
            <a:ext cx="762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8" name="Google Shape;678;p41"/>
          <p:cNvCxnSpPr>
            <a:stCxn id="677" idx="3"/>
            <a:endCxn id="679" idx="1"/>
          </p:cNvCxnSpPr>
          <p:nvPr/>
        </p:nvCxnSpPr>
        <p:spPr>
          <a:xfrm>
            <a:off x="5793175" y="2851600"/>
            <a:ext cx="906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80" name="Google Shape;680;p41"/>
          <p:cNvSpPr/>
          <p:nvPr/>
        </p:nvSpPr>
        <p:spPr>
          <a:xfrm>
            <a:off x="4845339" y="2582050"/>
            <a:ext cx="1020000" cy="5391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1" name="Google Shape;681;p41"/>
          <p:cNvSpPr/>
          <p:nvPr/>
        </p:nvSpPr>
        <p:spPr>
          <a:xfrm>
            <a:off x="6627525" y="2582050"/>
            <a:ext cx="1020000" cy="5391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2" name="Google Shape;682;p41"/>
          <p:cNvSpPr txBox="1">
            <a:spLocks noGrp="1"/>
          </p:cNvSpPr>
          <p:nvPr>
            <p:ph type="title"/>
          </p:nvPr>
        </p:nvSpPr>
        <p:spPr>
          <a:xfrm>
            <a:off x="720000" y="44005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4000" dirty="0">
                <a:latin typeface="清松手寫體3" panose="00000500000000000000" pitchFamily="2" charset="-120"/>
                <a:ea typeface="清松手寫體3" panose="00000500000000000000" pitchFamily="2" charset="-120"/>
              </a:rPr>
              <a:t>核心程式</a:t>
            </a:r>
            <a:r>
              <a:rPr lang="en-US" altLang="zh-TW" sz="4000" dirty="0">
                <a:latin typeface="清松手寫體3" panose="00000500000000000000" pitchFamily="2" charset="-120"/>
                <a:ea typeface="清松手寫體3" panose="00000500000000000000" pitchFamily="2" charset="-120"/>
              </a:rPr>
              <a:t>(</a:t>
            </a:r>
            <a:r>
              <a:rPr lang="zh-TW" altLang="en-US" sz="4000" dirty="0">
                <a:latin typeface="清松手寫體3" panose="00000500000000000000" pitchFamily="2" charset="-120"/>
                <a:ea typeface="清松手寫體3" panose="00000500000000000000" pitchFamily="2" charset="-120"/>
              </a:rPr>
              <a:t>解密過程</a:t>
            </a:r>
            <a:r>
              <a:rPr lang="en-US" altLang="zh-TW" sz="4000" dirty="0">
                <a:latin typeface="清松手寫體3" panose="00000500000000000000" pitchFamily="2" charset="-120"/>
                <a:ea typeface="清松手寫體3" panose="00000500000000000000" pitchFamily="2" charset="-120"/>
              </a:rPr>
              <a:t>)</a:t>
            </a:r>
            <a:endParaRPr sz="4000" dirty="0">
              <a:latin typeface="清松手寫體3" panose="00000500000000000000" pitchFamily="2" charset="-120"/>
              <a:ea typeface="清松手寫體3" panose="00000500000000000000" pitchFamily="2" charset="-120"/>
            </a:endParaRPr>
          </a:p>
        </p:txBody>
      </p:sp>
      <p:sp>
        <p:nvSpPr>
          <p:cNvPr id="677" name="Google Shape;677;p41"/>
          <p:cNvSpPr/>
          <p:nvPr/>
        </p:nvSpPr>
        <p:spPr>
          <a:xfrm>
            <a:off x="4917475" y="2638750"/>
            <a:ext cx="875700" cy="4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accent6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2XXX</a:t>
            </a:r>
            <a:endParaRPr sz="2400">
              <a:solidFill>
                <a:schemeClr val="accent6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679" name="Google Shape;679;p41"/>
          <p:cNvSpPr/>
          <p:nvPr/>
        </p:nvSpPr>
        <p:spPr>
          <a:xfrm>
            <a:off x="6699675" y="2638750"/>
            <a:ext cx="875700" cy="4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accent6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2XXX</a:t>
            </a:r>
            <a:endParaRPr sz="2400">
              <a:solidFill>
                <a:schemeClr val="accent6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cxnSp>
        <p:nvCxnSpPr>
          <p:cNvPr id="683" name="Google Shape;683;p41"/>
          <p:cNvCxnSpPr>
            <a:stCxn id="684" idx="3"/>
            <a:endCxn id="676" idx="1"/>
          </p:cNvCxnSpPr>
          <p:nvPr/>
        </p:nvCxnSpPr>
        <p:spPr>
          <a:xfrm>
            <a:off x="2484427" y="2851600"/>
            <a:ext cx="7947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85" name="Google Shape;685;p41"/>
          <p:cNvSpPr txBox="1"/>
          <p:nvPr/>
        </p:nvSpPr>
        <p:spPr>
          <a:xfrm>
            <a:off x="853747" y="3605405"/>
            <a:ext cx="2305500" cy="4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400" dirty="0">
                <a:solidFill>
                  <a:schemeClr val="dk1"/>
                </a:solidFill>
                <a:latin typeface="宅在家自動筆" panose="02020300000000000000" pitchFamily="18" charset="-120"/>
                <a:ea typeface="宅在家自動筆" panose="02020300000000000000" pitchFamily="18" charset="-120"/>
                <a:cs typeface="宅在家自動筆" panose="02020300000000000000" pitchFamily="18" charset="-120"/>
                <a:sym typeface="Montserrat ExtraBold"/>
              </a:rPr>
              <a:t>要求私鑰</a:t>
            </a:r>
            <a:endParaRPr sz="2400" dirty="0">
              <a:solidFill>
                <a:schemeClr val="dk1"/>
              </a:solidFill>
              <a:latin typeface="宅在家自動筆" panose="02020300000000000000" pitchFamily="18" charset="-120"/>
              <a:ea typeface="宅在家自動筆" panose="02020300000000000000" pitchFamily="18" charset="-120"/>
              <a:cs typeface="宅在家自動筆" panose="02020300000000000000" pitchFamily="18" charset="-120"/>
              <a:sym typeface="Montserrat ExtraBold"/>
            </a:endParaRPr>
          </a:p>
        </p:txBody>
      </p:sp>
      <p:sp>
        <p:nvSpPr>
          <p:cNvPr id="687" name="Google Shape;687;p41"/>
          <p:cNvSpPr txBox="1"/>
          <p:nvPr/>
        </p:nvSpPr>
        <p:spPr>
          <a:xfrm>
            <a:off x="2516475" y="1947916"/>
            <a:ext cx="2400952" cy="4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2400" dirty="0">
                <a:solidFill>
                  <a:schemeClr val="dk1"/>
                </a:solidFill>
                <a:latin typeface="宅在家自動筆" panose="02020300000000000000" pitchFamily="18" charset="-120"/>
                <a:ea typeface="宅在家自動筆" panose="02020300000000000000" pitchFamily="18" charset="-120"/>
                <a:cs typeface="宅在家自動筆" panose="02020300000000000000" pitchFamily="18" charset="-120"/>
                <a:sym typeface="Montserrat ExtraBold"/>
              </a:rPr>
              <a:t>RSA</a:t>
            </a:r>
            <a:r>
              <a:rPr lang="zh-TW" altLang="en-US" sz="2400" dirty="0">
                <a:solidFill>
                  <a:schemeClr val="dk1"/>
                </a:solidFill>
                <a:latin typeface="宅在家自動筆" panose="02020300000000000000" pitchFamily="18" charset="-120"/>
                <a:ea typeface="宅在家自動筆" panose="02020300000000000000" pitchFamily="18" charset="-120"/>
                <a:cs typeface="宅在家自動筆" panose="02020300000000000000" pitchFamily="18" charset="-120"/>
                <a:sym typeface="Montserrat ExtraBold"/>
              </a:rPr>
              <a:t>解密</a:t>
            </a:r>
            <a:r>
              <a:rPr lang="en-US" altLang="zh-TW" sz="2400" dirty="0">
                <a:solidFill>
                  <a:schemeClr val="dk1"/>
                </a:solidFill>
                <a:latin typeface="宅在家自動筆" panose="02020300000000000000" pitchFamily="18" charset="-120"/>
                <a:ea typeface="宅在家自動筆" panose="02020300000000000000" pitchFamily="18" charset="-120"/>
                <a:cs typeface="宅在家自動筆" panose="02020300000000000000" pitchFamily="18" charset="-120"/>
                <a:sym typeface="Montserrat ExtraBold"/>
              </a:rPr>
              <a:t>AES</a:t>
            </a:r>
            <a:r>
              <a:rPr lang="zh-TW" altLang="en-US" sz="2400" dirty="0">
                <a:solidFill>
                  <a:schemeClr val="dk1"/>
                </a:solidFill>
                <a:latin typeface="宅在家自動筆" panose="02020300000000000000" pitchFamily="18" charset="-120"/>
                <a:ea typeface="宅在家自動筆" panose="02020300000000000000" pitchFamily="18" charset="-120"/>
                <a:cs typeface="宅在家自動筆" panose="02020300000000000000" pitchFamily="18" charset="-120"/>
                <a:sym typeface="Montserrat ExtraBold"/>
              </a:rPr>
              <a:t> </a:t>
            </a:r>
            <a:r>
              <a:rPr lang="en-US" altLang="zh-TW" sz="2400" dirty="0">
                <a:solidFill>
                  <a:schemeClr val="dk1"/>
                </a:solidFill>
                <a:latin typeface="宅在家自動筆" panose="02020300000000000000" pitchFamily="18" charset="-120"/>
                <a:ea typeface="宅在家自動筆" panose="02020300000000000000" pitchFamily="18" charset="-120"/>
                <a:cs typeface="宅在家自動筆" panose="02020300000000000000" pitchFamily="18" charset="-120"/>
                <a:sym typeface="Montserrat ExtraBold"/>
              </a:rPr>
              <a:t>key</a:t>
            </a:r>
            <a:endParaRPr sz="2400" dirty="0">
              <a:solidFill>
                <a:schemeClr val="dk1"/>
              </a:solidFill>
              <a:latin typeface="宅在家自動筆" panose="02020300000000000000" pitchFamily="18" charset="-120"/>
              <a:ea typeface="宅在家自動筆" panose="02020300000000000000" pitchFamily="18" charset="-120"/>
              <a:cs typeface="宅在家自動筆" panose="02020300000000000000" pitchFamily="18" charset="-120"/>
              <a:sym typeface="Montserrat ExtraBold"/>
            </a:endParaRPr>
          </a:p>
        </p:txBody>
      </p:sp>
      <p:sp>
        <p:nvSpPr>
          <p:cNvPr id="689" name="Google Shape;689;p41"/>
          <p:cNvSpPr txBox="1"/>
          <p:nvPr/>
        </p:nvSpPr>
        <p:spPr>
          <a:xfrm>
            <a:off x="4013947" y="3599134"/>
            <a:ext cx="2685728" cy="4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400" dirty="0">
                <a:solidFill>
                  <a:schemeClr val="dk1"/>
                </a:solidFill>
                <a:latin typeface="宅在家自動筆" panose="02020300000000000000" pitchFamily="18" charset="-120"/>
                <a:ea typeface="宅在家自動筆" panose="02020300000000000000" pitchFamily="18" charset="-120"/>
                <a:cs typeface="宅在家自動筆" panose="02020300000000000000" pitchFamily="18" charset="-120"/>
                <a:sym typeface="Montserrat ExtraBold"/>
              </a:rPr>
              <a:t>讀取</a:t>
            </a:r>
            <a:r>
              <a:rPr lang="en-US" altLang="zh-TW" sz="2400" dirty="0">
                <a:solidFill>
                  <a:schemeClr val="dk1"/>
                </a:solidFill>
                <a:latin typeface="宅在家自動筆" panose="02020300000000000000" pitchFamily="18" charset="-120"/>
                <a:ea typeface="宅在家自動筆" panose="02020300000000000000" pitchFamily="18" charset="-120"/>
                <a:cs typeface="宅在家自動筆" panose="02020300000000000000" pitchFamily="18" charset="-120"/>
                <a:sym typeface="Montserrat ExtraBold"/>
              </a:rPr>
              <a:t>filepath.txt</a:t>
            </a:r>
            <a:endParaRPr sz="2400" dirty="0">
              <a:solidFill>
                <a:schemeClr val="dk1"/>
              </a:solidFill>
              <a:latin typeface="宅在家自動筆" panose="02020300000000000000" pitchFamily="18" charset="-120"/>
              <a:ea typeface="宅在家自動筆" panose="02020300000000000000" pitchFamily="18" charset="-120"/>
              <a:cs typeface="宅在家自動筆" panose="02020300000000000000" pitchFamily="18" charset="-120"/>
              <a:sym typeface="Montserrat ExtraBold"/>
            </a:endParaRPr>
          </a:p>
        </p:txBody>
      </p:sp>
      <p:sp>
        <p:nvSpPr>
          <p:cNvPr id="691" name="Google Shape;691;p41"/>
          <p:cNvSpPr txBox="1"/>
          <p:nvPr/>
        </p:nvSpPr>
        <p:spPr>
          <a:xfrm>
            <a:off x="5984775" y="1943501"/>
            <a:ext cx="2305500" cy="4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宅在家自動筆" panose="02020300000000000000" pitchFamily="18" charset="-120"/>
                <a:ea typeface="宅在家自動筆" panose="02020300000000000000" pitchFamily="18" charset="-120"/>
                <a:cs typeface="宅在家自動筆" panose="02020300000000000000" pitchFamily="18" charset="-120"/>
                <a:sym typeface="Montserrat ExtraBold"/>
              </a:rPr>
              <a:t>AES</a:t>
            </a:r>
            <a:r>
              <a:rPr lang="zh-TW" altLang="en-US" sz="2400" dirty="0">
                <a:solidFill>
                  <a:schemeClr val="dk1"/>
                </a:solidFill>
                <a:latin typeface="宅在家自動筆" panose="02020300000000000000" pitchFamily="18" charset="-120"/>
                <a:ea typeface="宅在家自動筆" panose="02020300000000000000" pitchFamily="18" charset="-120"/>
                <a:cs typeface="宅在家自動筆" panose="02020300000000000000" pitchFamily="18" charset="-120"/>
                <a:sym typeface="Montserrat ExtraBold"/>
              </a:rPr>
              <a:t>解密檔案</a:t>
            </a:r>
            <a:endParaRPr sz="2400" dirty="0">
              <a:solidFill>
                <a:schemeClr val="dk1"/>
              </a:solidFill>
              <a:latin typeface="宅在家自動筆" panose="02020300000000000000" pitchFamily="18" charset="-120"/>
              <a:ea typeface="宅在家自動筆" panose="02020300000000000000" pitchFamily="18" charset="-120"/>
              <a:cs typeface="宅在家自動筆" panose="02020300000000000000" pitchFamily="18" charset="-120"/>
              <a:sym typeface="Montserrat ExtraBold"/>
            </a:endParaRPr>
          </a:p>
        </p:txBody>
      </p:sp>
      <p:cxnSp>
        <p:nvCxnSpPr>
          <p:cNvPr id="693" name="Google Shape;693;p41"/>
          <p:cNvCxnSpPr>
            <a:stCxn id="694" idx="2"/>
            <a:endCxn id="685" idx="0"/>
          </p:cNvCxnSpPr>
          <p:nvPr/>
        </p:nvCxnSpPr>
        <p:spPr>
          <a:xfrm>
            <a:off x="2006477" y="3064450"/>
            <a:ext cx="0" cy="5409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95" name="Google Shape;695;p41"/>
          <p:cNvCxnSpPr>
            <a:cxnSpLocks/>
            <a:stCxn id="696" idx="0"/>
            <a:endCxn id="687" idx="2"/>
          </p:cNvCxnSpPr>
          <p:nvPr/>
        </p:nvCxnSpPr>
        <p:spPr>
          <a:xfrm flipH="1" flipV="1">
            <a:off x="3716951" y="2373616"/>
            <a:ext cx="25" cy="208434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97" name="Google Shape;697;p41"/>
          <p:cNvCxnSpPr>
            <a:cxnSpLocks/>
            <a:stCxn id="680" idx="2"/>
            <a:endCxn id="689" idx="0"/>
          </p:cNvCxnSpPr>
          <p:nvPr/>
        </p:nvCxnSpPr>
        <p:spPr>
          <a:xfrm>
            <a:off x="5355339" y="3121150"/>
            <a:ext cx="1472" cy="477984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98" name="Google Shape;698;p41"/>
          <p:cNvCxnSpPr>
            <a:cxnSpLocks/>
            <a:stCxn id="681" idx="0"/>
            <a:endCxn id="691" idx="2"/>
          </p:cNvCxnSpPr>
          <p:nvPr/>
        </p:nvCxnSpPr>
        <p:spPr>
          <a:xfrm flipV="1">
            <a:off x="7137525" y="2369201"/>
            <a:ext cx="0" cy="212849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99" name="Google Shape;699;p41"/>
          <p:cNvSpPr/>
          <p:nvPr/>
        </p:nvSpPr>
        <p:spPr>
          <a:xfrm>
            <a:off x="1496475" y="2582050"/>
            <a:ext cx="1020000" cy="5391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4" name="Google Shape;694;p41"/>
          <p:cNvSpPr/>
          <p:nvPr/>
        </p:nvSpPr>
        <p:spPr>
          <a:xfrm>
            <a:off x="1568627" y="2638750"/>
            <a:ext cx="875700" cy="4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accent6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2XXX</a:t>
            </a:r>
            <a:endParaRPr sz="1900">
              <a:solidFill>
                <a:schemeClr val="accent6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696" name="Google Shape;696;p41"/>
          <p:cNvSpPr/>
          <p:nvPr/>
        </p:nvSpPr>
        <p:spPr>
          <a:xfrm>
            <a:off x="3206976" y="2582050"/>
            <a:ext cx="1020000" cy="5391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6" name="Google Shape;676;p41"/>
          <p:cNvSpPr/>
          <p:nvPr/>
        </p:nvSpPr>
        <p:spPr>
          <a:xfrm>
            <a:off x="3279127" y="2638750"/>
            <a:ext cx="875700" cy="4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accent6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2XXX</a:t>
            </a:r>
            <a:endParaRPr sz="2400">
              <a:solidFill>
                <a:schemeClr val="accent6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</p:spTree>
    <p:extLst>
      <p:ext uri="{BB962C8B-B14F-4D97-AF65-F5344CB8AC3E}">
        <p14:creationId xmlns:p14="http://schemas.microsoft.com/office/powerpoint/2010/main" val="42814417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41"/>
          <p:cNvSpPr txBox="1">
            <a:spLocks noGrp="1"/>
          </p:cNvSpPr>
          <p:nvPr>
            <p:ph type="title"/>
          </p:nvPr>
        </p:nvSpPr>
        <p:spPr>
          <a:xfrm>
            <a:off x="720000" y="44005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4000" dirty="0">
                <a:latin typeface="清松手寫體3" panose="00000500000000000000" pitchFamily="2" charset="-120"/>
                <a:ea typeface="清松手寫體3" panose="00000500000000000000" pitchFamily="2" charset="-120"/>
              </a:rPr>
              <a:t>核心程式</a:t>
            </a:r>
            <a:r>
              <a:rPr lang="en-US" altLang="zh-TW" sz="4000" dirty="0">
                <a:latin typeface="清松手寫體3" panose="00000500000000000000" pitchFamily="2" charset="-120"/>
                <a:ea typeface="清松手寫體3" panose="00000500000000000000" pitchFamily="2" charset="-120"/>
              </a:rPr>
              <a:t>(</a:t>
            </a:r>
            <a:r>
              <a:rPr lang="zh-TW" altLang="en-US" sz="4000" dirty="0">
                <a:latin typeface="清松手寫體3" panose="00000500000000000000" pitchFamily="2" charset="-120"/>
                <a:ea typeface="清松手寫體3" panose="00000500000000000000" pitchFamily="2" charset="-120"/>
              </a:rPr>
              <a:t>加密過程</a:t>
            </a:r>
            <a:r>
              <a:rPr lang="en-US" altLang="zh-TW" sz="4000" dirty="0">
                <a:latin typeface="清松手寫體3" panose="00000500000000000000" pitchFamily="2" charset="-120"/>
                <a:ea typeface="清松手寫體3" panose="00000500000000000000" pitchFamily="2" charset="-120"/>
              </a:rPr>
              <a:t>)</a:t>
            </a:r>
            <a:endParaRPr sz="4000" dirty="0">
              <a:latin typeface="清松手寫體3" panose="00000500000000000000" pitchFamily="2" charset="-120"/>
              <a:ea typeface="清松手寫體3" panose="00000500000000000000" pitchFamily="2" charset="-120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266C2618-F289-24B4-8A21-78E41CE79BB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8627"/>
          <a:stretch/>
        </p:blipFill>
        <p:spPr>
          <a:xfrm>
            <a:off x="362081" y="1546411"/>
            <a:ext cx="4209919" cy="2642347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F82A3BCC-33AD-6B2B-4186-CB8C687219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1895"/>
          <a:stretch/>
        </p:blipFill>
        <p:spPr>
          <a:xfrm>
            <a:off x="4672357" y="1546411"/>
            <a:ext cx="4209919" cy="2474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231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39"/>
          <p:cNvSpPr txBox="1">
            <a:spLocks noGrp="1"/>
          </p:cNvSpPr>
          <p:nvPr>
            <p:ph type="title"/>
          </p:nvPr>
        </p:nvSpPr>
        <p:spPr>
          <a:xfrm>
            <a:off x="5118927" y="1381152"/>
            <a:ext cx="2948700" cy="117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4000" dirty="0">
                <a:latin typeface="清松手寫體3" panose="00000500000000000000" pitchFamily="2" charset="-120"/>
                <a:ea typeface="清松手寫體3" panose="00000500000000000000" pitchFamily="2" charset="-120"/>
              </a:rPr>
              <a:t>受害者視窗</a:t>
            </a:r>
            <a:endParaRPr sz="4000" dirty="0">
              <a:latin typeface="清松手寫體3" panose="00000500000000000000" pitchFamily="2" charset="-120"/>
              <a:ea typeface="清松手寫體3" panose="00000500000000000000" pitchFamily="2" charset="-120"/>
            </a:endParaRPr>
          </a:p>
        </p:txBody>
      </p:sp>
      <p:sp>
        <p:nvSpPr>
          <p:cNvPr id="599" name="Google Shape;599;p39"/>
          <p:cNvSpPr txBox="1">
            <a:spLocks noGrp="1"/>
          </p:cNvSpPr>
          <p:nvPr>
            <p:ph type="subTitle" idx="1"/>
          </p:nvPr>
        </p:nvSpPr>
        <p:spPr>
          <a:xfrm>
            <a:off x="5118927" y="2639002"/>
            <a:ext cx="2948700" cy="99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300" dirty="0">
                <a:latin typeface="宅在家自動筆" panose="02020300000000000000" pitchFamily="18" charset="-120"/>
                <a:ea typeface="宅在家自動筆" panose="02020300000000000000" pitchFamily="18" charset="-120"/>
                <a:cs typeface="宅在家自動筆" panose="02020300000000000000" pitchFamily="18" charset="-120"/>
              </a:rPr>
              <a:t>方便攻擊者檢視受害者的視窗，除非想直接看</a:t>
            </a:r>
            <a:r>
              <a:rPr lang="en-US" altLang="zh-TW" sz="1300" dirty="0">
                <a:latin typeface="宅在家自動筆" panose="02020300000000000000" pitchFamily="18" charset="-120"/>
                <a:ea typeface="宅在家自動筆" panose="02020300000000000000" pitchFamily="18" charset="-120"/>
                <a:cs typeface="宅在家自動筆" panose="02020300000000000000" pitchFamily="18" charset="-120"/>
              </a:rPr>
              <a:t>console</a:t>
            </a:r>
            <a:r>
              <a:rPr lang="zh-TW" altLang="en-US" sz="1300" dirty="0">
                <a:latin typeface="宅在家自動筆" panose="02020300000000000000" pitchFamily="18" charset="-120"/>
                <a:ea typeface="宅在家自動筆" panose="02020300000000000000" pitchFamily="18" charset="-120"/>
                <a:cs typeface="宅在家自動筆" panose="02020300000000000000" pitchFamily="18" charset="-120"/>
              </a:rPr>
              <a:t>，每五秒會進行一次刷新，綠色表示付過贖金，紅色表示尚未支付贖金</a:t>
            </a:r>
            <a:endParaRPr sz="1300" dirty="0">
              <a:latin typeface="宅在家自動筆" panose="02020300000000000000" pitchFamily="18" charset="-120"/>
              <a:ea typeface="宅在家自動筆" panose="02020300000000000000" pitchFamily="18" charset="-120"/>
              <a:cs typeface="宅在家自動筆" panose="02020300000000000000" pitchFamily="18" charset="-120"/>
            </a:endParaRPr>
          </a:p>
        </p:txBody>
      </p:sp>
      <p:grpSp>
        <p:nvGrpSpPr>
          <p:cNvPr id="600" name="Google Shape;600;p39"/>
          <p:cNvGrpSpPr/>
          <p:nvPr/>
        </p:nvGrpSpPr>
        <p:grpSpPr>
          <a:xfrm>
            <a:off x="911250" y="1222800"/>
            <a:ext cx="3792079" cy="2697899"/>
            <a:chOff x="911250" y="1222800"/>
            <a:chExt cx="3792079" cy="2697899"/>
          </a:xfrm>
        </p:grpSpPr>
        <p:sp>
          <p:nvSpPr>
            <p:cNvPr id="601" name="Google Shape;601;p39"/>
            <p:cNvSpPr/>
            <p:nvPr/>
          </p:nvSpPr>
          <p:spPr>
            <a:xfrm>
              <a:off x="911250" y="1222800"/>
              <a:ext cx="3792079" cy="2186144"/>
            </a:xfrm>
            <a:custGeom>
              <a:avLst/>
              <a:gdLst/>
              <a:ahLst/>
              <a:cxnLst/>
              <a:rect l="l" t="t" r="r" b="b"/>
              <a:pathLst>
                <a:path w="109479" h="69138" extrusionOk="0">
                  <a:moveTo>
                    <a:pt x="4971" y="1"/>
                  </a:moveTo>
                  <a:cubicBezTo>
                    <a:pt x="2238" y="1"/>
                    <a:pt x="0" y="2237"/>
                    <a:pt x="0" y="4972"/>
                  </a:cubicBezTo>
                  <a:lnTo>
                    <a:pt x="0" y="64165"/>
                  </a:lnTo>
                  <a:cubicBezTo>
                    <a:pt x="0" y="66900"/>
                    <a:pt x="2237" y="69137"/>
                    <a:pt x="4971" y="69137"/>
                  </a:cubicBezTo>
                  <a:lnTo>
                    <a:pt x="104507" y="69137"/>
                  </a:lnTo>
                  <a:cubicBezTo>
                    <a:pt x="107241" y="69137"/>
                    <a:pt x="109479" y="66900"/>
                    <a:pt x="109479" y="64165"/>
                  </a:cubicBezTo>
                  <a:lnTo>
                    <a:pt x="109479" y="4972"/>
                  </a:lnTo>
                  <a:cubicBezTo>
                    <a:pt x="109479" y="2238"/>
                    <a:pt x="107243" y="1"/>
                    <a:pt x="1045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39"/>
            <p:cNvSpPr/>
            <p:nvPr/>
          </p:nvSpPr>
          <p:spPr>
            <a:xfrm>
              <a:off x="1956662" y="3740136"/>
              <a:ext cx="1701314" cy="89864"/>
            </a:xfrm>
            <a:custGeom>
              <a:avLst/>
              <a:gdLst/>
              <a:ahLst/>
              <a:cxnLst/>
              <a:rect l="l" t="t" r="r" b="b"/>
              <a:pathLst>
                <a:path w="53805" h="2842" extrusionOk="0">
                  <a:moveTo>
                    <a:pt x="1" y="1"/>
                  </a:moveTo>
                  <a:lnTo>
                    <a:pt x="1" y="2841"/>
                  </a:lnTo>
                  <a:lnTo>
                    <a:pt x="53805" y="2841"/>
                  </a:lnTo>
                  <a:lnTo>
                    <a:pt x="538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39"/>
            <p:cNvSpPr/>
            <p:nvPr/>
          </p:nvSpPr>
          <p:spPr>
            <a:xfrm>
              <a:off x="2178465" y="3409108"/>
              <a:ext cx="1257717" cy="331030"/>
            </a:xfrm>
            <a:custGeom>
              <a:avLst/>
              <a:gdLst/>
              <a:ahLst/>
              <a:cxnLst/>
              <a:rect l="l" t="t" r="r" b="b"/>
              <a:pathLst>
                <a:path w="39776" h="10469" extrusionOk="0">
                  <a:moveTo>
                    <a:pt x="0" y="0"/>
                  </a:moveTo>
                  <a:lnTo>
                    <a:pt x="0" y="10469"/>
                  </a:lnTo>
                  <a:lnTo>
                    <a:pt x="39776" y="10469"/>
                  </a:lnTo>
                  <a:lnTo>
                    <a:pt x="3977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39"/>
            <p:cNvSpPr/>
            <p:nvPr/>
          </p:nvSpPr>
          <p:spPr>
            <a:xfrm>
              <a:off x="2178465" y="3409108"/>
              <a:ext cx="1257717" cy="190669"/>
            </a:xfrm>
            <a:custGeom>
              <a:avLst/>
              <a:gdLst/>
              <a:ahLst/>
              <a:cxnLst/>
              <a:rect l="l" t="t" r="r" b="b"/>
              <a:pathLst>
                <a:path w="39776" h="6030" extrusionOk="0">
                  <a:moveTo>
                    <a:pt x="0" y="0"/>
                  </a:moveTo>
                  <a:lnTo>
                    <a:pt x="0" y="1945"/>
                  </a:lnTo>
                  <a:lnTo>
                    <a:pt x="39776" y="6030"/>
                  </a:lnTo>
                  <a:lnTo>
                    <a:pt x="3977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39"/>
            <p:cNvSpPr/>
            <p:nvPr/>
          </p:nvSpPr>
          <p:spPr>
            <a:xfrm>
              <a:off x="1342538" y="3821547"/>
              <a:ext cx="3105163" cy="99152"/>
            </a:xfrm>
            <a:custGeom>
              <a:avLst/>
              <a:gdLst/>
              <a:ahLst/>
              <a:cxnLst/>
              <a:rect l="l" t="t" r="r" b="b"/>
              <a:pathLst>
                <a:path w="151158" h="3136" extrusionOk="0">
                  <a:moveTo>
                    <a:pt x="1568" y="0"/>
                  </a:moveTo>
                  <a:cubicBezTo>
                    <a:pt x="702" y="0"/>
                    <a:pt x="1" y="702"/>
                    <a:pt x="1" y="1567"/>
                  </a:cubicBezTo>
                  <a:cubicBezTo>
                    <a:pt x="1" y="2434"/>
                    <a:pt x="702" y="3136"/>
                    <a:pt x="1568" y="3136"/>
                  </a:cubicBezTo>
                  <a:lnTo>
                    <a:pt x="149589" y="3136"/>
                  </a:lnTo>
                  <a:cubicBezTo>
                    <a:pt x="150455" y="3136"/>
                    <a:pt x="151157" y="2433"/>
                    <a:pt x="151157" y="1567"/>
                  </a:cubicBezTo>
                  <a:cubicBezTo>
                    <a:pt x="151157" y="703"/>
                    <a:pt x="150455" y="1"/>
                    <a:pt x="14958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" name="圖片 9">
            <a:extLst>
              <a:ext uri="{FF2B5EF4-FFF2-40B4-BE49-F238E27FC236}">
                <a16:creationId xmlns:a16="http://schemas.microsoft.com/office/drawing/2014/main" id="{7ED69E42-0E77-2C6C-2FBB-5AA08449D0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263" y="1456665"/>
            <a:ext cx="3576052" cy="1718414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6351B284-3252-3829-F93D-D0F7059F0B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9263" y="1438674"/>
            <a:ext cx="3576052" cy="1718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9607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33"/>
          <p:cNvSpPr txBox="1">
            <a:spLocks noGrp="1"/>
          </p:cNvSpPr>
          <p:nvPr>
            <p:ph type="title"/>
          </p:nvPr>
        </p:nvSpPr>
        <p:spPr>
          <a:xfrm>
            <a:off x="1016700" y="2060850"/>
            <a:ext cx="3852000" cy="102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5000" dirty="0">
                <a:latin typeface="清松手寫體3" panose="00000500000000000000" pitchFamily="2" charset="-120"/>
                <a:ea typeface="清松手寫體3" panose="00000500000000000000" pitchFamily="2" charset="-120"/>
              </a:rPr>
              <a:t>DEMO</a:t>
            </a:r>
            <a:endParaRPr sz="5000" dirty="0">
              <a:latin typeface="清松手寫體3" panose="00000500000000000000" pitchFamily="2" charset="-120"/>
              <a:ea typeface="清松手寫體3" panose="00000500000000000000" pitchFamily="2" charset="-120"/>
            </a:endParaRPr>
          </a:p>
        </p:txBody>
      </p:sp>
      <p:sp>
        <p:nvSpPr>
          <p:cNvPr id="463" name="Google Shape;463;p33"/>
          <p:cNvSpPr/>
          <p:nvPr/>
        </p:nvSpPr>
        <p:spPr>
          <a:xfrm>
            <a:off x="8563878" y="773549"/>
            <a:ext cx="148741" cy="160715"/>
          </a:xfrm>
          <a:custGeom>
            <a:avLst/>
            <a:gdLst/>
            <a:ahLst/>
            <a:cxnLst/>
            <a:rect l="l" t="t" r="r" b="b"/>
            <a:pathLst>
              <a:path w="6460" h="6980" extrusionOk="0">
                <a:moveTo>
                  <a:pt x="1" y="0"/>
                </a:moveTo>
                <a:lnTo>
                  <a:pt x="1" y="6980"/>
                </a:lnTo>
                <a:lnTo>
                  <a:pt x="6460" y="6980"/>
                </a:lnTo>
                <a:lnTo>
                  <a:pt x="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CB130656-F60D-EF41-4B3C-A9127E4C22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1900" y="1274888"/>
            <a:ext cx="3095400" cy="30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7908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32"/>
          <p:cNvSpPr/>
          <p:nvPr/>
        </p:nvSpPr>
        <p:spPr>
          <a:xfrm>
            <a:off x="1166475" y="762348"/>
            <a:ext cx="1511400" cy="10344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" name="Google Shape;435;p32"/>
          <p:cNvSpPr txBox="1">
            <a:spLocks noGrp="1"/>
          </p:cNvSpPr>
          <p:nvPr>
            <p:ph type="subTitle" idx="1"/>
          </p:nvPr>
        </p:nvSpPr>
        <p:spPr>
          <a:xfrm>
            <a:off x="1166475" y="3334975"/>
            <a:ext cx="3898200" cy="36656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latin typeface="宅在家自動筆" panose="02020300000000000000" pitchFamily="18" charset="-120"/>
                <a:ea typeface="宅在家自動筆" panose="02020300000000000000" pitchFamily="18" charset="-120"/>
                <a:cs typeface="宅在家自動筆" panose="02020300000000000000" pitchFamily="18" charset="-120"/>
              </a:rPr>
              <a:t>滿滿的蟲，哪裡都是蟲</a:t>
            </a:r>
            <a:endParaRPr dirty="0">
              <a:latin typeface="宅在家自動筆" panose="02020300000000000000" pitchFamily="18" charset="-120"/>
              <a:ea typeface="宅在家自動筆" panose="02020300000000000000" pitchFamily="18" charset="-120"/>
              <a:cs typeface="宅在家自動筆" panose="02020300000000000000" pitchFamily="18" charset="-120"/>
            </a:endParaRPr>
          </a:p>
        </p:txBody>
      </p:sp>
      <p:sp>
        <p:nvSpPr>
          <p:cNvPr id="436" name="Google Shape;436;p32"/>
          <p:cNvSpPr txBox="1">
            <a:spLocks noGrp="1"/>
          </p:cNvSpPr>
          <p:nvPr>
            <p:ph type="title"/>
          </p:nvPr>
        </p:nvSpPr>
        <p:spPr>
          <a:xfrm>
            <a:off x="1166475" y="1914400"/>
            <a:ext cx="3898200" cy="126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6000" dirty="0">
                <a:latin typeface="清松手寫體3" panose="00000500000000000000" pitchFamily="2" charset="-120"/>
                <a:ea typeface="清松手寫體3" panose="00000500000000000000" pitchFamily="2" charset="-120"/>
                <a:cs typeface="Montserrat Medium"/>
                <a:sym typeface="Montserrat Medium"/>
              </a:rPr>
              <a:t>困難</a:t>
            </a:r>
            <a:endParaRPr sz="6000" dirty="0">
              <a:latin typeface="清松手寫體3" panose="00000500000000000000" pitchFamily="2" charset="-120"/>
              <a:ea typeface="清松手寫體3" panose="00000500000000000000" pitchFamily="2" charset="-120"/>
              <a:cs typeface="Montserrat Medium"/>
              <a:sym typeface="Montserrat Medium"/>
            </a:endParaRPr>
          </a:p>
        </p:txBody>
      </p:sp>
      <p:sp>
        <p:nvSpPr>
          <p:cNvPr id="437" name="Google Shape;437;p32"/>
          <p:cNvSpPr txBox="1">
            <a:spLocks noGrp="1"/>
          </p:cNvSpPr>
          <p:nvPr>
            <p:ph type="title" idx="2"/>
          </p:nvPr>
        </p:nvSpPr>
        <p:spPr>
          <a:xfrm>
            <a:off x="1287975" y="644725"/>
            <a:ext cx="1268400" cy="126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en-US" altLang="zh-TW" dirty="0"/>
              <a:t>3</a:t>
            </a:r>
            <a:endParaRPr dirty="0"/>
          </a:p>
        </p:txBody>
      </p:sp>
      <p:grpSp>
        <p:nvGrpSpPr>
          <p:cNvPr id="438" name="Google Shape;438;p32"/>
          <p:cNvGrpSpPr/>
          <p:nvPr/>
        </p:nvGrpSpPr>
        <p:grpSpPr>
          <a:xfrm>
            <a:off x="5965776" y="995687"/>
            <a:ext cx="2048907" cy="3152125"/>
            <a:chOff x="5965776" y="995687"/>
            <a:chExt cx="2048907" cy="3152125"/>
          </a:xfrm>
        </p:grpSpPr>
        <p:sp>
          <p:nvSpPr>
            <p:cNvPr id="439" name="Google Shape;439;p32"/>
            <p:cNvSpPr/>
            <p:nvPr/>
          </p:nvSpPr>
          <p:spPr>
            <a:xfrm>
              <a:off x="6151701" y="995687"/>
              <a:ext cx="1582248" cy="3152125"/>
            </a:xfrm>
            <a:custGeom>
              <a:avLst/>
              <a:gdLst/>
              <a:ahLst/>
              <a:cxnLst/>
              <a:rect l="l" t="t" r="r" b="b"/>
              <a:pathLst>
                <a:path w="34025" h="67784" extrusionOk="0">
                  <a:moveTo>
                    <a:pt x="4295" y="0"/>
                  </a:moveTo>
                  <a:cubicBezTo>
                    <a:pt x="1934" y="0"/>
                    <a:pt x="1" y="1933"/>
                    <a:pt x="1" y="4295"/>
                  </a:cubicBezTo>
                  <a:lnTo>
                    <a:pt x="1" y="63488"/>
                  </a:lnTo>
                  <a:cubicBezTo>
                    <a:pt x="1" y="65850"/>
                    <a:pt x="1934" y="67783"/>
                    <a:pt x="4295" y="67783"/>
                  </a:cubicBezTo>
                  <a:lnTo>
                    <a:pt x="29730" y="67783"/>
                  </a:lnTo>
                  <a:cubicBezTo>
                    <a:pt x="32091" y="67783"/>
                    <a:pt x="34024" y="65850"/>
                    <a:pt x="34024" y="63488"/>
                  </a:cubicBezTo>
                  <a:lnTo>
                    <a:pt x="34024" y="4295"/>
                  </a:lnTo>
                  <a:cubicBezTo>
                    <a:pt x="34024" y="1933"/>
                    <a:pt x="32091" y="0"/>
                    <a:pt x="297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2"/>
            <p:cNvSpPr/>
            <p:nvPr/>
          </p:nvSpPr>
          <p:spPr>
            <a:xfrm>
              <a:off x="6286703" y="1183516"/>
              <a:ext cx="1312161" cy="2606884"/>
            </a:xfrm>
            <a:custGeom>
              <a:avLst/>
              <a:gdLst/>
              <a:ahLst/>
              <a:cxnLst/>
              <a:rect l="l" t="t" r="r" b="b"/>
              <a:pathLst>
                <a:path w="28217" h="56059" extrusionOk="0">
                  <a:moveTo>
                    <a:pt x="1" y="1"/>
                  </a:moveTo>
                  <a:lnTo>
                    <a:pt x="1" y="56059"/>
                  </a:lnTo>
                  <a:lnTo>
                    <a:pt x="28217" y="56059"/>
                  </a:lnTo>
                  <a:lnTo>
                    <a:pt x="2821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32"/>
            <p:cNvSpPr/>
            <p:nvPr/>
          </p:nvSpPr>
          <p:spPr>
            <a:xfrm>
              <a:off x="6793088" y="3902026"/>
              <a:ext cx="299430" cy="99841"/>
            </a:xfrm>
            <a:custGeom>
              <a:avLst/>
              <a:gdLst/>
              <a:ahLst/>
              <a:cxnLst/>
              <a:rect l="l" t="t" r="r" b="b"/>
              <a:pathLst>
                <a:path w="6439" h="2147" extrusionOk="0">
                  <a:moveTo>
                    <a:pt x="1073" y="0"/>
                  </a:moveTo>
                  <a:cubicBezTo>
                    <a:pt x="481" y="0"/>
                    <a:pt x="1" y="481"/>
                    <a:pt x="1" y="1073"/>
                  </a:cubicBezTo>
                  <a:cubicBezTo>
                    <a:pt x="1" y="1666"/>
                    <a:pt x="480" y="2146"/>
                    <a:pt x="1073" y="2146"/>
                  </a:cubicBezTo>
                  <a:lnTo>
                    <a:pt x="5365" y="2146"/>
                  </a:lnTo>
                  <a:cubicBezTo>
                    <a:pt x="5958" y="2146"/>
                    <a:pt x="6439" y="1666"/>
                    <a:pt x="6439" y="1073"/>
                  </a:cubicBezTo>
                  <a:cubicBezTo>
                    <a:pt x="6439" y="481"/>
                    <a:pt x="5960" y="0"/>
                    <a:pt x="536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2"/>
            <p:cNvSpPr/>
            <p:nvPr/>
          </p:nvSpPr>
          <p:spPr>
            <a:xfrm>
              <a:off x="6286703" y="1183562"/>
              <a:ext cx="1312161" cy="2606837"/>
            </a:xfrm>
            <a:custGeom>
              <a:avLst/>
              <a:gdLst/>
              <a:ahLst/>
              <a:cxnLst/>
              <a:rect l="l" t="t" r="r" b="b"/>
              <a:pathLst>
                <a:path w="28217" h="56058" extrusionOk="0">
                  <a:moveTo>
                    <a:pt x="28217" y="1"/>
                  </a:moveTo>
                  <a:lnTo>
                    <a:pt x="1" y="56058"/>
                  </a:lnTo>
                  <a:lnTo>
                    <a:pt x="28217" y="56058"/>
                  </a:lnTo>
                  <a:lnTo>
                    <a:pt x="2821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32"/>
            <p:cNvSpPr/>
            <p:nvPr/>
          </p:nvSpPr>
          <p:spPr>
            <a:xfrm>
              <a:off x="5987308" y="2445439"/>
              <a:ext cx="794588" cy="723997"/>
            </a:xfrm>
            <a:custGeom>
              <a:avLst/>
              <a:gdLst/>
              <a:ahLst/>
              <a:cxnLst/>
              <a:rect l="l" t="t" r="r" b="b"/>
              <a:pathLst>
                <a:path w="17087" h="15569" extrusionOk="0">
                  <a:moveTo>
                    <a:pt x="8544" y="1765"/>
                  </a:moveTo>
                  <a:cubicBezTo>
                    <a:pt x="10084" y="1765"/>
                    <a:pt x="11625" y="2353"/>
                    <a:pt x="12800" y="3528"/>
                  </a:cubicBezTo>
                  <a:cubicBezTo>
                    <a:pt x="15151" y="5879"/>
                    <a:pt x="15151" y="9690"/>
                    <a:pt x="12800" y="12040"/>
                  </a:cubicBezTo>
                  <a:cubicBezTo>
                    <a:pt x="11624" y="13216"/>
                    <a:pt x="10083" y="13804"/>
                    <a:pt x="8543" y="13804"/>
                  </a:cubicBezTo>
                  <a:cubicBezTo>
                    <a:pt x="7003" y="13804"/>
                    <a:pt x="5462" y="13216"/>
                    <a:pt x="4288" y="12041"/>
                  </a:cubicBezTo>
                  <a:cubicBezTo>
                    <a:pt x="1937" y="9690"/>
                    <a:pt x="1937" y="5879"/>
                    <a:pt x="4288" y="3528"/>
                  </a:cubicBezTo>
                  <a:cubicBezTo>
                    <a:pt x="5463" y="2353"/>
                    <a:pt x="7004" y="1765"/>
                    <a:pt x="8544" y="1765"/>
                  </a:cubicBezTo>
                  <a:close/>
                  <a:moveTo>
                    <a:pt x="8544" y="1"/>
                  </a:moveTo>
                  <a:cubicBezTo>
                    <a:pt x="6552" y="1"/>
                    <a:pt x="4560" y="761"/>
                    <a:pt x="3041" y="2280"/>
                  </a:cubicBezTo>
                  <a:cubicBezTo>
                    <a:pt x="1" y="5320"/>
                    <a:pt x="1" y="10249"/>
                    <a:pt x="3041" y="13289"/>
                  </a:cubicBezTo>
                  <a:cubicBezTo>
                    <a:pt x="4561" y="14809"/>
                    <a:pt x="6553" y="15569"/>
                    <a:pt x="8545" y="15569"/>
                  </a:cubicBezTo>
                  <a:cubicBezTo>
                    <a:pt x="10537" y="15569"/>
                    <a:pt x="12530" y="14809"/>
                    <a:pt x="14049" y="13289"/>
                  </a:cubicBezTo>
                  <a:cubicBezTo>
                    <a:pt x="17087" y="10249"/>
                    <a:pt x="17087" y="5321"/>
                    <a:pt x="14049" y="2282"/>
                  </a:cubicBezTo>
                  <a:cubicBezTo>
                    <a:pt x="12529" y="761"/>
                    <a:pt x="10537" y="1"/>
                    <a:pt x="854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32"/>
            <p:cNvSpPr/>
            <p:nvPr/>
          </p:nvSpPr>
          <p:spPr>
            <a:xfrm>
              <a:off x="6077340" y="2527517"/>
              <a:ext cx="614577" cy="559844"/>
            </a:xfrm>
            <a:custGeom>
              <a:avLst/>
              <a:gdLst/>
              <a:ahLst/>
              <a:cxnLst/>
              <a:rect l="l" t="t" r="r" b="b"/>
              <a:pathLst>
                <a:path w="13216" h="12039" extrusionOk="0">
                  <a:moveTo>
                    <a:pt x="6608" y="0"/>
                  </a:moveTo>
                  <a:cubicBezTo>
                    <a:pt x="5068" y="0"/>
                    <a:pt x="3527" y="588"/>
                    <a:pt x="2352" y="1763"/>
                  </a:cubicBezTo>
                  <a:cubicBezTo>
                    <a:pt x="1" y="4114"/>
                    <a:pt x="1" y="7925"/>
                    <a:pt x="2352" y="10276"/>
                  </a:cubicBezTo>
                  <a:cubicBezTo>
                    <a:pt x="3526" y="11451"/>
                    <a:pt x="5067" y="12039"/>
                    <a:pt x="6607" y="12039"/>
                  </a:cubicBezTo>
                  <a:cubicBezTo>
                    <a:pt x="8147" y="12039"/>
                    <a:pt x="9688" y="11451"/>
                    <a:pt x="10864" y="10275"/>
                  </a:cubicBezTo>
                  <a:cubicBezTo>
                    <a:pt x="13215" y="7925"/>
                    <a:pt x="13215" y="4114"/>
                    <a:pt x="10864" y="1763"/>
                  </a:cubicBezTo>
                  <a:cubicBezTo>
                    <a:pt x="9689" y="588"/>
                    <a:pt x="8148" y="0"/>
                    <a:pt x="660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32"/>
            <p:cNvSpPr/>
            <p:nvPr/>
          </p:nvSpPr>
          <p:spPr>
            <a:xfrm>
              <a:off x="6551033" y="2973813"/>
              <a:ext cx="356163" cy="356023"/>
            </a:xfrm>
            <a:custGeom>
              <a:avLst/>
              <a:gdLst/>
              <a:ahLst/>
              <a:cxnLst/>
              <a:rect l="l" t="t" r="r" b="b"/>
              <a:pathLst>
                <a:path w="7659" h="7656" extrusionOk="0">
                  <a:moveTo>
                    <a:pt x="1357" y="0"/>
                  </a:moveTo>
                  <a:lnTo>
                    <a:pt x="0" y="1356"/>
                  </a:lnTo>
                  <a:lnTo>
                    <a:pt x="6301" y="7656"/>
                  </a:lnTo>
                  <a:lnTo>
                    <a:pt x="7658" y="6301"/>
                  </a:lnTo>
                  <a:lnTo>
                    <a:pt x="135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32"/>
            <p:cNvSpPr/>
            <p:nvPr/>
          </p:nvSpPr>
          <p:spPr>
            <a:xfrm>
              <a:off x="6206018" y="2650473"/>
              <a:ext cx="351140" cy="313845"/>
            </a:xfrm>
            <a:custGeom>
              <a:avLst/>
              <a:gdLst/>
              <a:ahLst/>
              <a:cxnLst/>
              <a:rect l="l" t="t" r="r" b="b"/>
              <a:pathLst>
                <a:path w="7551" h="6749" extrusionOk="0">
                  <a:moveTo>
                    <a:pt x="3774" y="0"/>
                  </a:moveTo>
                  <a:cubicBezTo>
                    <a:pt x="3125" y="0"/>
                    <a:pt x="2596" y="527"/>
                    <a:pt x="2596" y="1179"/>
                  </a:cubicBezTo>
                  <a:cubicBezTo>
                    <a:pt x="2596" y="1422"/>
                    <a:pt x="2670" y="1648"/>
                    <a:pt x="2795" y="1836"/>
                  </a:cubicBezTo>
                  <a:cubicBezTo>
                    <a:pt x="2633" y="1964"/>
                    <a:pt x="2485" y="2127"/>
                    <a:pt x="2357" y="2313"/>
                  </a:cubicBezTo>
                  <a:cubicBezTo>
                    <a:pt x="1883" y="2014"/>
                    <a:pt x="1408" y="1717"/>
                    <a:pt x="934" y="1419"/>
                  </a:cubicBezTo>
                  <a:cubicBezTo>
                    <a:pt x="897" y="1396"/>
                    <a:pt x="861" y="1386"/>
                    <a:pt x="826" y="1386"/>
                  </a:cubicBezTo>
                  <a:cubicBezTo>
                    <a:pt x="647" y="1386"/>
                    <a:pt x="530" y="1661"/>
                    <a:pt x="722" y="1782"/>
                  </a:cubicBezTo>
                  <a:cubicBezTo>
                    <a:pt x="1198" y="2080"/>
                    <a:pt x="1673" y="2378"/>
                    <a:pt x="2148" y="2678"/>
                  </a:cubicBezTo>
                  <a:cubicBezTo>
                    <a:pt x="1984" y="3026"/>
                    <a:pt x="1879" y="3434"/>
                    <a:pt x="1860" y="3869"/>
                  </a:cubicBezTo>
                  <a:cubicBezTo>
                    <a:pt x="1331" y="3813"/>
                    <a:pt x="799" y="3758"/>
                    <a:pt x="269" y="3703"/>
                  </a:cubicBezTo>
                  <a:cubicBezTo>
                    <a:pt x="260" y="3702"/>
                    <a:pt x="251" y="3701"/>
                    <a:pt x="243" y="3701"/>
                  </a:cubicBezTo>
                  <a:cubicBezTo>
                    <a:pt x="0" y="3701"/>
                    <a:pt x="10" y="4096"/>
                    <a:pt x="269" y="4122"/>
                  </a:cubicBezTo>
                  <a:cubicBezTo>
                    <a:pt x="802" y="4178"/>
                    <a:pt x="1334" y="4232"/>
                    <a:pt x="1867" y="4288"/>
                  </a:cubicBezTo>
                  <a:cubicBezTo>
                    <a:pt x="1896" y="4666"/>
                    <a:pt x="1988" y="5019"/>
                    <a:pt x="2128" y="5330"/>
                  </a:cubicBezTo>
                  <a:cubicBezTo>
                    <a:pt x="1749" y="5684"/>
                    <a:pt x="1369" y="6039"/>
                    <a:pt x="989" y="6393"/>
                  </a:cubicBezTo>
                  <a:cubicBezTo>
                    <a:pt x="835" y="6538"/>
                    <a:pt x="981" y="6749"/>
                    <a:pt x="1147" y="6749"/>
                  </a:cubicBezTo>
                  <a:cubicBezTo>
                    <a:pt x="1194" y="6749"/>
                    <a:pt x="1243" y="6732"/>
                    <a:pt x="1287" y="6691"/>
                  </a:cubicBezTo>
                  <a:cubicBezTo>
                    <a:pt x="1639" y="6364"/>
                    <a:pt x="1988" y="6036"/>
                    <a:pt x="2338" y="5709"/>
                  </a:cubicBezTo>
                  <a:cubicBezTo>
                    <a:pt x="2689" y="6236"/>
                    <a:pt x="3203" y="6570"/>
                    <a:pt x="3776" y="6570"/>
                  </a:cubicBezTo>
                  <a:cubicBezTo>
                    <a:pt x="4350" y="6570"/>
                    <a:pt x="4862" y="6237"/>
                    <a:pt x="5214" y="5709"/>
                  </a:cubicBezTo>
                  <a:cubicBezTo>
                    <a:pt x="5565" y="6036"/>
                    <a:pt x="5915" y="6364"/>
                    <a:pt x="6265" y="6691"/>
                  </a:cubicBezTo>
                  <a:cubicBezTo>
                    <a:pt x="6309" y="6732"/>
                    <a:pt x="6358" y="6749"/>
                    <a:pt x="6406" y="6749"/>
                  </a:cubicBezTo>
                  <a:cubicBezTo>
                    <a:pt x="6571" y="6749"/>
                    <a:pt x="6717" y="6538"/>
                    <a:pt x="6562" y="6393"/>
                  </a:cubicBezTo>
                  <a:cubicBezTo>
                    <a:pt x="6183" y="6039"/>
                    <a:pt x="5804" y="5684"/>
                    <a:pt x="5424" y="5330"/>
                  </a:cubicBezTo>
                  <a:cubicBezTo>
                    <a:pt x="5563" y="5019"/>
                    <a:pt x="5656" y="4666"/>
                    <a:pt x="5685" y="4288"/>
                  </a:cubicBezTo>
                  <a:cubicBezTo>
                    <a:pt x="6219" y="4232"/>
                    <a:pt x="6751" y="4178"/>
                    <a:pt x="7283" y="4122"/>
                  </a:cubicBezTo>
                  <a:cubicBezTo>
                    <a:pt x="7539" y="4096"/>
                    <a:pt x="7551" y="3701"/>
                    <a:pt x="7306" y="3701"/>
                  </a:cubicBezTo>
                  <a:cubicBezTo>
                    <a:pt x="7298" y="3701"/>
                    <a:pt x="7289" y="3702"/>
                    <a:pt x="7280" y="3703"/>
                  </a:cubicBezTo>
                  <a:cubicBezTo>
                    <a:pt x="6751" y="3758"/>
                    <a:pt x="6219" y="3813"/>
                    <a:pt x="5688" y="3869"/>
                  </a:cubicBezTo>
                  <a:cubicBezTo>
                    <a:pt x="5668" y="3434"/>
                    <a:pt x="5565" y="3026"/>
                    <a:pt x="5400" y="2678"/>
                  </a:cubicBezTo>
                  <a:cubicBezTo>
                    <a:pt x="5875" y="2379"/>
                    <a:pt x="6351" y="2080"/>
                    <a:pt x="6827" y="1782"/>
                  </a:cubicBezTo>
                  <a:cubicBezTo>
                    <a:pt x="7019" y="1661"/>
                    <a:pt x="6900" y="1386"/>
                    <a:pt x="6723" y="1386"/>
                  </a:cubicBezTo>
                  <a:cubicBezTo>
                    <a:pt x="6689" y="1386"/>
                    <a:pt x="6653" y="1396"/>
                    <a:pt x="6616" y="1419"/>
                  </a:cubicBezTo>
                  <a:cubicBezTo>
                    <a:pt x="6142" y="1717"/>
                    <a:pt x="5665" y="2014"/>
                    <a:pt x="5191" y="2313"/>
                  </a:cubicBezTo>
                  <a:cubicBezTo>
                    <a:pt x="5063" y="2127"/>
                    <a:pt x="4916" y="1967"/>
                    <a:pt x="4753" y="1836"/>
                  </a:cubicBezTo>
                  <a:cubicBezTo>
                    <a:pt x="4880" y="1649"/>
                    <a:pt x="4953" y="1422"/>
                    <a:pt x="4953" y="1179"/>
                  </a:cubicBezTo>
                  <a:cubicBezTo>
                    <a:pt x="4953" y="528"/>
                    <a:pt x="4426" y="0"/>
                    <a:pt x="37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32"/>
            <p:cNvSpPr/>
            <p:nvPr/>
          </p:nvSpPr>
          <p:spPr>
            <a:xfrm>
              <a:off x="5965776" y="1311447"/>
              <a:ext cx="837231" cy="638154"/>
            </a:xfrm>
            <a:custGeom>
              <a:avLst/>
              <a:gdLst/>
              <a:ahLst/>
              <a:cxnLst/>
              <a:rect l="l" t="t" r="r" b="b"/>
              <a:pathLst>
                <a:path w="18004" h="13723" extrusionOk="0">
                  <a:moveTo>
                    <a:pt x="1033" y="0"/>
                  </a:moveTo>
                  <a:cubicBezTo>
                    <a:pt x="436" y="0"/>
                    <a:pt x="0" y="487"/>
                    <a:pt x="67" y="1082"/>
                  </a:cubicBezTo>
                  <a:lnTo>
                    <a:pt x="1375" y="12641"/>
                  </a:lnTo>
                  <a:cubicBezTo>
                    <a:pt x="1443" y="13237"/>
                    <a:pt x="1988" y="13722"/>
                    <a:pt x="2586" y="13722"/>
                  </a:cubicBezTo>
                  <a:lnTo>
                    <a:pt x="15427" y="13722"/>
                  </a:lnTo>
                  <a:cubicBezTo>
                    <a:pt x="16024" y="13722"/>
                    <a:pt x="16580" y="13237"/>
                    <a:pt x="16660" y="12645"/>
                  </a:cubicBezTo>
                  <a:lnTo>
                    <a:pt x="17924" y="3237"/>
                  </a:lnTo>
                  <a:cubicBezTo>
                    <a:pt x="18004" y="2642"/>
                    <a:pt x="17578" y="2159"/>
                    <a:pt x="16979" y="2159"/>
                  </a:cubicBezTo>
                  <a:lnTo>
                    <a:pt x="10452" y="2159"/>
                  </a:lnTo>
                  <a:cubicBezTo>
                    <a:pt x="9854" y="2159"/>
                    <a:pt x="9363" y="1674"/>
                    <a:pt x="9363" y="1079"/>
                  </a:cubicBezTo>
                  <a:cubicBezTo>
                    <a:pt x="9363" y="486"/>
                    <a:pt x="8874" y="0"/>
                    <a:pt x="827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32"/>
            <p:cNvSpPr/>
            <p:nvPr/>
          </p:nvSpPr>
          <p:spPr>
            <a:xfrm>
              <a:off x="6048321" y="1358648"/>
              <a:ext cx="671636" cy="638712"/>
            </a:xfrm>
            <a:custGeom>
              <a:avLst/>
              <a:gdLst/>
              <a:ahLst/>
              <a:cxnLst/>
              <a:rect l="l" t="t" r="r" b="b"/>
              <a:pathLst>
                <a:path w="14443" h="13735" extrusionOk="0">
                  <a:moveTo>
                    <a:pt x="1" y="0"/>
                  </a:moveTo>
                  <a:lnTo>
                    <a:pt x="1" y="13735"/>
                  </a:lnTo>
                  <a:lnTo>
                    <a:pt x="14443" y="13735"/>
                  </a:lnTo>
                  <a:lnTo>
                    <a:pt x="1444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32"/>
            <p:cNvSpPr/>
            <p:nvPr/>
          </p:nvSpPr>
          <p:spPr>
            <a:xfrm>
              <a:off x="5965776" y="1390968"/>
              <a:ext cx="837231" cy="638154"/>
            </a:xfrm>
            <a:custGeom>
              <a:avLst/>
              <a:gdLst/>
              <a:ahLst/>
              <a:cxnLst/>
              <a:rect l="l" t="t" r="r" b="b"/>
              <a:pathLst>
                <a:path w="18004" h="13723" extrusionOk="0">
                  <a:moveTo>
                    <a:pt x="1033" y="1"/>
                  </a:moveTo>
                  <a:cubicBezTo>
                    <a:pt x="436" y="1"/>
                    <a:pt x="0" y="488"/>
                    <a:pt x="67" y="1082"/>
                  </a:cubicBezTo>
                  <a:lnTo>
                    <a:pt x="1375" y="12641"/>
                  </a:lnTo>
                  <a:cubicBezTo>
                    <a:pt x="1443" y="13237"/>
                    <a:pt x="1988" y="13723"/>
                    <a:pt x="2586" y="13723"/>
                  </a:cubicBezTo>
                  <a:lnTo>
                    <a:pt x="15427" y="13723"/>
                  </a:lnTo>
                  <a:cubicBezTo>
                    <a:pt x="16024" y="13723"/>
                    <a:pt x="16580" y="13237"/>
                    <a:pt x="16660" y="12645"/>
                  </a:cubicBezTo>
                  <a:lnTo>
                    <a:pt x="17924" y="3236"/>
                  </a:lnTo>
                  <a:cubicBezTo>
                    <a:pt x="18004" y="2643"/>
                    <a:pt x="17578" y="2158"/>
                    <a:pt x="16979" y="2158"/>
                  </a:cubicBezTo>
                  <a:lnTo>
                    <a:pt x="10452" y="2158"/>
                  </a:lnTo>
                  <a:cubicBezTo>
                    <a:pt x="9854" y="2158"/>
                    <a:pt x="9363" y="1673"/>
                    <a:pt x="9363" y="1080"/>
                  </a:cubicBezTo>
                  <a:cubicBezTo>
                    <a:pt x="9363" y="486"/>
                    <a:pt x="8874" y="1"/>
                    <a:pt x="827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32"/>
            <p:cNvSpPr/>
            <p:nvPr/>
          </p:nvSpPr>
          <p:spPr>
            <a:xfrm>
              <a:off x="6323999" y="1390968"/>
              <a:ext cx="127882" cy="100399"/>
            </a:xfrm>
            <a:custGeom>
              <a:avLst/>
              <a:gdLst/>
              <a:ahLst/>
              <a:cxnLst/>
              <a:rect l="l" t="t" r="r" b="b"/>
              <a:pathLst>
                <a:path w="2750" h="2159" extrusionOk="0">
                  <a:moveTo>
                    <a:pt x="1" y="1"/>
                  </a:moveTo>
                  <a:cubicBezTo>
                    <a:pt x="601" y="1"/>
                    <a:pt x="1090" y="486"/>
                    <a:pt x="1090" y="1080"/>
                  </a:cubicBezTo>
                  <a:cubicBezTo>
                    <a:pt x="1090" y="1673"/>
                    <a:pt x="1579" y="2158"/>
                    <a:pt x="2179" y="2158"/>
                  </a:cubicBezTo>
                  <a:lnTo>
                    <a:pt x="2749" y="2158"/>
                  </a:lnTo>
                  <a:cubicBezTo>
                    <a:pt x="2151" y="2158"/>
                    <a:pt x="1660" y="1673"/>
                    <a:pt x="1660" y="1080"/>
                  </a:cubicBezTo>
                  <a:cubicBezTo>
                    <a:pt x="1660" y="486"/>
                    <a:pt x="1171" y="1"/>
                    <a:pt x="571" y="1"/>
                  </a:cubicBezTo>
                  <a:close/>
                </a:path>
              </a:pathLst>
            </a:custGeom>
            <a:solidFill>
              <a:srgbClr val="F78A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32"/>
            <p:cNvSpPr/>
            <p:nvPr/>
          </p:nvSpPr>
          <p:spPr>
            <a:xfrm>
              <a:off x="7311705" y="3318498"/>
              <a:ext cx="702978" cy="383041"/>
            </a:xfrm>
            <a:custGeom>
              <a:avLst/>
              <a:gdLst/>
              <a:ahLst/>
              <a:cxnLst/>
              <a:rect l="l" t="t" r="r" b="b"/>
              <a:pathLst>
                <a:path w="15117" h="8237" extrusionOk="0">
                  <a:moveTo>
                    <a:pt x="1738" y="0"/>
                  </a:moveTo>
                  <a:cubicBezTo>
                    <a:pt x="782" y="0"/>
                    <a:pt x="0" y="782"/>
                    <a:pt x="0" y="1737"/>
                  </a:cubicBezTo>
                  <a:lnTo>
                    <a:pt x="0" y="6500"/>
                  </a:lnTo>
                  <a:cubicBezTo>
                    <a:pt x="0" y="7455"/>
                    <a:pt x="782" y="8237"/>
                    <a:pt x="1738" y="8237"/>
                  </a:cubicBezTo>
                  <a:lnTo>
                    <a:pt x="13379" y="8237"/>
                  </a:lnTo>
                  <a:cubicBezTo>
                    <a:pt x="14333" y="8237"/>
                    <a:pt x="15116" y="7455"/>
                    <a:pt x="15116" y="6500"/>
                  </a:cubicBezTo>
                  <a:lnTo>
                    <a:pt x="15116" y="1737"/>
                  </a:lnTo>
                  <a:cubicBezTo>
                    <a:pt x="15116" y="782"/>
                    <a:pt x="14335" y="0"/>
                    <a:pt x="1337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32"/>
            <p:cNvSpPr/>
            <p:nvPr/>
          </p:nvSpPr>
          <p:spPr>
            <a:xfrm>
              <a:off x="7311565" y="3526044"/>
              <a:ext cx="703118" cy="84263"/>
            </a:xfrm>
            <a:custGeom>
              <a:avLst/>
              <a:gdLst/>
              <a:ahLst/>
              <a:cxnLst/>
              <a:rect l="l" t="t" r="r" b="b"/>
              <a:pathLst>
                <a:path w="15120" h="1812" extrusionOk="0">
                  <a:moveTo>
                    <a:pt x="1" y="1"/>
                  </a:moveTo>
                  <a:lnTo>
                    <a:pt x="1" y="1811"/>
                  </a:lnTo>
                  <a:lnTo>
                    <a:pt x="15119" y="1811"/>
                  </a:lnTo>
                  <a:lnTo>
                    <a:pt x="1511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32"/>
            <p:cNvSpPr/>
            <p:nvPr/>
          </p:nvSpPr>
          <p:spPr>
            <a:xfrm>
              <a:off x="7767494" y="3477049"/>
              <a:ext cx="175640" cy="77845"/>
            </a:xfrm>
            <a:custGeom>
              <a:avLst/>
              <a:gdLst/>
              <a:ahLst/>
              <a:cxnLst/>
              <a:rect l="l" t="t" r="r" b="b"/>
              <a:pathLst>
                <a:path w="3777" h="1674" extrusionOk="0">
                  <a:moveTo>
                    <a:pt x="836" y="1"/>
                  </a:moveTo>
                  <a:cubicBezTo>
                    <a:pt x="375" y="1"/>
                    <a:pt x="1" y="375"/>
                    <a:pt x="1" y="836"/>
                  </a:cubicBezTo>
                  <a:cubicBezTo>
                    <a:pt x="1" y="1300"/>
                    <a:pt x="373" y="1674"/>
                    <a:pt x="836" y="1674"/>
                  </a:cubicBezTo>
                  <a:lnTo>
                    <a:pt x="2938" y="1674"/>
                  </a:lnTo>
                  <a:cubicBezTo>
                    <a:pt x="3402" y="1674"/>
                    <a:pt x="3776" y="1300"/>
                    <a:pt x="3776" y="836"/>
                  </a:cubicBezTo>
                  <a:cubicBezTo>
                    <a:pt x="3776" y="375"/>
                    <a:pt x="3402" y="1"/>
                    <a:pt x="293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32"/>
            <p:cNvSpPr/>
            <p:nvPr/>
          </p:nvSpPr>
          <p:spPr>
            <a:xfrm>
              <a:off x="7833995" y="3477049"/>
              <a:ext cx="109188" cy="77845"/>
            </a:xfrm>
            <a:custGeom>
              <a:avLst/>
              <a:gdLst/>
              <a:ahLst/>
              <a:cxnLst/>
              <a:rect l="l" t="t" r="r" b="b"/>
              <a:pathLst>
                <a:path w="2348" h="1674" extrusionOk="0">
                  <a:moveTo>
                    <a:pt x="800" y="1"/>
                  </a:moveTo>
                  <a:lnTo>
                    <a:pt x="0" y="1674"/>
                  </a:lnTo>
                  <a:lnTo>
                    <a:pt x="1511" y="1674"/>
                  </a:lnTo>
                  <a:cubicBezTo>
                    <a:pt x="1973" y="1674"/>
                    <a:pt x="2348" y="1300"/>
                    <a:pt x="2348" y="836"/>
                  </a:cubicBezTo>
                  <a:cubicBezTo>
                    <a:pt x="2346" y="375"/>
                    <a:pt x="1972" y="1"/>
                    <a:pt x="15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32"/>
            <p:cNvSpPr/>
            <p:nvPr/>
          </p:nvSpPr>
          <p:spPr>
            <a:xfrm>
              <a:off x="7398854" y="3405878"/>
              <a:ext cx="223445" cy="15206"/>
            </a:xfrm>
            <a:custGeom>
              <a:avLst/>
              <a:gdLst/>
              <a:ahLst/>
              <a:cxnLst/>
              <a:rect l="l" t="t" r="r" b="b"/>
              <a:pathLst>
                <a:path w="4805" h="327" extrusionOk="0">
                  <a:moveTo>
                    <a:pt x="1" y="1"/>
                  </a:moveTo>
                  <a:lnTo>
                    <a:pt x="1" y="326"/>
                  </a:lnTo>
                  <a:lnTo>
                    <a:pt x="4804" y="326"/>
                  </a:lnTo>
                  <a:lnTo>
                    <a:pt x="480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32"/>
            <p:cNvSpPr/>
            <p:nvPr/>
          </p:nvSpPr>
          <p:spPr>
            <a:xfrm>
              <a:off x="7398854" y="3448662"/>
              <a:ext cx="308265" cy="15160"/>
            </a:xfrm>
            <a:custGeom>
              <a:avLst/>
              <a:gdLst/>
              <a:ahLst/>
              <a:cxnLst/>
              <a:rect l="l" t="t" r="r" b="b"/>
              <a:pathLst>
                <a:path w="6629" h="326" extrusionOk="0">
                  <a:moveTo>
                    <a:pt x="1" y="1"/>
                  </a:moveTo>
                  <a:lnTo>
                    <a:pt x="1" y="326"/>
                  </a:lnTo>
                  <a:lnTo>
                    <a:pt x="6628" y="326"/>
                  </a:lnTo>
                  <a:lnTo>
                    <a:pt x="662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5549699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36"/>
          <p:cNvSpPr txBox="1">
            <a:spLocks noGrp="1"/>
          </p:cNvSpPr>
          <p:nvPr>
            <p:ph type="title"/>
          </p:nvPr>
        </p:nvSpPr>
        <p:spPr>
          <a:xfrm>
            <a:off x="720000" y="44005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4000" dirty="0">
                <a:latin typeface="清松手寫體3" panose="00000500000000000000" pitchFamily="2" charset="-120"/>
                <a:ea typeface="清松手寫體3" panose="00000500000000000000" pitchFamily="2" charset="-120"/>
              </a:rPr>
              <a:t>困難</a:t>
            </a:r>
            <a:endParaRPr sz="4000" dirty="0">
              <a:latin typeface="清松手寫體3" panose="00000500000000000000" pitchFamily="2" charset="-120"/>
              <a:ea typeface="清松手寫體3" panose="00000500000000000000" pitchFamily="2" charset="-120"/>
            </a:endParaRPr>
          </a:p>
        </p:txBody>
      </p:sp>
      <p:sp>
        <p:nvSpPr>
          <p:cNvPr id="520" name="Google Shape;520;p36"/>
          <p:cNvSpPr txBox="1">
            <a:spLocks noGrp="1"/>
          </p:cNvSpPr>
          <p:nvPr>
            <p:ph type="subTitle" idx="7"/>
          </p:nvPr>
        </p:nvSpPr>
        <p:spPr>
          <a:xfrm>
            <a:off x="1950381" y="2104208"/>
            <a:ext cx="25470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latin typeface="宅在家自動筆" panose="02020300000000000000" pitchFamily="18" charset="-120"/>
                <a:ea typeface="宅在家自動筆" panose="02020300000000000000" pitchFamily="18" charset="-120"/>
                <a:cs typeface="宅在家自動筆" panose="02020300000000000000" pitchFamily="18" charset="-120"/>
              </a:rPr>
              <a:t>打包</a:t>
            </a:r>
            <a:r>
              <a:rPr lang="en-US" altLang="zh-TW" dirty="0">
                <a:latin typeface="宅在家自動筆" panose="02020300000000000000" pitchFamily="18" charset="-120"/>
                <a:ea typeface="宅在家自動筆" panose="02020300000000000000" pitchFamily="18" charset="-120"/>
                <a:cs typeface="宅在家自動筆" panose="02020300000000000000" pitchFamily="18" charset="-120"/>
              </a:rPr>
              <a:t>exe</a:t>
            </a:r>
            <a:r>
              <a:rPr lang="zh-TW" altLang="en-US" dirty="0">
                <a:latin typeface="宅在家自動筆" panose="02020300000000000000" pitchFamily="18" charset="-120"/>
                <a:ea typeface="宅在家自動筆" panose="02020300000000000000" pitchFamily="18" charset="-120"/>
                <a:cs typeface="宅在家自動筆" panose="02020300000000000000" pitchFamily="18" charset="-120"/>
              </a:rPr>
              <a:t>有問題</a:t>
            </a:r>
            <a:endParaRPr dirty="0">
              <a:latin typeface="宅在家自動筆" panose="02020300000000000000" pitchFamily="18" charset="-120"/>
              <a:ea typeface="宅在家自動筆" panose="02020300000000000000" pitchFamily="18" charset="-120"/>
              <a:cs typeface="宅在家自動筆" panose="02020300000000000000" pitchFamily="18" charset="-120"/>
            </a:endParaRPr>
          </a:p>
        </p:txBody>
      </p:sp>
      <p:sp>
        <p:nvSpPr>
          <p:cNvPr id="521" name="Google Shape;521;p36"/>
          <p:cNvSpPr txBox="1">
            <a:spLocks noGrp="1"/>
          </p:cNvSpPr>
          <p:nvPr>
            <p:ph type="subTitle" idx="8"/>
          </p:nvPr>
        </p:nvSpPr>
        <p:spPr>
          <a:xfrm>
            <a:off x="4497253" y="2104208"/>
            <a:ext cx="25878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>
                <a:latin typeface="宅在家自動筆" panose="02020300000000000000" pitchFamily="18" charset="-120"/>
                <a:ea typeface="宅在家自動筆" panose="02020300000000000000" pitchFamily="18" charset="-120"/>
                <a:cs typeface="宅在家自動筆" panose="02020300000000000000" pitchFamily="18" charset="-120"/>
              </a:rPr>
              <a:t>RSA</a:t>
            </a:r>
            <a:r>
              <a:rPr lang="zh-TW" altLang="en-US" dirty="0">
                <a:latin typeface="宅在家自動筆" panose="02020300000000000000" pitchFamily="18" charset="-120"/>
                <a:ea typeface="宅在家自動筆" panose="02020300000000000000" pitchFamily="18" charset="-120"/>
                <a:cs typeface="宅在家自動筆" panose="02020300000000000000" pitchFamily="18" charset="-120"/>
              </a:rPr>
              <a:t>解密</a:t>
            </a:r>
            <a:endParaRPr dirty="0">
              <a:latin typeface="宅在家自動筆" panose="02020300000000000000" pitchFamily="18" charset="-120"/>
              <a:ea typeface="宅在家自動筆" panose="02020300000000000000" pitchFamily="18" charset="-120"/>
              <a:cs typeface="宅在家自動筆" panose="02020300000000000000" pitchFamily="18" charset="-120"/>
            </a:endParaRPr>
          </a:p>
        </p:txBody>
      </p:sp>
      <p:sp>
        <p:nvSpPr>
          <p:cNvPr id="522" name="Google Shape;522;p36"/>
          <p:cNvSpPr txBox="1">
            <a:spLocks noGrp="1"/>
          </p:cNvSpPr>
          <p:nvPr>
            <p:ph type="subTitle" idx="9"/>
          </p:nvPr>
        </p:nvSpPr>
        <p:spPr>
          <a:xfrm>
            <a:off x="4497253" y="3828914"/>
            <a:ext cx="25470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latin typeface="宅在家自動筆" panose="02020300000000000000" pitchFamily="18" charset="-120"/>
                <a:ea typeface="宅在家自動筆" panose="02020300000000000000" pitchFamily="18" charset="-120"/>
                <a:cs typeface="宅在家自動筆" panose="02020300000000000000" pitchFamily="18" charset="-120"/>
              </a:rPr>
              <a:t>更複雜的加密</a:t>
            </a:r>
            <a:endParaRPr dirty="0">
              <a:latin typeface="宅在家自動筆" panose="02020300000000000000" pitchFamily="18" charset="-120"/>
              <a:ea typeface="宅在家自動筆" panose="02020300000000000000" pitchFamily="18" charset="-120"/>
              <a:cs typeface="宅在家自動筆" panose="02020300000000000000" pitchFamily="18" charset="-120"/>
            </a:endParaRPr>
          </a:p>
        </p:txBody>
      </p:sp>
      <p:sp>
        <p:nvSpPr>
          <p:cNvPr id="523" name="Google Shape;523;p36"/>
          <p:cNvSpPr txBox="1">
            <a:spLocks noGrp="1"/>
          </p:cNvSpPr>
          <p:nvPr>
            <p:ph type="subTitle" idx="13"/>
          </p:nvPr>
        </p:nvSpPr>
        <p:spPr>
          <a:xfrm>
            <a:off x="1950381" y="3834696"/>
            <a:ext cx="25470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latin typeface="宅在家自動筆" panose="02020300000000000000" pitchFamily="18" charset="-120"/>
                <a:ea typeface="宅在家自動筆" panose="02020300000000000000" pitchFamily="18" charset="-120"/>
                <a:cs typeface="宅在家自動筆" panose="02020300000000000000" pitchFamily="18" charset="-120"/>
              </a:rPr>
              <a:t>無法實際測試</a:t>
            </a:r>
            <a:endParaRPr dirty="0">
              <a:latin typeface="宅在家自動筆" panose="02020300000000000000" pitchFamily="18" charset="-120"/>
              <a:ea typeface="宅在家自動筆" panose="02020300000000000000" pitchFamily="18" charset="-120"/>
              <a:cs typeface="宅在家自動筆" panose="02020300000000000000" pitchFamily="18" charset="-120"/>
            </a:endParaRPr>
          </a:p>
        </p:txBody>
      </p:sp>
      <p:sp>
        <p:nvSpPr>
          <p:cNvPr id="526" name="Google Shape;526;p36"/>
          <p:cNvSpPr/>
          <p:nvPr/>
        </p:nvSpPr>
        <p:spPr>
          <a:xfrm>
            <a:off x="2822331" y="1421483"/>
            <a:ext cx="803100" cy="5496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" name="Google Shape;527;p36"/>
          <p:cNvSpPr/>
          <p:nvPr/>
        </p:nvSpPr>
        <p:spPr>
          <a:xfrm>
            <a:off x="2822331" y="3149789"/>
            <a:ext cx="803100" cy="5460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8" name="Google Shape;528;p36"/>
          <p:cNvSpPr/>
          <p:nvPr/>
        </p:nvSpPr>
        <p:spPr>
          <a:xfrm>
            <a:off x="5389603" y="1421483"/>
            <a:ext cx="803100" cy="5496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9" name="Google Shape;529;p36"/>
          <p:cNvSpPr/>
          <p:nvPr/>
        </p:nvSpPr>
        <p:spPr>
          <a:xfrm>
            <a:off x="5369203" y="3146189"/>
            <a:ext cx="803100" cy="5496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0" name="Google Shape;530;p36"/>
          <p:cNvSpPr/>
          <p:nvPr/>
        </p:nvSpPr>
        <p:spPr>
          <a:xfrm>
            <a:off x="3051194" y="1523657"/>
            <a:ext cx="345375" cy="345225"/>
          </a:xfrm>
          <a:custGeom>
            <a:avLst/>
            <a:gdLst/>
            <a:ahLst/>
            <a:cxnLst/>
            <a:rect l="l" t="t" r="r" b="b"/>
            <a:pathLst>
              <a:path w="13815" h="13809" extrusionOk="0">
                <a:moveTo>
                  <a:pt x="8318" y="1167"/>
                </a:moveTo>
                <a:lnTo>
                  <a:pt x="8318" y="1167"/>
                </a:lnTo>
                <a:cubicBezTo>
                  <a:pt x="9036" y="1443"/>
                  <a:pt x="9692" y="1864"/>
                  <a:pt x="10249" y="2426"/>
                </a:cubicBezTo>
                <a:cubicBezTo>
                  <a:pt x="10431" y="2609"/>
                  <a:pt x="10603" y="2796"/>
                  <a:pt x="10749" y="2999"/>
                </a:cubicBezTo>
                <a:lnTo>
                  <a:pt x="9224" y="2999"/>
                </a:lnTo>
                <a:cubicBezTo>
                  <a:pt x="9104" y="2624"/>
                  <a:pt x="8963" y="2276"/>
                  <a:pt x="8797" y="1958"/>
                </a:cubicBezTo>
                <a:cubicBezTo>
                  <a:pt x="8651" y="1667"/>
                  <a:pt x="8495" y="1396"/>
                  <a:pt x="8318" y="1167"/>
                </a:cubicBezTo>
                <a:close/>
                <a:moveTo>
                  <a:pt x="4357" y="1177"/>
                </a:moveTo>
                <a:cubicBezTo>
                  <a:pt x="4185" y="1406"/>
                  <a:pt x="4024" y="1672"/>
                  <a:pt x="3883" y="1963"/>
                </a:cubicBezTo>
                <a:cubicBezTo>
                  <a:pt x="3717" y="2281"/>
                  <a:pt x="3581" y="2635"/>
                  <a:pt x="3456" y="3004"/>
                </a:cubicBezTo>
                <a:lnTo>
                  <a:pt x="1931" y="3004"/>
                </a:lnTo>
                <a:cubicBezTo>
                  <a:pt x="2545" y="2192"/>
                  <a:pt x="3389" y="1547"/>
                  <a:pt x="4357" y="1177"/>
                </a:cubicBezTo>
                <a:close/>
                <a:moveTo>
                  <a:pt x="5939" y="886"/>
                </a:moveTo>
                <a:lnTo>
                  <a:pt x="5939" y="3004"/>
                </a:lnTo>
                <a:lnTo>
                  <a:pt x="4315" y="3004"/>
                </a:lnTo>
                <a:cubicBezTo>
                  <a:pt x="4404" y="2765"/>
                  <a:pt x="4497" y="2536"/>
                  <a:pt x="4612" y="2322"/>
                </a:cubicBezTo>
                <a:cubicBezTo>
                  <a:pt x="4981" y="1568"/>
                  <a:pt x="5450" y="1068"/>
                  <a:pt x="5939" y="886"/>
                </a:cubicBezTo>
                <a:close/>
                <a:moveTo>
                  <a:pt x="6751" y="888"/>
                </a:moveTo>
                <a:cubicBezTo>
                  <a:pt x="7233" y="1072"/>
                  <a:pt x="7700" y="1570"/>
                  <a:pt x="8078" y="2322"/>
                </a:cubicBezTo>
                <a:cubicBezTo>
                  <a:pt x="8183" y="2536"/>
                  <a:pt x="8276" y="2765"/>
                  <a:pt x="8370" y="3004"/>
                </a:cubicBezTo>
                <a:lnTo>
                  <a:pt x="6751" y="3004"/>
                </a:lnTo>
                <a:lnTo>
                  <a:pt x="6751" y="888"/>
                </a:lnTo>
                <a:close/>
                <a:moveTo>
                  <a:pt x="3238" y="3811"/>
                </a:moveTo>
                <a:cubicBezTo>
                  <a:pt x="3087" y="4477"/>
                  <a:pt x="2998" y="5190"/>
                  <a:pt x="2972" y="5935"/>
                </a:cubicBezTo>
                <a:lnTo>
                  <a:pt x="823" y="5935"/>
                </a:lnTo>
                <a:cubicBezTo>
                  <a:pt x="880" y="5170"/>
                  <a:pt x="1088" y="4456"/>
                  <a:pt x="1421" y="3811"/>
                </a:cubicBezTo>
                <a:close/>
                <a:moveTo>
                  <a:pt x="5939" y="3811"/>
                </a:moveTo>
                <a:lnTo>
                  <a:pt x="5939" y="5935"/>
                </a:lnTo>
                <a:lnTo>
                  <a:pt x="3784" y="5935"/>
                </a:lnTo>
                <a:cubicBezTo>
                  <a:pt x="3810" y="5185"/>
                  <a:pt x="3909" y="4467"/>
                  <a:pt x="4071" y="3811"/>
                </a:cubicBezTo>
                <a:close/>
                <a:moveTo>
                  <a:pt x="8609" y="3811"/>
                </a:moveTo>
                <a:cubicBezTo>
                  <a:pt x="8776" y="4467"/>
                  <a:pt x="8870" y="5185"/>
                  <a:pt x="8896" y="5935"/>
                </a:cubicBezTo>
                <a:lnTo>
                  <a:pt x="6746" y="5935"/>
                </a:lnTo>
                <a:lnTo>
                  <a:pt x="6746" y="3811"/>
                </a:lnTo>
                <a:close/>
                <a:moveTo>
                  <a:pt x="11259" y="3811"/>
                </a:moveTo>
                <a:cubicBezTo>
                  <a:pt x="11597" y="4467"/>
                  <a:pt x="11800" y="5185"/>
                  <a:pt x="11852" y="5935"/>
                </a:cubicBezTo>
                <a:lnTo>
                  <a:pt x="9702" y="5935"/>
                </a:lnTo>
                <a:cubicBezTo>
                  <a:pt x="9676" y="5190"/>
                  <a:pt x="9593" y="4477"/>
                  <a:pt x="9437" y="3811"/>
                </a:cubicBezTo>
                <a:close/>
                <a:moveTo>
                  <a:pt x="11857" y="6742"/>
                </a:moveTo>
                <a:cubicBezTo>
                  <a:pt x="11852" y="6872"/>
                  <a:pt x="11831" y="6991"/>
                  <a:pt x="11821" y="7121"/>
                </a:cubicBezTo>
                <a:cubicBezTo>
                  <a:pt x="11546" y="7085"/>
                  <a:pt x="11272" y="7067"/>
                  <a:pt x="10998" y="7067"/>
                </a:cubicBezTo>
                <a:cubicBezTo>
                  <a:pt x="10560" y="7067"/>
                  <a:pt x="10122" y="7114"/>
                  <a:pt x="9687" y="7210"/>
                </a:cubicBezTo>
                <a:cubicBezTo>
                  <a:pt x="9697" y="7054"/>
                  <a:pt x="9702" y="6898"/>
                  <a:pt x="9713" y="6742"/>
                </a:cubicBezTo>
                <a:close/>
                <a:moveTo>
                  <a:pt x="2972" y="6747"/>
                </a:moveTo>
                <a:cubicBezTo>
                  <a:pt x="2998" y="7512"/>
                  <a:pt x="3092" y="8256"/>
                  <a:pt x="3248" y="8938"/>
                </a:cubicBezTo>
                <a:lnTo>
                  <a:pt x="1452" y="8938"/>
                </a:lnTo>
                <a:cubicBezTo>
                  <a:pt x="1098" y="8261"/>
                  <a:pt x="875" y="7522"/>
                  <a:pt x="823" y="6747"/>
                </a:cubicBezTo>
                <a:close/>
                <a:moveTo>
                  <a:pt x="5934" y="6747"/>
                </a:moveTo>
                <a:lnTo>
                  <a:pt x="5934" y="8938"/>
                </a:lnTo>
                <a:lnTo>
                  <a:pt x="4091" y="8938"/>
                </a:lnTo>
                <a:cubicBezTo>
                  <a:pt x="3914" y="8261"/>
                  <a:pt x="3810" y="7522"/>
                  <a:pt x="3784" y="6747"/>
                </a:cubicBezTo>
                <a:close/>
                <a:moveTo>
                  <a:pt x="8890" y="6747"/>
                </a:moveTo>
                <a:cubicBezTo>
                  <a:pt x="8885" y="6981"/>
                  <a:pt x="8870" y="7220"/>
                  <a:pt x="8844" y="7455"/>
                </a:cubicBezTo>
                <a:cubicBezTo>
                  <a:pt x="8687" y="7512"/>
                  <a:pt x="8542" y="7574"/>
                  <a:pt x="8386" y="7642"/>
                </a:cubicBezTo>
                <a:cubicBezTo>
                  <a:pt x="8240" y="7710"/>
                  <a:pt x="8141" y="7850"/>
                  <a:pt x="8141" y="8017"/>
                </a:cubicBezTo>
                <a:lnTo>
                  <a:pt x="8141" y="8938"/>
                </a:lnTo>
                <a:lnTo>
                  <a:pt x="6736" y="8938"/>
                </a:lnTo>
                <a:lnTo>
                  <a:pt x="6736" y="6747"/>
                </a:lnTo>
                <a:close/>
                <a:moveTo>
                  <a:pt x="11837" y="9462"/>
                </a:moveTo>
                <a:cubicBezTo>
                  <a:pt x="11732" y="9462"/>
                  <a:pt x="11628" y="9503"/>
                  <a:pt x="11550" y="9584"/>
                </a:cubicBezTo>
                <a:lnTo>
                  <a:pt x="10691" y="10442"/>
                </a:lnTo>
                <a:lnTo>
                  <a:pt x="10405" y="10156"/>
                </a:lnTo>
                <a:cubicBezTo>
                  <a:pt x="10327" y="10078"/>
                  <a:pt x="10223" y="10039"/>
                  <a:pt x="10119" y="10039"/>
                </a:cubicBezTo>
                <a:cubicBezTo>
                  <a:pt x="10015" y="10039"/>
                  <a:pt x="9911" y="10078"/>
                  <a:pt x="9833" y="10156"/>
                </a:cubicBezTo>
                <a:cubicBezTo>
                  <a:pt x="9676" y="10312"/>
                  <a:pt x="9676" y="10572"/>
                  <a:pt x="9833" y="10729"/>
                </a:cubicBezTo>
                <a:lnTo>
                  <a:pt x="10405" y="11301"/>
                </a:lnTo>
                <a:cubicBezTo>
                  <a:pt x="10483" y="11379"/>
                  <a:pt x="10587" y="11416"/>
                  <a:pt x="10691" y="11416"/>
                </a:cubicBezTo>
                <a:cubicBezTo>
                  <a:pt x="10796" y="11416"/>
                  <a:pt x="10900" y="11379"/>
                  <a:pt x="10978" y="11301"/>
                </a:cubicBezTo>
                <a:lnTo>
                  <a:pt x="12123" y="10156"/>
                </a:lnTo>
                <a:cubicBezTo>
                  <a:pt x="12279" y="10000"/>
                  <a:pt x="12279" y="9740"/>
                  <a:pt x="12123" y="9584"/>
                </a:cubicBezTo>
                <a:cubicBezTo>
                  <a:pt x="12045" y="9503"/>
                  <a:pt x="11941" y="9462"/>
                  <a:pt x="11837" y="9462"/>
                </a:cubicBezTo>
                <a:close/>
                <a:moveTo>
                  <a:pt x="3482" y="9745"/>
                </a:moveTo>
                <a:cubicBezTo>
                  <a:pt x="3602" y="10088"/>
                  <a:pt x="3732" y="10416"/>
                  <a:pt x="3883" y="10713"/>
                </a:cubicBezTo>
                <a:cubicBezTo>
                  <a:pt x="4029" y="11010"/>
                  <a:pt x="4185" y="11275"/>
                  <a:pt x="4362" y="11504"/>
                </a:cubicBezTo>
                <a:cubicBezTo>
                  <a:pt x="3639" y="11228"/>
                  <a:pt x="2988" y="10807"/>
                  <a:pt x="2431" y="10245"/>
                </a:cubicBezTo>
                <a:cubicBezTo>
                  <a:pt x="2270" y="10088"/>
                  <a:pt x="2124" y="9922"/>
                  <a:pt x="1988" y="9745"/>
                </a:cubicBezTo>
                <a:close/>
                <a:moveTo>
                  <a:pt x="8453" y="11306"/>
                </a:moveTo>
                <a:cubicBezTo>
                  <a:pt x="8469" y="11348"/>
                  <a:pt x="8490" y="11384"/>
                  <a:pt x="8500" y="11426"/>
                </a:cubicBezTo>
                <a:cubicBezTo>
                  <a:pt x="8443" y="11457"/>
                  <a:pt x="8386" y="11478"/>
                  <a:pt x="8318" y="11504"/>
                </a:cubicBezTo>
                <a:lnTo>
                  <a:pt x="8453" y="11306"/>
                </a:lnTo>
                <a:close/>
                <a:moveTo>
                  <a:pt x="5939" y="9745"/>
                </a:moveTo>
                <a:lnTo>
                  <a:pt x="5939" y="11790"/>
                </a:lnTo>
                <a:cubicBezTo>
                  <a:pt x="5450" y="11608"/>
                  <a:pt x="4981" y="11103"/>
                  <a:pt x="4601" y="10349"/>
                </a:cubicBezTo>
                <a:cubicBezTo>
                  <a:pt x="4508" y="10161"/>
                  <a:pt x="4419" y="9953"/>
                  <a:pt x="4341" y="9745"/>
                </a:cubicBezTo>
                <a:close/>
                <a:moveTo>
                  <a:pt x="8146" y="9745"/>
                </a:moveTo>
                <a:cubicBezTo>
                  <a:pt x="8146" y="9880"/>
                  <a:pt x="8162" y="10010"/>
                  <a:pt x="8177" y="10151"/>
                </a:cubicBezTo>
                <a:cubicBezTo>
                  <a:pt x="7777" y="11020"/>
                  <a:pt x="7277" y="11598"/>
                  <a:pt x="6746" y="11796"/>
                </a:cubicBezTo>
                <a:lnTo>
                  <a:pt x="6746" y="9745"/>
                </a:lnTo>
                <a:close/>
                <a:moveTo>
                  <a:pt x="10980" y="7876"/>
                </a:moveTo>
                <a:cubicBezTo>
                  <a:pt x="11652" y="7876"/>
                  <a:pt x="12323" y="8012"/>
                  <a:pt x="13002" y="8282"/>
                </a:cubicBezTo>
                <a:lnTo>
                  <a:pt x="13002" y="9672"/>
                </a:lnTo>
                <a:cubicBezTo>
                  <a:pt x="13002" y="11067"/>
                  <a:pt x="12217" y="12337"/>
                  <a:pt x="10978" y="12962"/>
                </a:cubicBezTo>
                <a:cubicBezTo>
                  <a:pt x="9744" y="12337"/>
                  <a:pt x="8958" y="11067"/>
                  <a:pt x="8958" y="9672"/>
                </a:cubicBezTo>
                <a:lnTo>
                  <a:pt x="8958" y="8282"/>
                </a:lnTo>
                <a:cubicBezTo>
                  <a:pt x="9637" y="8012"/>
                  <a:pt x="10309" y="7876"/>
                  <a:pt x="10980" y="7876"/>
                </a:cubicBezTo>
                <a:close/>
                <a:moveTo>
                  <a:pt x="6340" y="1"/>
                </a:moveTo>
                <a:cubicBezTo>
                  <a:pt x="4648" y="1"/>
                  <a:pt x="3056" y="657"/>
                  <a:pt x="1858" y="1854"/>
                </a:cubicBezTo>
                <a:cubicBezTo>
                  <a:pt x="661" y="3051"/>
                  <a:pt x="0" y="4644"/>
                  <a:pt x="0" y="6336"/>
                </a:cubicBezTo>
                <a:cubicBezTo>
                  <a:pt x="0" y="8027"/>
                  <a:pt x="661" y="9620"/>
                  <a:pt x="1858" y="10817"/>
                </a:cubicBezTo>
                <a:cubicBezTo>
                  <a:pt x="3056" y="12014"/>
                  <a:pt x="4648" y="12675"/>
                  <a:pt x="6340" y="12675"/>
                </a:cubicBezTo>
                <a:cubicBezTo>
                  <a:pt x="7230" y="12675"/>
                  <a:pt x="8089" y="12493"/>
                  <a:pt x="8890" y="12139"/>
                </a:cubicBezTo>
                <a:cubicBezTo>
                  <a:pt x="9354" y="12842"/>
                  <a:pt x="10015" y="13414"/>
                  <a:pt x="10816" y="13774"/>
                </a:cubicBezTo>
                <a:cubicBezTo>
                  <a:pt x="10868" y="13797"/>
                  <a:pt x="10924" y="13809"/>
                  <a:pt x="10981" y="13809"/>
                </a:cubicBezTo>
                <a:cubicBezTo>
                  <a:pt x="11038" y="13809"/>
                  <a:pt x="11095" y="13797"/>
                  <a:pt x="11149" y="13774"/>
                </a:cubicBezTo>
                <a:cubicBezTo>
                  <a:pt x="12768" y="13050"/>
                  <a:pt x="13814" y="11442"/>
                  <a:pt x="13814" y="9667"/>
                </a:cubicBezTo>
                <a:lnTo>
                  <a:pt x="13814" y="8006"/>
                </a:lnTo>
                <a:lnTo>
                  <a:pt x="13809" y="8006"/>
                </a:lnTo>
                <a:cubicBezTo>
                  <a:pt x="13809" y="7845"/>
                  <a:pt x="13716" y="7704"/>
                  <a:pt x="13570" y="7637"/>
                </a:cubicBezTo>
                <a:cubicBezTo>
                  <a:pt x="13252" y="7496"/>
                  <a:pt x="12924" y="7377"/>
                  <a:pt x="12607" y="7293"/>
                </a:cubicBezTo>
                <a:cubicBezTo>
                  <a:pt x="12649" y="6976"/>
                  <a:pt x="12675" y="6653"/>
                  <a:pt x="12675" y="6336"/>
                </a:cubicBezTo>
                <a:cubicBezTo>
                  <a:pt x="12675" y="4644"/>
                  <a:pt x="12019" y="3051"/>
                  <a:pt x="10822" y="1854"/>
                </a:cubicBezTo>
                <a:cubicBezTo>
                  <a:pt x="9624" y="657"/>
                  <a:pt x="8032" y="1"/>
                  <a:pt x="6340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1" name="Google Shape;531;p36"/>
          <p:cNvSpPr/>
          <p:nvPr/>
        </p:nvSpPr>
        <p:spPr>
          <a:xfrm>
            <a:off x="5646116" y="1523632"/>
            <a:ext cx="290075" cy="345300"/>
          </a:xfrm>
          <a:custGeom>
            <a:avLst/>
            <a:gdLst/>
            <a:ahLst/>
            <a:cxnLst/>
            <a:rect l="l" t="t" r="r" b="b"/>
            <a:pathLst>
              <a:path w="11603" h="13812" extrusionOk="0">
                <a:moveTo>
                  <a:pt x="9625" y="2394"/>
                </a:moveTo>
                <a:cubicBezTo>
                  <a:pt x="9521" y="2394"/>
                  <a:pt x="9417" y="2433"/>
                  <a:pt x="9339" y="2511"/>
                </a:cubicBezTo>
                <a:lnTo>
                  <a:pt x="8480" y="3370"/>
                </a:lnTo>
                <a:lnTo>
                  <a:pt x="8194" y="3083"/>
                </a:lnTo>
                <a:cubicBezTo>
                  <a:pt x="8116" y="3005"/>
                  <a:pt x="8011" y="2966"/>
                  <a:pt x="7907" y="2966"/>
                </a:cubicBezTo>
                <a:cubicBezTo>
                  <a:pt x="7803" y="2966"/>
                  <a:pt x="7699" y="3005"/>
                  <a:pt x="7621" y="3083"/>
                </a:cubicBezTo>
                <a:cubicBezTo>
                  <a:pt x="7465" y="3239"/>
                  <a:pt x="7465" y="3500"/>
                  <a:pt x="7621" y="3656"/>
                </a:cubicBezTo>
                <a:lnTo>
                  <a:pt x="8194" y="4228"/>
                </a:lnTo>
                <a:cubicBezTo>
                  <a:pt x="8272" y="4307"/>
                  <a:pt x="8371" y="4343"/>
                  <a:pt x="8480" y="4343"/>
                </a:cubicBezTo>
                <a:cubicBezTo>
                  <a:pt x="8584" y="4343"/>
                  <a:pt x="8688" y="4301"/>
                  <a:pt x="8766" y="4228"/>
                </a:cubicBezTo>
                <a:lnTo>
                  <a:pt x="9911" y="3083"/>
                </a:lnTo>
                <a:cubicBezTo>
                  <a:pt x="10068" y="2927"/>
                  <a:pt x="10068" y="2667"/>
                  <a:pt x="9911" y="2511"/>
                </a:cubicBezTo>
                <a:cubicBezTo>
                  <a:pt x="9833" y="2433"/>
                  <a:pt x="9729" y="2394"/>
                  <a:pt x="9625" y="2394"/>
                </a:cubicBezTo>
                <a:close/>
                <a:moveTo>
                  <a:pt x="3915" y="3021"/>
                </a:moveTo>
                <a:cubicBezTo>
                  <a:pt x="4685" y="3021"/>
                  <a:pt x="5419" y="3141"/>
                  <a:pt x="6002" y="3364"/>
                </a:cubicBezTo>
                <a:cubicBezTo>
                  <a:pt x="6091" y="3890"/>
                  <a:pt x="6273" y="4390"/>
                  <a:pt x="6533" y="4843"/>
                </a:cubicBezTo>
                <a:cubicBezTo>
                  <a:pt x="5955" y="5212"/>
                  <a:pt x="4972" y="5446"/>
                  <a:pt x="3910" y="5446"/>
                </a:cubicBezTo>
                <a:cubicBezTo>
                  <a:pt x="1994" y="5446"/>
                  <a:pt x="808" y="4739"/>
                  <a:pt x="808" y="4228"/>
                </a:cubicBezTo>
                <a:cubicBezTo>
                  <a:pt x="808" y="3729"/>
                  <a:pt x="1994" y="3021"/>
                  <a:pt x="3915" y="3021"/>
                </a:cubicBezTo>
                <a:close/>
                <a:moveTo>
                  <a:pt x="8768" y="803"/>
                </a:moveTo>
                <a:cubicBezTo>
                  <a:pt x="9440" y="803"/>
                  <a:pt x="10112" y="939"/>
                  <a:pt x="10791" y="1209"/>
                </a:cubicBezTo>
                <a:lnTo>
                  <a:pt x="10791" y="2604"/>
                </a:lnTo>
                <a:cubicBezTo>
                  <a:pt x="10791" y="3994"/>
                  <a:pt x="10005" y="5269"/>
                  <a:pt x="8766" y="5889"/>
                </a:cubicBezTo>
                <a:cubicBezTo>
                  <a:pt x="7533" y="5264"/>
                  <a:pt x="6741" y="3994"/>
                  <a:pt x="6741" y="2604"/>
                </a:cubicBezTo>
                <a:lnTo>
                  <a:pt x="6741" y="1209"/>
                </a:lnTo>
                <a:cubicBezTo>
                  <a:pt x="7423" y="939"/>
                  <a:pt x="8096" y="803"/>
                  <a:pt x="8768" y="803"/>
                </a:cubicBezTo>
                <a:close/>
                <a:moveTo>
                  <a:pt x="808" y="5499"/>
                </a:moveTo>
                <a:cubicBezTo>
                  <a:pt x="948" y="5587"/>
                  <a:pt x="1094" y="5675"/>
                  <a:pt x="1266" y="5743"/>
                </a:cubicBezTo>
                <a:cubicBezTo>
                  <a:pt x="1979" y="6076"/>
                  <a:pt x="2916" y="6258"/>
                  <a:pt x="3915" y="6258"/>
                </a:cubicBezTo>
                <a:cubicBezTo>
                  <a:pt x="5149" y="6258"/>
                  <a:pt x="6283" y="5977"/>
                  <a:pt x="7002" y="5504"/>
                </a:cubicBezTo>
                <a:cubicBezTo>
                  <a:pt x="7012" y="5509"/>
                  <a:pt x="7012" y="5519"/>
                  <a:pt x="7017" y="5525"/>
                </a:cubicBezTo>
                <a:lnTo>
                  <a:pt x="7017" y="6123"/>
                </a:lnTo>
                <a:cubicBezTo>
                  <a:pt x="7017" y="6628"/>
                  <a:pt x="5841" y="7341"/>
                  <a:pt x="3915" y="7341"/>
                </a:cubicBezTo>
                <a:cubicBezTo>
                  <a:pt x="1994" y="7341"/>
                  <a:pt x="808" y="6628"/>
                  <a:pt x="808" y="6123"/>
                </a:cubicBezTo>
                <a:lnTo>
                  <a:pt x="808" y="5499"/>
                </a:lnTo>
                <a:close/>
                <a:moveTo>
                  <a:pt x="7017" y="7383"/>
                </a:moveTo>
                <a:lnTo>
                  <a:pt x="7017" y="8007"/>
                </a:lnTo>
                <a:cubicBezTo>
                  <a:pt x="7017" y="8517"/>
                  <a:pt x="5841" y="9225"/>
                  <a:pt x="3915" y="9225"/>
                </a:cubicBezTo>
                <a:cubicBezTo>
                  <a:pt x="1994" y="9225"/>
                  <a:pt x="808" y="8517"/>
                  <a:pt x="808" y="8007"/>
                </a:cubicBezTo>
                <a:lnTo>
                  <a:pt x="808" y="7383"/>
                </a:lnTo>
                <a:cubicBezTo>
                  <a:pt x="948" y="7476"/>
                  <a:pt x="1094" y="7560"/>
                  <a:pt x="1266" y="7633"/>
                </a:cubicBezTo>
                <a:cubicBezTo>
                  <a:pt x="1979" y="7966"/>
                  <a:pt x="2916" y="8148"/>
                  <a:pt x="3915" y="8148"/>
                </a:cubicBezTo>
                <a:cubicBezTo>
                  <a:pt x="4909" y="8148"/>
                  <a:pt x="5846" y="7966"/>
                  <a:pt x="6559" y="7633"/>
                </a:cubicBezTo>
                <a:cubicBezTo>
                  <a:pt x="6731" y="7555"/>
                  <a:pt x="6882" y="7471"/>
                  <a:pt x="7017" y="7383"/>
                </a:cubicBezTo>
                <a:close/>
                <a:moveTo>
                  <a:pt x="7017" y="9277"/>
                </a:moveTo>
                <a:lnTo>
                  <a:pt x="7017" y="9902"/>
                </a:lnTo>
                <a:cubicBezTo>
                  <a:pt x="7017" y="10407"/>
                  <a:pt x="5841" y="11120"/>
                  <a:pt x="3915" y="11120"/>
                </a:cubicBezTo>
                <a:cubicBezTo>
                  <a:pt x="1994" y="11120"/>
                  <a:pt x="808" y="10412"/>
                  <a:pt x="808" y="9902"/>
                </a:cubicBezTo>
                <a:lnTo>
                  <a:pt x="808" y="9277"/>
                </a:lnTo>
                <a:cubicBezTo>
                  <a:pt x="948" y="9366"/>
                  <a:pt x="1094" y="9454"/>
                  <a:pt x="1266" y="9522"/>
                </a:cubicBezTo>
                <a:cubicBezTo>
                  <a:pt x="1979" y="9855"/>
                  <a:pt x="2916" y="10037"/>
                  <a:pt x="3915" y="10037"/>
                </a:cubicBezTo>
                <a:cubicBezTo>
                  <a:pt x="4909" y="10037"/>
                  <a:pt x="5846" y="9855"/>
                  <a:pt x="6559" y="9522"/>
                </a:cubicBezTo>
                <a:cubicBezTo>
                  <a:pt x="6731" y="9444"/>
                  <a:pt x="6882" y="9361"/>
                  <a:pt x="7017" y="9277"/>
                </a:cubicBezTo>
                <a:close/>
                <a:moveTo>
                  <a:pt x="7017" y="11167"/>
                </a:moveTo>
                <a:lnTo>
                  <a:pt x="7017" y="11791"/>
                </a:lnTo>
                <a:cubicBezTo>
                  <a:pt x="7017" y="12296"/>
                  <a:pt x="5841" y="13004"/>
                  <a:pt x="3915" y="13004"/>
                </a:cubicBezTo>
                <a:cubicBezTo>
                  <a:pt x="1994" y="13004"/>
                  <a:pt x="808" y="12296"/>
                  <a:pt x="808" y="11791"/>
                </a:cubicBezTo>
                <a:lnTo>
                  <a:pt x="808" y="11167"/>
                </a:lnTo>
                <a:cubicBezTo>
                  <a:pt x="948" y="11255"/>
                  <a:pt x="1094" y="11339"/>
                  <a:pt x="1266" y="11411"/>
                </a:cubicBezTo>
                <a:cubicBezTo>
                  <a:pt x="1979" y="11745"/>
                  <a:pt x="2916" y="11927"/>
                  <a:pt x="3915" y="11927"/>
                </a:cubicBezTo>
                <a:cubicBezTo>
                  <a:pt x="4909" y="11927"/>
                  <a:pt x="5846" y="11745"/>
                  <a:pt x="6559" y="11411"/>
                </a:cubicBezTo>
                <a:cubicBezTo>
                  <a:pt x="6731" y="11333"/>
                  <a:pt x="6882" y="11250"/>
                  <a:pt x="7017" y="11167"/>
                </a:cubicBezTo>
                <a:close/>
                <a:moveTo>
                  <a:pt x="8773" y="1"/>
                </a:moveTo>
                <a:cubicBezTo>
                  <a:pt x="7907" y="1"/>
                  <a:pt x="7041" y="192"/>
                  <a:pt x="6179" y="574"/>
                </a:cubicBezTo>
                <a:cubicBezTo>
                  <a:pt x="6034" y="637"/>
                  <a:pt x="5935" y="783"/>
                  <a:pt x="5935" y="944"/>
                </a:cubicBezTo>
                <a:lnTo>
                  <a:pt x="5935" y="2490"/>
                </a:lnTo>
                <a:cubicBezTo>
                  <a:pt x="5336" y="2308"/>
                  <a:pt x="4633" y="2214"/>
                  <a:pt x="3915" y="2214"/>
                </a:cubicBezTo>
                <a:cubicBezTo>
                  <a:pt x="2916" y="2214"/>
                  <a:pt x="1979" y="2396"/>
                  <a:pt x="1266" y="2724"/>
                </a:cubicBezTo>
                <a:cubicBezTo>
                  <a:pt x="454" y="3104"/>
                  <a:pt x="1" y="3635"/>
                  <a:pt x="1" y="4234"/>
                </a:cubicBezTo>
                <a:lnTo>
                  <a:pt x="1" y="11791"/>
                </a:lnTo>
                <a:cubicBezTo>
                  <a:pt x="1" y="12390"/>
                  <a:pt x="454" y="12926"/>
                  <a:pt x="1266" y="13301"/>
                </a:cubicBezTo>
                <a:cubicBezTo>
                  <a:pt x="1979" y="13629"/>
                  <a:pt x="2916" y="13811"/>
                  <a:pt x="3915" y="13811"/>
                </a:cubicBezTo>
                <a:cubicBezTo>
                  <a:pt x="4909" y="13811"/>
                  <a:pt x="5846" y="13629"/>
                  <a:pt x="6559" y="13301"/>
                </a:cubicBezTo>
                <a:cubicBezTo>
                  <a:pt x="7376" y="12921"/>
                  <a:pt x="7824" y="12390"/>
                  <a:pt x="7824" y="11791"/>
                </a:cubicBezTo>
                <a:lnTo>
                  <a:pt x="7824" y="6264"/>
                </a:lnTo>
                <a:cubicBezTo>
                  <a:pt x="8064" y="6435"/>
                  <a:pt x="8324" y="6586"/>
                  <a:pt x="8605" y="6706"/>
                </a:cubicBezTo>
                <a:cubicBezTo>
                  <a:pt x="8657" y="6730"/>
                  <a:pt x="8712" y="6741"/>
                  <a:pt x="8768" y="6741"/>
                </a:cubicBezTo>
                <a:cubicBezTo>
                  <a:pt x="8823" y="6741"/>
                  <a:pt x="8881" y="6730"/>
                  <a:pt x="8938" y="6706"/>
                </a:cubicBezTo>
                <a:cubicBezTo>
                  <a:pt x="10557" y="5988"/>
                  <a:pt x="11603" y="4379"/>
                  <a:pt x="11603" y="2604"/>
                </a:cubicBezTo>
                <a:lnTo>
                  <a:pt x="11603" y="944"/>
                </a:lnTo>
                <a:cubicBezTo>
                  <a:pt x="11603" y="783"/>
                  <a:pt x="11504" y="637"/>
                  <a:pt x="11364" y="574"/>
                </a:cubicBezTo>
                <a:cubicBezTo>
                  <a:pt x="10505" y="192"/>
                  <a:pt x="9639" y="1"/>
                  <a:pt x="8773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2" name="Google Shape;532;p36"/>
          <p:cNvSpPr/>
          <p:nvPr/>
        </p:nvSpPr>
        <p:spPr>
          <a:xfrm>
            <a:off x="5632416" y="3248363"/>
            <a:ext cx="276675" cy="345300"/>
          </a:xfrm>
          <a:custGeom>
            <a:avLst/>
            <a:gdLst/>
            <a:ahLst/>
            <a:cxnLst/>
            <a:rect l="l" t="t" r="r" b="b"/>
            <a:pathLst>
              <a:path w="11067" h="13812" extrusionOk="0">
                <a:moveTo>
                  <a:pt x="7157" y="5276"/>
                </a:moveTo>
                <a:cubicBezTo>
                  <a:pt x="7053" y="5276"/>
                  <a:pt x="6949" y="5315"/>
                  <a:pt x="6871" y="5393"/>
                </a:cubicBezTo>
                <a:lnTo>
                  <a:pt x="4867" y="7397"/>
                </a:lnTo>
                <a:lnTo>
                  <a:pt x="4196" y="6726"/>
                </a:lnTo>
                <a:cubicBezTo>
                  <a:pt x="4118" y="6648"/>
                  <a:pt x="4014" y="6609"/>
                  <a:pt x="3909" y="6609"/>
                </a:cubicBezTo>
                <a:cubicBezTo>
                  <a:pt x="3805" y="6609"/>
                  <a:pt x="3701" y="6648"/>
                  <a:pt x="3623" y="6726"/>
                </a:cubicBezTo>
                <a:cubicBezTo>
                  <a:pt x="3467" y="6882"/>
                  <a:pt x="3467" y="7142"/>
                  <a:pt x="3623" y="7298"/>
                </a:cubicBezTo>
                <a:lnTo>
                  <a:pt x="4581" y="8256"/>
                </a:lnTo>
                <a:cubicBezTo>
                  <a:pt x="4659" y="8334"/>
                  <a:pt x="4763" y="8373"/>
                  <a:pt x="4867" y="8373"/>
                </a:cubicBezTo>
                <a:cubicBezTo>
                  <a:pt x="4971" y="8373"/>
                  <a:pt x="5075" y="8334"/>
                  <a:pt x="5154" y="8256"/>
                </a:cubicBezTo>
                <a:lnTo>
                  <a:pt x="7444" y="5966"/>
                </a:lnTo>
                <a:cubicBezTo>
                  <a:pt x="7600" y="5810"/>
                  <a:pt x="7600" y="5550"/>
                  <a:pt x="7444" y="5393"/>
                </a:cubicBezTo>
                <a:cubicBezTo>
                  <a:pt x="7366" y="5315"/>
                  <a:pt x="7262" y="5276"/>
                  <a:pt x="7157" y="5276"/>
                </a:cubicBezTo>
                <a:close/>
                <a:moveTo>
                  <a:pt x="5533" y="2426"/>
                </a:moveTo>
                <a:cubicBezTo>
                  <a:pt x="6554" y="2426"/>
                  <a:pt x="7595" y="2583"/>
                  <a:pt x="8636" y="2900"/>
                </a:cubicBezTo>
                <a:lnTo>
                  <a:pt x="8636" y="6054"/>
                </a:lnTo>
                <a:cubicBezTo>
                  <a:pt x="8636" y="8204"/>
                  <a:pt x="7423" y="10193"/>
                  <a:pt x="5533" y="11197"/>
                </a:cubicBezTo>
                <a:cubicBezTo>
                  <a:pt x="3639" y="10193"/>
                  <a:pt x="2426" y="8204"/>
                  <a:pt x="2426" y="6054"/>
                </a:cubicBezTo>
                <a:lnTo>
                  <a:pt x="2426" y="2900"/>
                </a:lnTo>
                <a:cubicBezTo>
                  <a:pt x="3467" y="2588"/>
                  <a:pt x="4508" y="2426"/>
                  <a:pt x="5533" y="2426"/>
                </a:cubicBezTo>
                <a:close/>
                <a:moveTo>
                  <a:pt x="5528" y="1620"/>
                </a:moveTo>
                <a:cubicBezTo>
                  <a:pt x="4336" y="1620"/>
                  <a:pt x="3118" y="1823"/>
                  <a:pt x="1900" y="2218"/>
                </a:cubicBezTo>
                <a:cubicBezTo>
                  <a:pt x="1734" y="2270"/>
                  <a:pt x="1619" y="2426"/>
                  <a:pt x="1619" y="2603"/>
                </a:cubicBezTo>
                <a:lnTo>
                  <a:pt x="1619" y="6054"/>
                </a:lnTo>
                <a:cubicBezTo>
                  <a:pt x="1619" y="7298"/>
                  <a:pt x="1973" y="8516"/>
                  <a:pt x="2645" y="9578"/>
                </a:cubicBezTo>
                <a:cubicBezTo>
                  <a:pt x="3306" y="10630"/>
                  <a:pt x="4243" y="11468"/>
                  <a:pt x="5357" y="12009"/>
                </a:cubicBezTo>
                <a:cubicBezTo>
                  <a:pt x="5411" y="12035"/>
                  <a:pt x="5471" y="12048"/>
                  <a:pt x="5531" y="12048"/>
                </a:cubicBezTo>
                <a:cubicBezTo>
                  <a:pt x="5591" y="12048"/>
                  <a:pt x="5651" y="12035"/>
                  <a:pt x="5705" y="12009"/>
                </a:cubicBezTo>
                <a:cubicBezTo>
                  <a:pt x="6819" y="11468"/>
                  <a:pt x="7756" y="10630"/>
                  <a:pt x="8417" y="9578"/>
                </a:cubicBezTo>
                <a:cubicBezTo>
                  <a:pt x="9089" y="8516"/>
                  <a:pt x="9443" y="7298"/>
                  <a:pt x="9443" y="6054"/>
                </a:cubicBezTo>
                <a:lnTo>
                  <a:pt x="9443" y="2603"/>
                </a:lnTo>
                <a:cubicBezTo>
                  <a:pt x="9443" y="2426"/>
                  <a:pt x="9328" y="2270"/>
                  <a:pt x="9161" y="2218"/>
                </a:cubicBezTo>
                <a:cubicBezTo>
                  <a:pt x="7943" y="1823"/>
                  <a:pt x="6725" y="1620"/>
                  <a:pt x="5528" y="1620"/>
                </a:cubicBezTo>
                <a:close/>
                <a:moveTo>
                  <a:pt x="5528" y="814"/>
                </a:moveTo>
                <a:cubicBezTo>
                  <a:pt x="7104" y="814"/>
                  <a:pt x="8680" y="1128"/>
                  <a:pt x="10249" y="1755"/>
                </a:cubicBezTo>
                <a:lnTo>
                  <a:pt x="10249" y="6054"/>
                </a:lnTo>
                <a:lnTo>
                  <a:pt x="10255" y="6054"/>
                </a:lnTo>
                <a:cubicBezTo>
                  <a:pt x="10255" y="9110"/>
                  <a:pt x="8360" y="11869"/>
                  <a:pt x="5533" y="12972"/>
                </a:cubicBezTo>
                <a:cubicBezTo>
                  <a:pt x="2702" y="11869"/>
                  <a:pt x="807" y="9099"/>
                  <a:pt x="807" y="6054"/>
                </a:cubicBezTo>
                <a:lnTo>
                  <a:pt x="807" y="1755"/>
                </a:lnTo>
                <a:cubicBezTo>
                  <a:pt x="2377" y="1128"/>
                  <a:pt x="3952" y="814"/>
                  <a:pt x="5528" y="814"/>
                </a:cubicBezTo>
                <a:close/>
                <a:moveTo>
                  <a:pt x="5533" y="1"/>
                </a:moveTo>
                <a:cubicBezTo>
                  <a:pt x="3774" y="1"/>
                  <a:pt x="1999" y="370"/>
                  <a:pt x="250" y="1110"/>
                </a:cubicBezTo>
                <a:cubicBezTo>
                  <a:pt x="99" y="1177"/>
                  <a:pt x="0" y="1318"/>
                  <a:pt x="0" y="1484"/>
                </a:cubicBezTo>
                <a:lnTo>
                  <a:pt x="0" y="6054"/>
                </a:lnTo>
                <a:cubicBezTo>
                  <a:pt x="0" y="7746"/>
                  <a:pt x="516" y="9381"/>
                  <a:pt x="1484" y="10765"/>
                </a:cubicBezTo>
                <a:cubicBezTo>
                  <a:pt x="2452" y="12160"/>
                  <a:pt x="3805" y="13201"/>
                  <a:pt x="5393" y="13784"/>
                </a:cubicBezTo>
                <a:cubicBezTo>
                  <a:pt x="5440" y="13802"/>
                  <a:pt x="5488" y="13811"/>
                  <a:pt x="5535" y="13811"/>
                </a:cubicBezTo>
                <a:cubicBezTo>
                  <a:pt x="5583" y="13811"/>
                  <a:pt x="5630" y="13802"/>
                  <a:pt x="5674" y="13784"/>
                </a:cubicBezTo>
                <a:cubicBezTo>
                  <a:pt x="7262" y="13201"/>
                  <a:pt x="8615" y="12160"/>
                  <a:pt x="9583" y="10765"/>
                </a:cubicBezTo>
                <a:cubicBezTo>
                  <a:pt x="10556" y="9375"/>
                  <a:pt x="11067" y="7746"/>
                  <a:pt x="11067" y="6054"/>
                </a:cubicBezTo>
                <a:lnTo>
                  <a:pt x="11067" y="1484"/>
                </a:lnTo>
                <a:cubicBezTo>
                  <a:pt x="11061" y="1318"/>
                  <a:pt x="10962" y="1172"/>
                  <a:pt x="10817" y="1110"/>
                </a:cubicBezTo>
                <a:cubicBezTo>
                  <a:pt x="9063" y="376"/>
                  <a:pt x="7288" y="1"/>
                  <a:pt x="5533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" name="Google Shape;534;p36"/>
          <p:cNvSpPr/>
          <p:nvPr/>
        </p:nvSpPr>
        <p:spPr>
          <a:xfrm>
            <a:off x="3039751" y="3254111"/>
            <a:ext cx="368260" cy="337357"/>
          </a:xfrm>
          <a:custGeom>
            <a:avLst/>
            <a:gdLst/>
            <a:ahLst/>
            <a:cxnLst/>
            <a:rect l="l" t="t" r="r" b="b"/>
            <a:pathLst>
              <a:path w="11426" h="10468" extrusionOk="0">
                <a:moveTo>
                  <a:pt x="3951" y="672"/>
                </a:moveTo>
                <a:lnTo>
                  <a:pt x="3951" y="1786"/>
                </a:lnTo>
                <a:lnTo>
                  <a:pt x="1765" y="1786"/>
                </a:lnTo>
                <a:lnTo>
                  <a:pt x="1765" y="672"/>
                </a:lnTo>
                <a:close/>
                <a:moveTo>
                  <a:pt x="6808" y="672"/>
                </a:moveTo>
                <a:lnTo>
                  <a:pt x="6808" y="1786"/>
                </a:lnTo>
                <a:lnTo>
                  <a:pt x="4622" y="1786"/>
                </a:lnTo>
                <a:lnTo>
                  <a:pt x="4622" y="672"/>
                </a:lnTo>
                <a:close/>
                <a:moveTo>
                  <a:pt x="9666" y="672"/>
                </a:moveTo>
                <a:lnTo>
                  <a:pt x="9666" y="1786"/>
                </a:lnTo>
                <a:lnTo>
                  <a:pt x="7480" y="1786"/>
                </a:lnTo>
                <a:lnTo>
                  <a:pt x="7480" y="672"/>
                </a:lnTo>
                <a:close/>
                <a:moveTo>
                  <a:pt x="8058" y="2457"/>
                </a:moveTo>
                <a:lnTo>
                  <a:pt x="8058" y="3566"/>
                </a:lnTo>
                <a:lnTo>
                  <a:pt x="6048" y="3566"/>
                </a:lnTo>
                <a:lnTo>
                  <a:pt x="6048" y="2457"/>
                </a:lnTo>
                <a:close/>
                <a:moveTo>
                  <a:pt x="2702" y="2462"/>
                </a:moveTo>
                <a:lnTo>
                  <a:pt x="2702" y="3576"/>
                </a:lnTo>
                <a:lnTo>
                  <a:pt x="672" y="3576"/>
                </a:lnTo>
                <a:lnTo>
                  <a:pt x="672" y="2462"/>
                </a:lnTo>
                <a:close/>
                <a:moveTo>
                  <a:pt x="5382" y="2462"/>
                </a:moveTo>
                <a:lnTo>
                  <a:pt x="5382" y="3576"/>
                </a:lnTo>
                <a:lnTo>
                  <a:pt x="3373" y="3576"/>
                </a:lnTo>
                <a:lnTo>
                  <a:pt x="3373" y="2462"/>
                </a:lnTo>
                <a:close/>
                <a:moveTo>
                  <a:pt x="10754" y="2462"/>
                </a:moveTo>
                <a:lnTo>
                  <a:pt x="10754" y="3576"/>
                </a:lnTo>
                <a:lnTo>
                  <a:pt x="8729" y="3576"/>
                </a:lnTo>
                <a:lnTo>
                  <a:pt x="8729" y="2462"/>
                </a:lnTo>
                <a:close/>
                <a:moveTo>
                  <a:pt x="3951" y="4242"/>
                </a:moveTo>
                <a:lnTo>
                  <a:pt x="3951" y="5356"/>
                </a:lnTo>
                <a:lnTo>
                  <a:pt x="1765" y="5356"/>
                </a:lnTo>
                <a:lnTo>
                  <a:pt x="1765" y="4242"/>
                </a:lnTo>
                <a:close/>
                <a:moveTo>
                  <a:pt x="6808" y="4242"/>
                </a:moveTo>
                <a:lnTo>
                  <a:pt x="6808" y="4919"/>
                </a:lnTo>
                <a:cubicBezTo>
                  <a:pt x="6194" y="4955"/>
                  <a:pt x="5585" y="5096"/>
                  <a:pt x="4971" y="5356"/>
                </a:cubicBezTo>
                <a:lnTo>
                  <a:pt x="4622" y="5356"/>
                </a:lnTo>
                <a:lnTo>
                  <a:pt x="4622" y="4242"/>
                </a:lnTo>
                <a:close/>
                <a:moveTo>
                  <a:pt x="9666" y="4237"/>
                </a:moveTo>
                <a:lnTo>
                  <a:pt x="9666" y="5351"/>
                </a:lnTo>
                <a:lnTo>
                  <a:pt x="9130" y="5351"/>
                </a:lnTo>
                <a:lnTo>
                  <a:pt x="9130" y="5356"/>
                </a:lnTo>
                <a:cubicBezTo>
                  <a:pt x="8583" y="5122"/>
                  <a:pt x="8032" y="4981"/>
                  <a:pt x="7480" y="4929"/>
                </a:cubicBezTo>
                <a:lnTo>
                  <a:pt x="7480" y="4237"/>
                </a:lnTo>
                <a:close/>
                <a:moveTo>
                  <a:pt x="10759" y="6028"/>
                </a:moveTo>
                <a:lnTo>
                  <a:pt x="10759" y="7142"/>
                </a:lnTo>
                <a:lnTo>
                  <a:pt x="9395" y="7142"/>
                </a:lnTo>
                <a:lnTo>
                  <a:pt x="9395" y="6028"/>
                </a:lnTo>
                <a:close/>
                <a:moveTo>
                  <a:pt x="2702" y="6033"/>
                </a:moveTo>
                <a:lnTo>
                  <a:pt x="2702" y="7147"/>
                </a:lnTo>
                <a:lnTo>
                  <a:pt x="672" y="7147"/>
                </a:lnTo>
                <a:lnTo>
                  <a:pt x="672" y="6033"/>
                </a:lnTo>
                <a:close/>
                <a:moveTo>
                  <a:pt x="4711" y="6033"/>
                </a:moveTo>
                <a:lnTo>
                  <a:pt x="4711" y="7147"/>
                </a:lnTo>
                <a:lnTo>
                  <a:pt x="3373" y="7147"/>
                </a:lnTo>
                <a:lnTo>
                  <a:pt x="3373" y="6033"/>
                </a:lnTo>
                <a:close/>
                <a:moveTo>
                  <a:pt x="7769" y="6893"/>
                </a:moveTo>
                <a:cubicBezTo>
                  <a:pt x="7683" y="6893"/>
                  <a:pt x="7597" y="6926"/>
                  <a:pt x="7532" y="6991"/>
                </a:cubicBezTo>
                <a:lnTo>
                  <a:pt x="6819" y="7699"/>
                </a:lnTo>
                <a:lnTo>
                  <a:pt x="6579" y="7464"/>
                </a:lnTo>
                <a:cubicBezTo>
                  <a:pt x="6514" y="7399"/>
                  <a:pt x="6428" y="7367"/>
                  <a:pt x="6342" y="7367"/>
                </a:cubicBezTo>
                <a:cubicBezTo>
                  <a:pt x="6257" y="7367"/>
                  <a:pt x="6171" y="7399"/>
                  <a:pt x="6106" y="7464"/>
                </a:cubicBezTo>
                <a:cubicBezTo>
                  <a:pt x="5976" y="7594"/>
                  <a:pt x="5976" y="7808"/>
                  <a:pt x="6106" y="7938"/>
                </a:cubicBezTo>
                <a:lnTo>
                  <a:pt x="6579" y="8417"/>
                </a:lnTo>
                <a:cubicBezTo>
                  <a:pt x="6644" y="8482"/>
                  <a:pt x="6730" y="8514"/>
                  <a:pt x="6816" y="8514"/>
                </a:cubicBezTo>
                <a:cubicBezTo>
                  <a:pt x="6902" y="8514"/>
                  <a:pt x="6988" y="8482"/>
                  <a:pt x="7053" y="8417"/>
                </a:cubicBezTo>
                <a:lnTo>
                  <a:pt x="8006" y="7464"/>
                </a:lnTo>
                <a:cubicBezTo>
                  <a:pt x="8136" y="7334"/>
                  <a:pt x="8136" y="7121"/>
                  <a:pt x="8006" y="6991"/>
                </a:cubicBezTo>
                <a:cubicBezTo>
                  <a:pt x="7940" y="6926"/>
                  <a:pt x="7855" y="6893"/>
                  <a:pt x="7769" y="6893"/>
                </a:cubicBezTo>
                <a:close/>
                <a:moveTo>
                  <a:pt x="7058" y="5579"/>
                </a:moveTo>
                <a:cubicBezTo>
                  <a:pt x="7614" y="5579"/>
                  <a:pt x="8169" y="5692"/>
                  <a:pt x="8729" y="5918"/>
                </a:cubicBezTo>
                <a:lnTo>
                  <a:pt x="8729" y="7069"/>
                </a:lnTo>
                <a:cubicBezTo>
                  <a:pt x="8729" y="8219"/>
                  <a:pt x="8078" y="9276"/>
                  <a:pt x="7053" y="9786"/>
                </a:cubicBezTo>
                <a:cubicBezTo>
                  <a:pt x="6033" y="9276"/>
                  <a:pt x="5382" y="8219"/>
                  <a:pt x="5382" y="7069"/>
                </a:cubicBezTo>
                <a:lnTo>
                  <a:pt x="5382" y="5918"/>
                </a:lnTo>
                <a:cubicBezTo>
                  <a:pt x="5944" y="5692"/>
                  <a:pt x="6501" y="5579"/>
                  <a:pt x="7058" y="5579"/>
                </a:cubicBezTo>
                <a:close/>
                <a:moveTo>
                  <a:pt x="1426" y="0"/>
                </a:moveTo>
                <a:cubicBezTo>
                  <a:pt x="1244" y="0"/>
                  <a:pt x="1093" y="151"/>
                  <a:pt x="1093" y="333"/>
                </a:cubicBezTo>
                <a:lnTo>
                  <a:pt x="1093" y="1786"/>
                </a:lnTo>
                <a:lnTo>
                  <a:pt x="333" y="1786"/>
                </a:lnTo>
                <a:cubicBezTo>
                  <a:pt x="151" y="1786"/>
                  <a:pt x="0" y="1931"/>
                  <a:pt x="0" y="2119"/>
                </a:cubicBezTo>
                <a:lnTo>
                  <a:pt x="0" y="3899"/>
                </a:lnTo>
                <a:cubicBezTo>
                  <a:pt x="0" y="4081"/>
                  <a:pt x="151" y="4232"/>
                  <a:pt x="333" y="4232"/>
                </a:cubicBezTo>
                <a:lnTo>
                  <a:pt x="1093" y="4232"/>
                </a:lnTo>
                <a:lnTo>
                  <a:pt x="1093" y="5346"/>
                </a:lnTo>
                <a:lnTo>
                  <a:pt x="333" y="5346"/>
                </a:lnTo>
                <a:cubicBezTo>
                  <a:pt x="151" y="5346"/>
                  <a:pt x="0" y="5492"/>
                  <a:pt x="0" y="5674"/>
                </a:cubicBezTo>
                <a:lnTo>
                  <a:pt x="0" y="7459"/>
                </a:lnTo>
                <a:cubicBezTo>
                  <a:pt x="0" y="7641"/>
                  <a:pt x="151" y="7792"/>
                  <a:pt x="333" y="7792"/>
                </a:cubicBezTo>
                <a:lnTo>
                  <a:pt x="4784" y="7792"/>
                </a:lnTo>
                <a:cubicBezTo>
                  <a:pt x="5023" y="8948"/>
                  <a:pt x="5804" y="9942"/>
                  <a:pt x="6918" y="10436"/>
                </a:cubicBezTo>
                <a:cubicBezTo>
                  <a:pt x="6959" y="10457"/>
                  <a:pt x="7005" y="10468"/>
                  <a:pt x="7052" y="10468"/>
                </a:cubicBezTo>
                <a:cubicBezTo>
                  <a:pt x="7099" y="10468"/>
                  <a:pt x="7147" y="10457"/>
                  <a:pt x="7194" y="10436"/>
                </a:cubicBezTo>
                <a:cubicBezTo>
                  <a:pt x="8297" y="9942"/>
                  <a:pt x="9083" y="8948"/>
                  <a:pt x="9328" y="7792"/>
                </a:cubicBezTo>
                <a:lnTo>
                  <a:pt x="11097" y="7792"/>
                </a:lnTo>
                <a:cubicBezTo>
                  <a:pt x="11280" y="7792"/>
                  <a:pt x="11425" y="7641"/>
                  <a:pt x="11425" y="7459"/>
                </a:cubicBezTo>
                <a:lnTo>
                  <a:pt x="11425" y="5674"/>
                </a:lnTo>
                <a:cubicBezTo>
                  <a:pt x="11425" y="5492"/>
                  <a:pt x="11280" y="5346"/>
                  <a:pt x="11097" y="5346"/>
                </a:cubicBezTo>
                <a:lnTo>
                  <a:pt x="10332" y="5346"/>
                </a:lnTo>
                <a:lnTo>
                  <a:pt x="10332" y="4232"/>
                </a:lnTo>
                <a:lnTo>
                  <a:pt x="11097" y="4232"/>
                </a:lnTo>
                <a:lnTo>
                  <a:pt x="11097" y="4242"/>
                </a:lnTo>
                <a:cubicBezTo>
                  <a:pt x="11280" y="4242"/>
                  <a:pt x="11425" y="4097"/>
                  <a:pt x="11425" y="3914"/>
                </a:cubicBezTo>
                <a:lnTo>
                  <a:pt x="11425" y="2129"/>
                </a:lnTo>
                <a:cubicBezTo>
                  <a:pt x="11425" y="1947"/>
                  <a:pt x="11274" y="1796"/>
                  <a:pt x="11097" y="1796"/>
                </a:cubicBezTo>
                <a:lnTo>
                  <a:pt x="10332" y="1796"/>
                </a:lnTo>
                <a:lnTo>
                  <a:pt x="10332" y="333"/>
                </a:lnTo>
                <a:cubicBezTo>
                  <a:pt x="10332" y="151"/>
                  <a:pt x="10186" y="0"/>
                  <a:pt x="1000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61507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30"/>
          <p:cNvSpPr/>
          <p:nvPr/>
        </p:nvSpPr>
        <p:spPr>
          <a:xfrm>
            <a:off x="1268825" y="3099275"/>
            <a:ext cx="810000" cy="5544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p30"/>
          <p:cNvSpPr/>
          <p:nvPr/>
        </p:nvSpPr>
        <p:spPr>
          <a:xfrm>
            <a:off x="4801425" y="3099275"/>
            <a:ext cx="810000" cy="5544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" name="Google Shape;374;p30"/>
          <p:cNvSpPr/>
          <p:nvPr/>
        </p:nvSpPr>
        <p:spPr>
          <a:xfrm>
            <a:off x="4801425" y="1461419"/>
            <a:ext cx="810000" cy="5544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30"/>
          <p:cNvSpPr txBox="1">
            <a:spLocks noGrp="1"/>
          </p:cNvSpPr>
          <p:nvPr>
            <p:ph type="title"/>
          </p:nvPr>
        </p:nvSpPr>
        <p:spPr>
          <a:xfrm>
            <a:off x="720000" y="5551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TABLE OF CONTENTS</a:t>
            </a:r>
            <a:endParaRPr b="0" dirty="0"/>
          </a:p>
        </p:txBody>
      </p:sp>
      <p:sp>
        <p:nvSpPr>
          <p:cNvPr id="380" name="Google Shape;380;p30"/>
          <p:cNvSpPr txBox="1">
            <a:spLocks noGrp="1"/>
          </p:cNvSpPr>
          <p:nvPr>
            <p:ph type="subTitle" idx="9"/>
          </p:nvPr>
        </p:nvSpPr>
        <p:spPr>
          <a:xfrm>
            <a:off x="2181275" y="1461425"/>
            <a:ext cx="2190600" cy="53999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000" dirty="0">
                <a:latin typeface="清松手寫體3" panose="00000500000000000000" pitchFamily="2" charset="-120"/>
                <a:ea typeface="清松手寫體3" panose="00000500000000000000" pitchFamily="2" charset="-120"/>
              </a:rPr>
              <a:t>動機</a:t>
            </a:r>
            <a:endParaRPr sz="3000" dirty="0">
              <a:latin typeface="清松手寫體3" panose="00000500000000000000" pitchFamily="2" charset="-120"/>
              <a:ea typeface="清松手寫體3" panose="00000500000000000000" pitchFamily="2" charset="-120"/>
            </a:endParaRPr>
          </a:p>
        </p:txBody>
      </p:sp>
      <p:sp>
        <p:nvSpPr>
          <p:cNvPr id="381" name="Google Shape;381;p30"/>
          <p:cNvSpPr txBox="1">
            <a:spLocks noGrp="1"/>
          </p:cNvSpPr>
          <p:nvPr>
            <p:ph type="subTitle" idx="13"/>
          </p:nvPr>
        </p:nvSpPr>
        <p:spPr>
          <a:xfrm>
            <a:off x="5680675" y="1460213"/>
            <a:ext cx="2194500" cy="53999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000" dirty="0">
                <a:latin typeface="清松手寫體3" panose="00000500000000000000" pitchFamily="2" charset="-120"/>
                <a:ea typeface="清松手寫體3" panose="00000500000000000000" pitchFamily="2" charset="-120"/>
              </a:rPr>
              <a:t>困難</a:t>
            </a:r>
            <a:endParaRPr sz="3000" dirty="0">
              <a:latin typeface="清松手寫體3" panose="00000500000000000000" pitchFamily="2" charset="-120"/>
              <a:ea typeface="清松手寫體3" panose="00000500000000000000" pitchFamily="2" charset="-120"/>
            </a:endParaRPr>
          </a:p>
        </p:txBody>
      </p:sp>
      <p:sp>
        <p:nvSpPr>
          <p:cNvPr id="382" name="Google Shape;382;p30"/>
          <p:cNvSpPr txBox="1">
            <a:spLocks noGrp="1"/>
          </p:cNvSpPr>
          <p:nvPr>
            <p:ph type="subTitle" idx="14"/>
          </p:nvPr>
        </p:nvSpPr>
        <p:spPr>
          <a:xfrm>
            <a:off x="2181275" y="3099275"/>
            <a:ext cx="2194500" cy="55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000" dirty="0">
                <a:latin typeface="清松手寫體3" panose="00000500000000000000" pitchFamily="2" charset="-120"/>
                <a:ea typeface="清松手寫體3" panose="00000500000000000000" pitchFamily="2" charset="-120"/>
              </a:rPr>
              <a:t>功能</a:t>
            </a:r>
            <a:endParaRPr sz="3000" dirty="0">
              <a:latin typeface="清松手寫體3" panose="00000500000000000000" pitchFamily="2" charset="-120"/>
              <a:ea typeface="清松手寫體3" panose="00000500000000000000" pitchFamily="2" charset="-120"/>
            </a:endParaRPr>
          </a:p>
        </p:txBody>
      </p:sp>
      <p:sp>
        <p:nvSpPr>
          <p:cNvPr id="383" name="Google Shape;383;p30"/>
          <p:cNvSpPr txBox="1">
            <a:spLocks noGrp="1"/>
          </p:cNvSpPr>
          <p:nvPr>
            <p:ph type="subTitle" idx="15"/>
          </p:nvPr>
        </p:nvSpPr>
        <p:spPr>
          <a:xfrm>
            <a:off x="5680675" y="3099275"/>
            <a:ext cx="2194500" cy="5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000" dirty="0">
                <a:latin typeface="清松手寫體3" panose="00000500000000000000" pitchFamily="2" charset="-120"/>
                <a:ea typeface="清松手寫體3" panose="00000500000000000000" pitchFamily="2" charset="-120"/>
              </a:rPr>
              <a:t>期望</a:t>
            </a:r>
            <a:endParaRPr sz="3000" dirty="0">
              <a:latin typeface="清松手寫體3" panose="00000500000000000000" pitchFamily="2" charset="-120"/>
              <a:ea typeface="清松手寫體3" panose="00000500000000000000" pitchFamily="2" charset="-120"/>
            </a:endParaRPr>
          </a:p>
        </p:txBody>
      </p:sp>
      <p:sp>
        <p:nvSpPr>
          <p:cNvPr id="384" name="Google Shape;384;p30"/>
          <p:cNvSpPr/>
          <p:nvPr/>
        </p:nvSpPr>
        <p:spPr>
          <a:xfrm>
            <a:off x="1268825" y="1461419"/>
            <a:ext cx="810000" cy="5544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30"/>
          <p:cNvSpPr txBox="1">
            <a:spLocks noGrp="1"/>
          </p:cNvSpPr>
          <p:nvPr>
            <p:ph type="title" idx="5"/>
          </p:nvPr>
        </p:nvSpPr>
        <p:spPr>
          <a:xfrm>
            <a:off x="1359875" y="1474919"/>
            <a:ext cx="6279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386" name="Google Shape;386;p30"/>
          <p:cNvSpPr txBox="1">
            <a:spLocks noGrp="1"/>
          </p:cNvSpPr>
          <p:nvPr>
            <p:ph type="title" idx="6"/>
          </p:nvPr>
        </p:nvSpPr>
        <p:spPr>
          <a:xfrm>
            <a:off x="4865325" y="1475819"/>
            <a:ext cx="682200" cy="52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387" name="Google Shape;387;p30"/>
          <p:cNvSpPr txBox="1">
            <a:spLocks noGrp="1"/>
          </p:cNvSpPr>
          <p:nvPr>
            <p:ph type="title" idx="7"/>
          </p:nvPr>
        </p:nvSpPr>
        <p:spPr>
          <a:xfrm>
            <a:off x="1332725" y="3113675"/>
            <a:ext cx="682200" cy="52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88" name="Google Shape;388;p30"/>
          <p:cNvSpPr txBox="1">
            <a:spLocks noGrp="1"/>
          </p:cNvSpPr>
          <p:nvPr>
            <p:ph type="title" idx="8"/>
          </p:nvPr>
        </p:nvSpPr>
        <p:spPr>
          <a:xfrm>
            <a:off x="4833375" y="3113675"/>
            <a:ext cx="746100" cy="52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3710DE2C-C1DF-34DA-4C77-847EBEA89AB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副標題 4">
            <a:extLst>
              <a:ext uri="{FF2B5EF4-FFF2-40B4-BE49-F238E27FC236}">
                <a16:creationId xmlns:a16="http://schemas.microsoft.com/office/drawing/2014/main" id="{B5EF1AEB-5DBA-E623-8E24-BA832AF36F86}"/>
              </a:ext>
            </a:extLst>
          </p:cNvPr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副標題 6">
            <a:extLst>
              <a:ext uri="{FF2B5EF4-FFF2-40B4-BE49-F238E27FC236}">
                <a16:creationId xmlns:a16="http://schemas.microsoft.com/office/drawing/2014/main" id="{73BC8B3C-F995-1FCE-D763-3AB8D1F08EFA}"/>
              </a:ext>
            </a:extLst>
          </p:cNvPr>
          <p:cNvSpPr>
            <a:spLocks noGrp="1"/>
          </p:cNvSpPr>
          <p:nvPr>
            <p:ph type="subTitle" idx="4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副標題 8">
            <a:extLst>
              <a:ext uri="{FF2B5EF4-FFF2-40B4-BE49-F238E27FC236}">
                <a16:creationId xmlns:a16="http://schemas.microsoft.com/office/drawing/2014/main" id="{B616BBBC-CC89-AB02-2107-F302E7F808B4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zh-TW" altLang="en-US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32"/>
          <p:cNvSpPr/>
          <p:nvPr/>
        </p:nvSpPr>
        <p:spPr>
          <a:xfrm>
            <a:off x="1166475" y="762348"/>
            <a:ext cx="1511400" cy="10344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" name="Google Shape;435;p32"/>
          <p:cNvSpPr txBox="1">
            <a:spLocks noGrp="1"/>
          </p:cNvSpPr>
          <p:nvPr>
            <p:ph type="subTitle" idx="1"/>
          </p:nvPr>
        </p:nvSpPr>
        <p:spPr>
          <a:xfrm>
            <a:off x="1166475" y="3334975"/>
            <a:ext cx="3898200" cy="36656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latin typeface="宅在家自動筆" panose="02020300000000000000" pitchFamily="18" charset="-120"/>
                <a:ea typeface="宅在家自動筆" panose="02020300000000000000" pitchFamily="18" charset="-120"/>
                <a:cs typeface="宅在家自動筆" panose="02020300000000000000" pitchFamily="18" charset="-120"/>
              </a:rPr>
              <a:t>屠龍者終成惡龍</a:t>
            </a:r>
            <a:r>
              <a:rPr lang="en-US" altLang="zh-TW" dirty="0">
                <a:latin typeface="宅在家自動筆" panose="02020300000000000000" pitchFamily="18" charset="-120"/>
                <a:ea typeface="宅在家自動筆" panose="02020300000000000000" pitchFamily="18" charset="-120"/>
                <a:cs typeface="宅在家自動筆" panose="02020300000000000000" pitchFamily="18" charset="-120"/>
              </a:rPr>
              <a:t>?</a:t>
            </a:r>
            <a:endParaRPr dirty="0">
              <a:latin typeface="宅在家自動筆" panose="02020300000000000000" pitchFamily="18" charset="-120"/>
              <a:ea typeface="宅在家自動筆" panose="02020300000000000000" pitchFamily="18" charset="-120"/>
              <a:cs typeface="宅在家自動筆" panose="02020300000000000000" pitchFamily="18" charset="-120"/>
            </a:endParaRPr>
          </a:p>
        </p:txBody>
      </p:sp>
      <p:sp>
        <p:nvSpPr>
          <p:cNvPr id="436" name="Google Shape;436;p32"/>
          <p:cNvSpPr txBox="1">
            <a:spLocks noGrp="1"/>
          </p:cNvSpPr>
          <p:nvPr>
            <p:ph type="title"/>
          </p:nvPr>
        </p:nvSpPr>
        <p:spPr>
          <a:xfrm>
            <a:off x="1166475" y="1914400"/>
            <a:ext cx="3898200" cy="126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6000" dirty="0">
                <a:latin typeface="清松手寫體3" panose="00000500000000000000" pitchFamily="2" charset="-120"/>
                <a:ea typeface="清松手寫體3" panose="00000500000000000000" pitchFamily="2" charset="-120"/>
                <a:cs typeface="Montserrat Medium"/>
                <a:sym typeface="Montserrat Medium"/>
              </a:rPr>
              <a:t>期望</a:t>
            </a:r>
            <a:endParaRPr sz="6000" dirty="0">
              <a:latin typeface="清松手寫體3" panose="00000500000000000000" pitchFamily="2" charset="-120"/>
              <a:ea typeface="清松手寫體3" panose="00000500000000000000" pitchFamily="2" charset="-120"/>
              <a:cs typeface="Montserrat Medium"/>
              <a:sym typeface="Montserrat Medium"/>
            </a:endParaRPr>
          </a:p>
        </p:txBody>
      </p:sp>
      <p:sp>
        <p:nvSpPr>
          <p:cNvPr id="437" name="Google Shape;437;p32"/>
          <p:cNvSpPr txBox="1">
            <a:spLocks noGrp="1"/>
          </p:cNvSpPr>
          <p:nvPr>
            <p:ph type="title" idx="2"/>
          </p:nvPr>
        </p:nvSpPr>
        <p:spPr>
          <a:xfrm>
            <a:off x="1287975" y="644725"/>
            <a:ext cx="1268400" cy="126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en-US" altLang="zh-TW" dirty="0"/>
              <a:t>4</a:t>
            </a:r>
            <a:endParaRPr dirty="0"/>
          </a:p>
        </p:txBody>
      </p:sp>
      <p:grpSp>
        <p:nvGrpSpPr>
          <p:cNvPr id="438" name="Google Shape;438;p32"/>
          <p:cNvGrpSpPr/>
          <p:nvPr/>
        </p:nvGrpSpPr>
        <p:grpSpPr>
          <a:xfrm>
            <a:off x="5965776" y="995687"/>
            <a:ext cx="2048907" cy="3152125"/>
            <a:chOff x="5965776" y="995687"/>
            <a:chExt cx="2048907" cy="3152125"/>
          </a:xfrm>
        </p:grpSpPr>
        <p:sp>
          <p:nvSpPr>
            <p:cNvPr id="439" name="Google Shape;439;p32"/>
            <p:cNvSpPr/>
            <p:nvPr/>
          </p:nvSpPr>
          <p:spPr>
            <a:xfrm>
              <a:off x="6151701" y="995687"/>
              <a:ext cx="1582248" cy="3152125"/>
            </a:xfrm>
            <a:custGeom>
              <a:avLst/>
              <a:gdLst/>
              <a:ahLst/>
              <a:cxnLst/>
              <a:rect l="l" t="t" r="r" b="b"/>
              <a:pathLst>
                <a:path w="34025" h="67784" extrusionOk="0">
                  <a:moveTo>
                    <a:pt x="4295" y="0"/>
                  </a:moveTo>
                  <a:cubicBezTo>
                    <a:pt x="1934" y="0"/>
                    <a:pt x="1" y="1933"/>
                    <a:pt x="1" y="4295"/>
                  </a:cubicBezTo>
                  <a:lnTo>
                    <a:pt x="1" y="63488"/>
                  </a:lnTo>
                  <a:cubicBezTo>
                    <a:pt x="1" y="65850"/>
                    <a:pt x="1934" y="67783"/>
                    <a:pt x="4295" y="67783"/>
                  </a:cubicBezTo>
                  <a:lnTo>
                    <a:pt x="29730" y="67783"/>
                  </a:lnTo>
                  <a:cubicBezTo>
                    <a:pt x="32091" y="67783"/>
                    <a:pt x="34024" y="65850"/>
                    <a:pt x="34024" y="63488"/>
                  </a:cubicBezTo>
                  <a:lnTo>
                    <a:pt x="34024" y="4295"/>
                  </a:lnTo>
                  <a:cubicBezTo>
                    <a:pt x="34024" y="1933"/>
                    <a:pt x="32091" y="0"/>
                    <a:pt x="297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2"/>
            <p:cNvSpPr/>
            <p:nvPr/>
          </p:nvSpPr>
          <p:spPr>
            <a:xfrm>
              <a:off x="6286703" y="1183516"/>
              <a:ext cx="1312161" cy="2606884"/>
            </a:xfrm>
            <a:custGeom>
              <a:avLst/>
              <a:gdLst/>
              <a:ahLst/>
              <a:cxnLst/>
              <a:rect l="l" t="t" r="r" b="b"/>
              <a:pathLst>
                <a:path w="28217" h="56059" extrusionOk="0">
                  <a:moveTo>
                    <a:pt x="1" y="1"/>
                  </a:moveTo>
                  <a:lnTo>
                    <a:pt x="1" y="56059"/>
                  </a:lnTo>
                  <a:lnTo>
                    <a:pt x="28217" y="56059"/>
                  </a:lnTo>
                  <a:lnTo>
                    <a:pt x="2821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32"/>
            <p:cNvSpPr/>
            <p:nvPr/>
          </p:nvSpPr>
          <p:spPr>
            <a:xfrm>
              <a:off x="6793088" y="3902026"/>
              <a:ext cx="299430" cy="99841"/>
            </a:xfrm>
            <a:custGeom>
              <a:avLst/>
              <a:gdLst/>
              <a:ahLst/>
              <a:cxnLst/>
              <a:rect l="l" t="t" r="r" b="b"/>
              <a:pathLst>
                <a:path w="6439" h="2147" extrusionOk="0">
                  <a:moveTo>
                    <a:pt x="1073" y="0"/>
                  </a:moveTo>
                  <a:cubicBezTo>
                    <a:pt x="481" y="0"/>
                    <a:pt x="1" y="481"/>
                    <a:pt x="1" y="1073"/>
                  </a:cubicBezTo>
                  <a:cubicBezTo>
                    <a:pt x="1" y="1666"/>
                    <a:pt x="480" y="2146"/>
                    <a:pt x="1073" y="2146"/>
                  </a:cubicBezTo>
                  <a:lnTo>
                    <a:pt x="5365" y="2146"/>
                  </a:lnTo>
                  <a:cubicBezTo>
                    <a:pt x="5958" y="2146"/>
                    <a:pt x="6439" y="1666"/>
                    <a:pt x="6439" y="1073"/>
                  </a:cubicBezTo>
                  <a:cubicBezTo>
                    <a:pt x="6439" y="481"/>
                    <a:pt x="5960" y="0"/>
                    <a:pt x="536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2"/>
            <p:cNvSpPr/>
            <p:nvPr/>
          </p:nvSpPr>
          <p:spPr>
            <a:xfrm>
              <a:off x="6286703" y="1183562"/>
              <a:ext cx="1312161" cy="2606837"/>
            </a:xfrm>
            <a:custGeom>
              <a:avLst/>
              <a:gdLst/>
              <a:ahLst/>
              <a:cxnLst/>
              <a:rect l="l" t="t" r="r" b="b"/>
              <a:pathLst>
                <a:path w="28217" h="56058" extrusionOk="0">
                  <a:moveTo>
                    <a:pt x="28217" y="1"/>
                  </a:moveTo>
                  <a:lnTo>
                    <a:pt x="1" y="56058"/>
                  </a:lnTo>
                  <a:lnTo>
                    <a:pt x="28217" y="56058"/>
                  </a:lnTo>
                  <a:lnTo>
                    <a:pt x="2821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32"/>
            <p:cNvSpPr/>
            <p:nvPr/>
          </p:nvSpPr>
          <p:spPr>
            <a:xfrm>
              <a:off x="5987308" y="2445439"/>
              <a:ext cx="794588" cy="723997"/>
            </a:xfrm>
            <a:custGeom>
              <a:avLst/>
              <a:gdLst/>
              <a:ahLst/>
              <a:cxnLst/>
              <a:rect l="l" t="t" r="r" b="b"/>
              <a:pathLst>
                <a:path w="17087" h="15569" extrusionOk="0">
                  <a:moveTo>
                    <a:pt x="8544" y="1765"/>
                  </a:moveTo>
                  <a:cubicBezTo>
                    <a:pt x="10084" y="1765"/>
                    <a:pt x="11625" y="2353"/>
                    <a:pt x="12800" y="3528"/>
                  </a:cubicBezTo>
                  <a:cubicBezTo>
                    <a:pt x="15151" y="5879"/>
                    <a:pt x="15151" y="9690"/>
                    <a:pt x="12800" y="12040"/>
                  </a:cubicBezTo>
                  <a:cubicBezTo>
                    <a:pt x="11624" y="13216"/>
                    <a:pt x="10083" y="13804"/>
                    <a:pt x="8543" y="13804"/>
                  </a:cubicBezTo>
                  <a:cubicBezTo>
                    <a:pt x="7003" y="13804"/>
                    <a:pt x="5462" y="13216"/>
                    <a:pt x="4288" y="12041"/>
                  </a:cubicBezTo>
                  <a:cubicBezTo>
                    <a:pt x="1937" y="9690"/>
                    <a:pt x="1937" y="5879"/>
                    <a:pt x="4288" y="3528"/>
                  </a:cubicBezTo>
                  <a:cubicBezTo>
                    <a:pt x="5463" y="2353"/>
                    <a:pt x="7004" y="1765"/>
                    <a:pt x="8544" y="1765"/>
                  </a:cubicBezTo>
                  <a:close/>
                  <a:moveTo>
                    <a:pt x="8544" y="1"/>
                  </a:moveTo>
                  <a:cubicBezTo>
                    <a:pt x="6552" y="1"/>
                    <a:pt x="4560" y="761"/>
                    <a:pt x="3041" y="2280"/>
                  </a:cubicBezTo>
                  <a:cubicBezTo>
                    <a:pt x="1" y="5320"/>
                    <a:pt x="1" y="10249"/>
                    <a:pt x="3041" y="13289"/>
                  </a:cubicBezTo>
                  <a:cubicBezTo>
                    <a:pt x="4561" y="14809"/>
                    <a:pt x="6553" y="15569"/>
                    <a:pt x="8545" y="15569"/>
                  </a:cubicBezTo>
                  <a:cubicBezTo>
                    <a:pt x="10537" y="15569"/>
                    <a:pt x="12530" y="14809"/>
                    <a:pt x="14049" y="13289"/>
                  </a:cubicBezTo>
                  <a:cubicBezTo>
                    <a:pt x="17087" y="10249"/>
                    <a:pt x="17087" y="5321"/>
                    <a:pt x="14049" y="2282"/>
                  </a:cubicBezTo>
                  <a:cubicBezTo>
                    <a:pt x="12529" y="761"/>
                    <a:pt x="10537" y="1"/>
                    <a:pt x="854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32"/>
            <p:cNvSpPr/>
            <p:nvPr/>
          </p:nvSpPr>
          <p:spPr>
            <a:xfrm>
              <a:off x="6077340" y="2527517"/>
              <a:ext cx="614577" cy="559844"/>
            </a:xfrm>
            <a:custGeom>
              <a:avLst/>
              <a:gdLst/>
              <a:ahLst/>
              <a:cxnLst/>
              <a:rect l="l" t="t" r="r" b="b"/>
              <a:pathLst>
                <a:path w="13216" h="12039" extrusionOk="0">
                  <a:moveTo>
                    <a:pt x="6608" y="0"/>
                  </a:moveTo>
                  <a:cubicBezTo>
                    <a:pt x="5068" y="0"/>
                    <a:pt x="3527" y="588"/>
                    <a:pt x="2352" y="1763"/>
                  </a:cubicBezTo>
                  <a:cubicBezTo>
                    <a:pt x="1" y="4114"/>
                    <a:pt x="1" y="7925"/>
                    <a:pt x="2352" y="10276"/>
                  </a:cubicBezTo>
                  <a:cubicBezTo>
                    <a:pt x="3526" y="11451"/>
                    <a:pt x="5067" y="12039"/>
                    <a:pt x="6607" y="12039"/>
                  </a:cubicBezTo>
                  <a:cubicBezTo>
                    <a:pt x="8147" y="12039"/>
                    <a:pt x="9688" y="11451"/>
                    <a:pt x="10864" y="10275"/>
                  </a:cubicBezTo>
                  <a:cubicBezTo>
                    <a:pt x="13215" y="7925"/>
                    <a:pt x="13215" y="4114"/>
                    <a:pt x="10864" y="1763"/>
                  </a:cubicBezTo>
                  <a:cubicBezTo>
                    <a:pt x="9689" y="588"/>
                    <a:pt x="8148" y="0"/>
                    <a:pt x="660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32"/>
            <p:cNvSpPr/>
            <p:nvPr/>
          </p:nvSpPr>
          <p:spPr>
            <a:xfrm>
              <a:off x="6551033" y="2973813"/>
              <a:ext cx="356163" cy="356023"/>
            </a:xfrm>
            <a:custGeom>
              <a:avLst/>
              <a:gdLst/>
              <a:ahLst/>
              <a:cxnLst/>
              <a:rect l="l" t="t" r="r" b="b"/>
              <a:pathLst>
                <a:path w="7659" h="7656" extrusionOk="0">
                  <a:moveTo>
                    <a:pt x="1357" y="0"/>
                  </a:moveTo>
                  <a:lnTo>
                    <a:pt x="0" y="1356"/>
                  </a:lnTo>
                  <a:lnTo>
                    <a:pt x="6301" y="7656"/>
                  </a:lnTo>
                  <a:lnTo>
                    <a:pt x="7658" y="6301"/>
                  </a:lnTo>
                  <a:lnTo>
                    <a:pt x="135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32"/>
            <p:cNvSpPr/>
            <p:nvPr/>
          </p:nvSpPr>
          <p:spPr>
            <a:xfrm>
              <a:off x="6206018" y="2650473"/>
              <a:ext cx="351140" cy="313845"/>
            </a:xfrm>
            <a:custGeom>
              <a:avLst/>
              <a:gdLst/>
              <a:ahLst/>
              <a:cxnLst/>
              <a:rect l="l" t="t" r="r" b="b"/>
              <a:pathLst>
                <a:path w="7551" h="6749" extrusionOk="0">
                  <a:moveTo>
                    <a:pt x="3774" y="0"/>
                  </a:moveTo>
                  <a:cubicBezTo>
                    <a:pt x="3125" y="0"/>
                    <a:pt x="2596" y="527"/>
                    <a:pt x="2596" y="1179"/>
                  </a:cubicBezTo>
                  <a:cubicBezTo>
                    <a:pt x="2596" y="1422"/>
                    <a:pt x="2670" y="1648"/>
                    <a:pt x="2795" y="1836"/>
                  </a:cubicBezTo>
                  <a:cubicBezTo>
                    <a:pt x="2633" y="1964"/>
                    <a:pt x="2485" y="2127"/>
                    <a:pt x="2357" y="2313"/>
                  </a:cubicBezTo>
                  <a:cubicBezTo>
                    <a:pt x="1883" y="2014"/>
                    <a:pt x="1408" y="1717"/>
                    <a:pt x="934" y="1419"/>
                  </a:cubicBezTo>
                  <a:cubicBezTo>
                    <a:pt x="897" y="1396"/>
                    <a:pt x="861" y="1386"/>
                    <a:pt x="826" y="1386"/>
                  </a:cubicBezTo>
                  <a:cubicBezTo>
                    <a:pt x="647" y="1386"/>
                    <a:pt x="530" y="1661"/>
                    <a:pt x="722" y="1782"/>
                  </a:cubicBezTo>
                  <a:cubicBezTo>
                    <a:pt x="1198" y="2080"/>
                    <a:pt x="1673" y="2378"/>
                    <a:pt x="2148" y="2678"/>
                  </a:cubicBezTo>
                  <a:cubicBezTo>
                    <a:pt x="1984" y="3026"/>
                    <a:pt x="1879" y="3434"/>
                    <a:pt x="1860" y="3869"/>
                  </a:cubicBezTo>
                  <a:cubicBezTo>
                    <a:pt x="1331" y="3813"/>
                    <a:pt x="799" y="3758"/>
                    <a:pt x="269" y="3703"/>
                  </a:cubicBezTo>
                  <a:cubicBezTo>
                    <a:pt x="260" y="3702"/>
                    <a:pt x="251" y="3701"/>
                    <a:pt x="243" y="3701"/>
                  </a:cubicBezTo>
                  <a:cubicBezTo>
                    <a:pt x="0" y="3701"/>
                    <a:pt x="10" y="4096"/>
                    <a:pt x="269" y="4122"/>
                  </a:cubicBezTo>
                  <a:cubicBezTo>
                    <a:pt x="802" y="4178"/>
                    <a:pt x="1334" y="4232"/>
                    <a:pt x="1867" y="4288"/>
                  </a:cubicBezTo>
                  <a:cubicBezTo>
                    <a:pt x="1896" y="4666"/>
                    <a:pt x="1988" y="5019"/>
                    <a:pt x="2128" y="5330"/>
                  </a:cubicBezTo>
                  <a:cubicBezTo>
                    <a:pt x="1749" y="5684"/>
                    <a:pt x="1369" y="6039"/>
                    <a:pt x="989" y="6393"/>
                  </a:cubicBezTo>
                  <a:cubicBezTo>
                    <a:pt x="835" y="6538"/>
                    <a:pt x="981" y="6749"/>
                    <a:pt x="1147" y="6749"/>
                  </a:cubicBezTo>
                  <a:cubicBezTo>
                    <a:pt x="1194" y="6749"/>
                    <a:pt x="1243" y="6732"/>
                    <a:pt x="1287" y="6691"/>
                  </a:cubicBezTo>
                  <a:cubicBezTo>
                    <a:pt x="1639" y="6364"/>
                    <a:pt x="1988" y="6036"/>
                    <a:pt x="2338" y="5709"/>
                  </a:cubicBezTo>
                  <a:cubicBezTo>
                    <a:pt x="2689" y="6236"/>
                    <a:pt x="3203" y="6570"/>
                    <a:pt x="3776" y="6570"/>
                  </a:cubicBezTo>
                  <a:cubicBezTo>
                    <a:pt x="4350" y="6570"/>
                    <a:pt x="4862" y="6237"/>
                    <a:pt x="5214" y="5709"/>
                  </a:cubicBezTo>
                  <a:cubicBezTo>
                    <a:pt x="5565" y="6036"/>
                    <a:pt x="5915" y="6364"/>
                    <a:pt x="6265" y="6691"/>
                  </a:cubicBezTo>
                  <a:cubicBezTo>
                    <a:pt x="6309" y="6732"/>
                    <a:pt x="6358" y="6749"/>
                    <a:pt x="6406" y="6749"/>
                  </a:cubicBezTo>
                  <a:cubicBezTo>
                    <a:pt x="6571" y="6749"/>
                    <a:pt x="6717" y="6538"/>
                    <a:pt x="6562" y="6393"/>
                  </a:cubicBezTo>
                  <a:cubicBezTo>
                    <a:pt x="6183" y="6039"/>
                    <a:pt x="5804" y="5684"/>
                    <a:pt x="5424" y="5330"/>
                  </a:cubicBezTo>
                  <a:cubicBezTo>
                    <a:pt x="5563" y="5019"/>
                    <a:pt x="5656" y="4666"/>
                    <a:pt x="5685" y="4288"/>
                  </a:cubicBezTo>
                  <a:cubicBezTo>
                    <a:pt x="6219" y="4232"/>
                    <a:pt x="6751" y="4178"/>
                    <a:pt x="7283" y="4122"/>
                  </a:cubicBezTo>
                  <a:cubicBezTo>
                    <a:pt x="7539" y="4096"/>
                    <a:pt x="7551" y="3701"/>
                    <a:pt x="7306" y="3701"/>
                  </a:cubicBezTo>
                  <a:cubicBezTo>
                    <a:pt x="7298" y="3701"/>
                    <a:pt x="7289" y="3702"/>
                    <a:pt x="7280" y="3703"/>
                  </a:cubicBezTo>
                  <a:cubicBezTo>
                    <a:pt x="6751" y="3758"/>
                    <a:pt x="6219" y="3813"/>
                    <a:pt x="5688" y="3869"/>
                  </a:cubicBezTo>
                  <a:cubicBezTo>
                    <a:pt x="5668" y="3434"/>
                    <a:pt x="5565" y="3026"/>
                    <a:pt x="5400" y="2678"/>
                  </a:cubicBezTo>
                  <a:cubicBezTo>
                    <a:pt x="5875" y="2379"/>
                    <a:pt x="6351" y="2080"/>
                    <a:pt x="6827" y="1782"/>
                  </a:cubicBezTo>
                  <a:cubicBezTo>
                    <a:pt x="7019" y="1661"/>
                    <a:pt x="6900" y="1386"/>
                    <a:pt x="6723" y="1386"/>
                  </a:cubicBezTo>
                  <a:cubicBezTo>
                    <a:pt x="6689" y="1386"/>
                    <a:pt x="6653" y="1396"/>
                    <a:pt x="6616" y="1419"/>
                  </a:cubicBezTo>
                  <a:cubicBezTo>
                    <a:pt x="6142" y="1717"/>
                    <a:pt x="5665" y="2014"/>
                    <a:pt x="5191" y="2313"/>
                  </a:cubicBezTo>
                  <a:cubicBezTo>
                    <a:pt x="5063" y="2127"/>
                    <a:pt x="4916" y="1967"/>
                    <a:pt x="4753" y="1836"/>
                  </a:cubicBezTo>
                  <a:cubicBezTo>
                    <a:pt x="4880" y="1649"/>
                    <a:pt x="4953" y="1422"/>
                    <a:pt x="4953" y="1179"/>
                  </a:cubicBezTo>
                  <a:cubicBezTo>
                    <a:pt x="4953" y="528"/>
                    <a:pt x="4426" y="0"/>
                    <a:pt x="37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32"/>
            <p:cNvSpPr/>
            <p:nvPr/>
          </p:nvSpPr>
          <p:spPr>
            <a:xfrm>
              <a:off x="5965776" y="1311447"/>
              <a:ext cx="837231" cy="638154"/>
            </a:xfrm>
            <a:custGeom>
              <a:avLst/>
              <a:gdLst/>
              <a:ahLst/>
              <a:cxnLst/>
              <a:rect l="l" t="t" r="r" b="b"/>
              <a:pathLst>
                <a:path w="18004" h="13723" extrusionOk="0">
                  <a:moveTo>
                    <a:pt x="1033" y="0"/>
                  </a:moveTo>
                  <a:cubicBezTo>
                    <a:pt x="436" y="0"/>
                    <a:pt x="0" y="487"/>
                    <a:pt x="67" y="1082"/>
                  </a:cubicBezTo>
                  <a:lnTo>
                    <a:pt x="1375" y="12641"/>
                  </a:lnTo>
                  <a:cubicBezTo>
                    <a:pt x="1443" y="13237"/>
                    <a:pt x="1988" y="13722"/>
                    <a:pt x="2586" y="13722"/>
                  </a:cubicBezTo>
                  <a:lnTo>
                    <a:pt x="15427" y="13722"/>
                  </a:lnTo>
                  <a:cubicBezTo>
                    <a:pt x="16024" y="13722"/>
                    <a:pt x="16580" y="13237"/>
                    <a:pt x="16660" y="12645"/>
                  </a:cubicBezTo>
                  <a:lnTo>
                    <a:pt x="17924" y="3237"/>
                  </a:lnTo>
                  <a:cubicBezTo>
                    <a:pt x="18004" y="2642"/>
                    <a:pt x="17578" y="2159"/>
                    <a:pt x="16979" y="2159"/>
                  </a:cubicBezTo>
                  <a:lnTo>
                    <a:pt x="10452" y="2159"/>
                  </a:lnTo>
                  <a:cubicBezTo>
                    <a:pt x="9854" y="2159"/>
                    <a:pt x="9363" y="1674"/>
                    <a:pt x="9363" y="1079"/>
                  </a:cubicBezTo>
                  <a:cubicBezTo>
                    <a:pt x="9363" y="486"/>
                    <a:pt x="8874" y="0"/>
                    <a:pt x="827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32"/>
            <p:cNvSpPr/>
            <p:nvPr/>
          </p:nvSpPr>
          <p:spPr>
            <a:xfrm>
              <a:off x="6048321" y="1358648"/>
              <a:ext cx="671636" cy="638712"/>
            </a:xfrm>
            <a:custGeom>
              <a:avLst/>
              <a:gdLst/>
              <a:ahLst/>
              <a:cxnLst/>
              <a:rect l="l" t="t" r="r" b="b"/>
              <a:pathLst>
                <a:path w="14443" h="13735" extrusionOk="0">
                  <a:moveTo>
                    <a:pt x="1" y="0"/>
                  </a:moveTo>
                  <a:lnTo>
                    <a:pt x="1" y="13735"/>
                  </a:lnTo>
                  <a:lnTo>
                    <a:pt x="14443" y="13735"/>
                  </a:lnTo>
                  <a:lnTo>
                    <a:pt x="1444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32"/>
            <p:cNvSpPr/>
            <p:nvPr/>
          </p:nvSpPr>
          <p:spPr>
            <a:xfrm>
              <a:off x="5965776" y="1390968"/>
              <a:ext cx="837231" cy="638154"/>
            </a:xfrm>
            <a:custGeom>
              <a:avLst/>
              <a:gdLst/>
              <a:ahLst/>
              <a:cxnLst/>
              <a:rect l="l" t="t" r="r" b="b"/>
              <a:pathLst>
                <a:path w="18004" h="13723" extrusionOk="0">
                  <a:moveTo>
                    <a:pt x="1033" y="1"/>
                  </a:moveTo>
                  <a:cubicBezTo>
                    <a:pt x="436" y="1"/>
                    <a:pt x="0" y="488"/>
                    <a:pt x="67" y="1082"/>
                  </a:cubicBezTo>
                  <a:lnTo>
                    <a:pt x="1375" y="12641"/>
                  </a:lnTo>
                  <a:cubicBezTo>
                    <a:pt x="1443" y="13237"/>
                    <a:pt x="1988" y="13723"/>
                    <a:pt x="2586" y="13723"/>
                  </a:cubicBezTo>
                  <a:lnTo>
                    <a:pt x="15427" y="13723"/>
                  </a:lnTo>
                  <a:cubicBezTo>
                    <a:pt x="16024" y="13723"/>
                    <a:pt x="16580" y="13237"/>
                    <a:pt x="16660" y="12645"/>
                  </a:cubicBezTo>
                  <a:lnTo>
                    <a:pt x="17924" y="3236"/>
                  </a:lnTo>
                  <a:cubicBezTo>
                    <a:pt x="18004" y="2643"/>
                    <a:pt x="17578" y="2158"/>
                    <a:pt x="16979" y="2158"/>
                  </a:cubicBezTo>
                  <a:lnTo>
                    <a:pt x="10452" y="2158"/>
                  </a:lnTo>
                  <a:cubicBezTo>
                    <a:pt x="9854" y="2158"/>
                    <a:pt x="9363" y="1673"/>
                    <a:pt x="9363" y="1080"/>
                  </a:cubicBezTo>
                  <a:cubicBezTo>
                    <a:pt x="9363" y="486"/>
                    <a:pt x="8874" y="1"/>
                    <a:pt x="827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32"/>
            <p:cNvSpPr/>
            <p:nvPr/>
          </p:nvSpPr>
          <p:spPr>
            <a:xfrm>
              <a:off x="6323999" y="1390968"/>
              <a:ext cx="127882" cy="100399"/>
            </a:xfrm>
            <a:custGeom>
              <a:avLst/>
              <a:gdLst/>
              <a:ahLst/>
              <a:cxnLst/>
              <a:rect l="l" t="t" r="r" b="b"/>
              <a:pathLst>
                <a:path w="2750" h="2159" extrusionOk="0">
                  <a:moveTo>
                    <a:pt x="1" y="1"/>
                  </a:moveTo>
                  <a:cubicBezTo>
                    <a:pt x="601" y="1"/>
                    <a:pt x="1090" y="486"/>
                    <a:pt x="1090" y="1080"/>
                  </a:cubicBezTo>
                  <a:cubicBezTo>
                    <a:pt x="1090" y="1673"/>
                    <a:pt x="1579" y="2158"/>
                    <a:pt x="2179" y="2158"/>
                  </a:cubicBezTo>
                  <a:lnTo>
                    <a:pt x="2749" y="2158"/>
                  </a:lnTo>
                  <a:cubicBezTo>
                    <a:pt x="2151" y="2158"/>
                    <a:pt x="1660" y="1673"/>
                    <a:pt x="1660" y="1080"/>
                  </a:cubicBezTo>
                  <a:cubicBezTo>
                    <a:pt x="1660" y="486"/>
                    <a:pt x="1171" y="1"/>
                    <a:pt x="571" y="1"/>
                  </a:cubicBezTo>
                  <a:close/>
                </a:path>
              </a:pathLst>
            </a:custGeom>
            <a:solidFill>
              <a:srgbClr val="F78A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32"/>
            <p:cNvSpPr/>
            <p:nvPr/>
          </p:nvSpPr>
          <p:spPr>
            <a:xfrm>
              <a:off x="7311705" y="3318498"/>
              <a:ext cx="702978" cy="383041"/>
            </a:xfrm>
            <a:custGeom>
              <a:avLst/>
              <a:gdLst/>
              <a:ahLst/>
              <a:cxnLst/>
              <a:rect l="l" t="t" r="r" b="b"/>
              <a:pathLst>
                <a:path w="15117" h="8237" extrusionOk="0">
                  <a:moveTo>
                    <a:pt x="1738" y="0"/>
                  </a:moveTo>
                  <a:cubicBezTo>
                    <a:pt x="782" y="0"/>
                    <a:pt x="0" y="782"/>
                    <a:pt x="0" y="1737"/>
                  </a:cubicBezTo>
                  <a:lnTo>
                    <a:pt x="0" y="6500"/>
                  </a:lnTo>
                  <a:cubicBezTo>
                    <a:pt x="0" y="7455"/>
                    <a:pt x="782" y="8237"/>
                    <a:pt x="1738" y="8237"/>
                  </a:cubicBezTo>
                  <a:lnTo>
                    <a:pt x="13379" y="8237"/>
                  </a:lnTo>
                  <a:cubicBezTo>
                    <a:pt x="14333" y="8237"/>
                    <a:pt x="15116" y="7455"/>
                    <a:pt x="15116" y="6500"/>
                  </a:cubicBezTo>
                  <a:lnTo>
                    <a:pt x="15116" y="1737"/>
                  </a:lnTo>
                  <a:cubicBezTo>
                    <a:pt x="15116" y="782"/>
                    <a:pt x="14335" y="0"/>
                    <a:pt x="1337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32"/>
            <p:cNvSpPr/>
            <p:nvPr/>
          </p:nvSpPr>
          <p:spPr>
            <a:xfrm>
              <a:off x="7311565" y="3526044"/>
              <a:ext cx="703118" cy="84263"/>
            </a:xfrm>
            <a:custGeom>
              <a:avLst/>
              <a:gdLst/>
              <a:ahLst/>
              <a:cxnLst/>
              <a:rect l="l" t="t" r="r" b="b"/>
              <a:pathLst>
                <a:path w="15120" h="1812" extrusionOk="0">
                  <a:moveTo>
                    <a:pt x="1" y="1"/>
                  </a:moveTo>
                  <a:lnTo>
                    <a:pt x="1" y="1811"/>
                  </a:lnTo>
                  <a:lnTo>
                    <a:pt x="15119" y="1811"/>
                  </a:lnTo>
                  <a:lnTo>
                    <a:pt x="1511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32"/>
            <p:cNvSpPr/>
            <p:nvPr/>
          </p:nvSpPr>
          <p:spPr>
            <a:xfrm>
              <a:off x="7767494" y="3477049"/>
              <a:ext cx="175640" cy="77845"/>
            </a:xfrm>
            <a:custGeom>
              <a:avLst/>
              <a:gdLst/>
              <a:ahLst/>
              <a:cxnLst/>
              <a:rect l="l" t="t" r="r" b="b"/>
              <a:pathLst>
                <a:path w="3777" h="1674" extrusionOk="0">
                  <a:moveTo>
                    <a:pt x="836" y="1"/>
                  </a:moveTo>
                  <a:cubicBezTo>
                    <a:pt x="375" y="1"/>
                    <a:pt x="1" y="375"/>
                    <a:pt x="1" y="836"/>
                  </a:cubicBezTo>
                  <a:cubicBezTo>
                    <a:pt x="1" y="1300"/>
                    <a:pt x="373" y="1674"/>
                    <a:pt x="836" y="1674"/>
                  </a:cubicBezTo>
                  <a:lnTo>
                    <a:pt x="2938" y="1674"/>
                  </a:lnTo>
                  <a:cubicBezTo>
                    <a:pt x="3402" y="1674"/>
                    <a:pt x="3776" y="1300"/>
                    <a:pt x="3776" y="836"/>
                  </a:cubicBezTo>
                  <a:cubicBezTo>
                    <a:pt x="3776" y="375"/>
                    <a:pt x="3402" y="1"/>
                    <a:pt x="293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32"/>
            <p:cNvSpPr/>
            <p:nvPr/>
          </p:nvSpPr>
          <p:spPr>
            <a:xfrm>
              <a:off x="7833995" y="3477049"/>
              <a:ext cx="109188" cy="77845"/>
            </a:xfrm>
            <a:custGeom>
              <a:avLst/>
              <a:gdLst/>
              <a:ahLst/>
              <a:cxnLst/>
              <a:rect l="l" t="t" r="r" b="b"/>
              <a:pathLst>
                <a:path w="2348" h="1674" extrusionOk="0">
                  <a:moveTo>
                    <a:pt x="800" y="1"/>
                  </a:moveTo>
                  <a:lnTo>
                    <a:pt x="0" y="1674"/>
                  </a:lnTo>
                  <a:lnTo>
                    <a:pt x="1511" y="1674"/>
                  </a:lnTo>
                  <a:cubicBezTo>
                    <a:pt x="1973" y="1674"/>
                    <a:pt x="2348" y="1300"/>
                    <a:pt x="2348" y="836"/>
                  </a:cubicBezTo>
                  <a:cubicBezTo>
                    <a:pt x="2346" y="375"/>
                    <a:pt x="1972" y="1"/>
                    <a:pt x="15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32"/>
            <p:cNvSpPr/>
            <p:nvPr/>
          </p:nvSpPr>
          <p:spPr>
            <a:xfrm>
              <a:off x="7398854" y="3405878"/>
              <a:ext cx="223445" cy="15206"/>
            </a:xfrm>
            <a:custGeom>
              <a:avLst/>
              <a:gdLst/>
              <a:ahLst/>
              <a:cxnLst/>
              <a:rect l="l" t="t" r="r" b="b"/>
              <a:pathLst>
                <a:path w="4805" h="327" extrusionOk="0">
                  <a:moveTo>
                    <a:pt x="1" y="1"/>
                  </a:moveTo>
                  <a:lnTo>
                    <a:pt x="1" y="326"/>
                  </a:lnTo>
                  <a:lnTo>
                    <a:pt x="4804" y="326"/>
                  </a:lnTo>
                  <a:lnTo>
                    <a:pt x="480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32"/>
            <p:cNvSpPr/>
            <p:nvPr/>
          </p:nvSpPr>
          <p:spPr>
            <a:xfrm>
              <a:off x="7398854" y="3448662"/>
              <a:ext cx="308265" cy="15160"/>
            </a:xfrm>
            <a:custGeom>
              <a:avLst/>
              <a:gdLst/>
              <a:ahLst/>
              <a:cxnLst/>
              <a:rect l="l" t="t" r="r" b="b"/>
              <a:pathLst>
                <a:path w="6629" h="326" extrusionOk="0">
                  <a:moveTo>
                    <a:pt x="1" y="1"/>
                  </a:moveTo>
                  <a:lnTo>
                    <a:pt x="1" y="326"/>
                  </a:lnTo>
                  <a:lnTo>
                    <a:pt x="6628" y="326"/>
                  </a:lnTo>
                  <a:lnTo>
                    <a:pt x="662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9198254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38"/>
          <p:cNvSpPr txBox="1">
            <a:spLocks noGrp="1"/>
          </p:cNvSpPr>
          <p:nvPr>
            <p:ph type="title"/>
          </p:nvPr>
        </p:nvSpPr>
        <p:spPr>
          <a:xfrm>
            <a:off x="713250" y="162418"/>
            <a:ext cx="7717500" cy="6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4000" dirty="0">
                <a:latin typeface="清松手寫體3" panose="00000500000000000000" pitchFamily="2" charset="-120"/>
                <a:ea typeface="清松手寫體3" panose="00000500000000000000" pitchFamily="2" charset="-120"/>
                <a:cs typeface="宅在家自動筆" panose="02020300000000000000" pitchFamily="18" charset="-120"/>
              </a:rPr>
              <a:t>期望</a:t>
            </a:r>
            <a:endParaRPr sz="4000" dirty="0">
              <a:latin typeface="清松手寫體3" panose="00000500000000000000" pitchFamily="2" charset="-120"/>
              <a:ea typeface="清松手寫體3" panose="00000500000000000000" pitchFamily="2" charset="-120"/>
              <a:cs typeface="宅在家自動筆" panose="02020300000000000000" pitchFamily="18" charset="-120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E808E206-EBC3-AB44-9370-D23955B46B32}"/>
              </a:ext>
            </a:extLst>
          </p:cNvPr>
          <p:cNvSpPr txBox="1"/>
          <p:nvPr/>
        </p:nvSpPr>
        <p:spPr>
          <a:xfrm>
            <a:off x="713250" y="893773"/>
            <a:ext cx="7717500" cy="153888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sz="1600" dirty="0">
                <a:latin typeface="宅在家自動筆" panose="02020300000000000000" pitchFamily="18" charset="-120"/>
                <a:ea typeface="宅在家自動筆" panose="02020300000000000000" pitchFamily="18" charset="-120"/>
                <a:cs typeface="宅在家自動筆" panose="02020300000000000000" pitchFamily="18" charset="-120"/>
              </a:rPr>
              <a:t>獲取權限</a:t>
            </a:r>
            <a:endParaRPr lang="en-US" altLang="zh-TW" sz="1600" dirty="0">
              <a:latin typeface="宅在家自動筆" panose="02020300000000000000" pitchFamily="18" charset="-120"/>
              <a:ea typeface="宅在家自動筆" panose="02020300000000000000" pitchFamily="18" charset="-120"/>
              <a:cs typeface="宅在家自動筆" panose="02020300000000000000" pitchFamily="18" charset="-12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sz="1600" dirty="0">
                <a:latin typeface="宅在家自動筆" panose="02020300000000000000" pitchFamily="18" charset="-120"/>
                <a:ea typeface="宅在家自動筆" panose="02020300000000000000" pitchFamily="18" charset="-120"/>
                <a:cs typeface="宅在家自動筆" panose="02020300000000000000" pitchFamily="18" charset="-120"/>
              </a:rPr>
              <a:t>繞過防毒</a:t>
            </a:r>
            <a:endParaRPr lang="en-US" altLang="zh-TW" sz="1600" dirty="0">
              <a:latin typeface="宅在家自動筆" panose="02020300000000000000" pitchFamily="18" charset="-120"/>
              <a:ea typeface="宅在家自動筆" panose="02020300000000000000" pitchFamily="18" charset="-120"/>
              <a:cs typeface="宅在家自動筆" panose="02020300000000000000" pitchFamily="18" charset="-12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sz="1600" dirty="0">
                <a:latin typeface="宅在家自動筆" panose="02020300000000000000" pitchFamily="18" charset="-120"/>
                <a:ea typeface="宅在家自動筆" panose="02020300000000000000" pitchFamily="18" charset="-120"/>
                <a:cs typeface="宅在家自動筆" panose="02020300000000000000" pitchFamily="18" charset="-120"/>
              </a:rPr>
              <a:t>撬開後門</a:t>
            </a:r>
            <a:endParaRPr lang="en-US" altLang="zh-TW" sz="1600" dirty="0">
              <a:latin typeface="宅在家自動筆" panose="02020300000000000000" pitchFamily="18" charset="-120"/>
              <a:ea typeface="宅在家自動筆" panose="02020300000000000000" pitchFamily="18" charset="-120"/>
              <a:cs typeface="宅在家自動筆" panose="02020300000000000000" pitchFamily="18" charset="-12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sz="1600" dirty="0">
                <a:latin typeface="宅在家自動筆" panose="02020300000000000000" pitchFamily="18" charset="-120"/>
                <a:ea typeface="宅在家自動筆" panose="02020300000000000000" pitchFamily="18" charset="-120"/>
                <a:cs typeface="宅在家自動筆" panose="02020300000000000000" pitchFamily="18" charset="-120"/>
              </a:rPr>
              <a:t>散布開來</a:t>
            </a:r>
            <a:endParaRPr lang="en-US" altLang="zh-TW" sz="1600" dirty="0">
              <a:latin typeface="宅在家自動筆" panose="02020300000000000000" pitchFamily="18" charset="-120"/>
              <a:ea typeface="宅在家自動筆" panose="02020300000000000000" pitchFamily="18" charset="-120"/>
              <a:cs typeface="宅在家自動筆" panose="02020300000000000000" pitchFamily="18" charset="-120"/>
            </a:endParaRPr>
          </a:p>
        </p:txBody>
      </p:sp>
      <p:sp>
        <p:nvSpPr>
          <p:cNvPr id="4" name="Google Shape;593;p38">
            <a:extLst>
              <a:ext uri="{FF2B5EF4-FFF2-40B4-BE49-F238E27FC236}">
                <a16:creationId xmlns:a16="http://schemas.microsoft.com/office/drawing/2014/main" id="{704E4D33-EDB1-0833-789D-CB086C2A8A8A}"/>
              </a:ext>
            </a:extLst>
          </p:cNvPr>
          <p:cNvSpPr txBox="1">
            <a:spLocks/>
          </p:cNvSpPr>
          <p:nvPr/>
        </p:nvSpPr>
        <p:spPr>
          <a:xfrm>
            <a:off x="713250" y="2548411"/>
            <a:ext cx="7717500" cy="615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ontserrat ExtraBold"/>
              <a:buNone/>
              <a:defRPr sz="24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5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5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5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5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5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5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5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5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zh-TW" altLang="en-US" sz="4000" dirty="0">
                <a:latin typeface="清松手寫體3" panose="00000500000000000000" pitchFamily="2" charset="-120"/>
                <a:ea typeface="清松手寫體3" panose="00000500000000000000" pitchFamily="2" charset="-120"/>
                <a:cs typeface="宅在家自動筆" panose="02020300000000000000" pitchFamily="18" charset="-120"/>
              </a:rPr>
              <a:t>結論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D8DC21FE-5F3C-AB8D-0762-E58BE04C57A6}"/>
              </a:ext>
            </a:extLst>
          </p:cNvPr>
          <p:cNvSpPr txBox="1"/>
          <p:nvPr/>
        </p:nvSpPr>
        <p:spPr>
          <a:xfrm>
            <a:off x="713250" y="3279766"/>
            <a:ext cx="7717500" cy="153888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600" dirty="0">
                <a:latin typeface="宅在家自動筆" panose="02020300000000000000" pitchFamily="18" charset="-120"/>
                <a:ea typeface="宅在家自動筆" panose="02020300000000000000" pitchFamily="18" charset="-120"/>
                <a:cs typeface="宅在家自動筆" panose="02020300000000000000" pitchFamily="18" charset="-120"/>
              </a:rPr>
              <a:t>本來以為會很快就完成了，結果裡面一堆蟲，寫完後也超怕自己把自己的檔案永久所以來，但讓我最沒想到的事情會是打包</a:t>
            </a:r>
            <a:r>
              <a:rPr lang="en-US" altLang="zh-TW" sz="1600" dirty="0">
                <a:latin typeface="宅在家自動筆" panose="02020300000000000000" pitchFamily="18" charset="-120"/>
                <a:ea typeface="宅在家自動筆" panose="02020300000000000000" pitchFamily="18" charset="-120"/>
                <a:cs typeface="宅在家自動筆" panose="02020300000000000000" pitchFamily="18" charset="-120"/>
              </a:rPr>
              <a:t>exe</a:t>
            </a:r>
            <a:r>
              <a:rPr lang="zh-TW" altLang="en-US" sz="1600" dirty="0">
                <a:latin typeface="宅在家自動筆" panose="02020300000000000000" pitchFamily="18" charset="-120"/>
                <a:ea typeface="宅在家自動筆" panose="02020300000000000000" pitchFamily="18" charset="-120"/>
                <a:cs typeface="宅在家自動筆" panose="02020300000000000000" pitchFamily="18" charset="-120"/>
              </a:rPr>
              <a:t>過程就會被擋，看了看回報是</a:t>
            </a:r>
            <a:r>
              <a:rPr lang="en-US" altLang="zh-TW" sz="1600" dirty="0">
                <a:latin typeface="宅在家自動筆" panose="02020300000000000000" pitchFamily="18" charset="-120"/>
                <a:ea typeface="宅在家自動筆" panose="02020300000000000000" pitchFamily="18" charset="-120"/>
                <a:cs typeface="宅在家自動筆" panose="02020300000000000000" pitchFamily="18" charset="-120"/>
              </a:rPr>
              <a:t>win32api</a:t>
            </a:r>
            <a:r>
              <a:rPr lang="zh-TW" altLang="en-US" sz="1600" dirty="0">
                <a:latin typeface="宅在家自動筆" panose="02020300000000000000" pitchFamily="18" charset="-120"/>
                <a:ea typeface="宅在家自動筆" panose="02020300000000000000" pitchFamily="18" charset="-120"/>
                <a:cs typeface="宅在家自動筆" panose="02020300000000000000" pitchFamily="18" charset="-120"/>
              </a:rPr>
              <a:t>和</a:t>
            </a:r>
            <a:r>
              <a:rPr lang="en-US" altLang="zh-TW" sz="1600" dirty="0" err="1">
                <a:latin typeface="宅在家自動筆" panose="02020300000000000000" pitchFamily="18" charset="-120"/>
                <a:ea typeface="宅在家自動筆" panose="02020300000000000000" pitchFamily="18" charset="-120"/>
                <a:cs typeface="宅在家自動筆" panose="02020300000000000000" pitchFamily="18" charset="-120"/>
              </a:rPr>
              <a:t>os</a:t>
            </a:r>
            <a:r>
              <a:rPr lang="zh-TW" altLang="en-US" sz="1600" dirty="0">
                <a:latin typeface="宅在家自動筆" panose="02020300000000000000" pitchFamily="18" charset="-120"/>
                <a:ea typeface="宅在家自動筆" panose="02020300000000000000" pitchFamily="18" charset="-120"/>
                <a:cs typeface="宅在家自動筆" panose="02020300000000000000" pitchFamily="18" charset="-120"/>
              </a:rPr>
              <a:t>在搞，但真的散布十成會擋。另外因為寫的是病毒沒有人可以幫我測試</a:t>
            </a:r>
            <a:r>
              <a:rPr lang="en-US" altLang="zh-TW" sz="1600" dirty="0" err="1">
                <a:latin typeface="宅在家自動筆" panose="02020300000000000000" pitchFamily="18" charset="-120"/>
                <a:ea typeface="宅在家自動筆" panose="02020300000000000000" pitchFamily="18" charset="-120"/>
                <a:cs typeface="宅在家自動筆" panose="02020300000000000000" pitchFamily="18" charset="-120"/>
              </a:rPr>
              <a:t>QwQ</a:t>
            </a:r>
            <a:r>
              <a:rPr lang="zh-TW" altLang="en-US" sz="1600" dirty="0">
                <a:latin typeface="宅在家自動筆" panose="02020300000000000000" pitchFamily="18" charset="-120"/>
                <a:ea typeface="宅在家自動筆" panose="02020300000000000000" pitchFamily="18" charset="-120"/>
                <a:cs typeface="宅在家自動筆" panose="02020300000000000000" pitchFamily="18" charset="-120"/>
              </a:rPr>
              <a:t>，不知道實際狀況，但</a:t>
            </a:r>
            <a:r>
              <a:rPr lang="en-US" altLang="zh-TW" sz="1600" dirty="0">
                <a:latin typeface="宅在家自動筆" panose="02020300000000000000" pitchFamily="18" charset="-120"/>
                <a:ea typeface="宅在家自動筆" panose="02020300000000000000" pitchFamily="18" charset="-120"/>
                <a:cs typeface="宅在家自動筆" panose="02020300000000000000" pitchFamily="18" charset="-120"/>
              </a:rPr>
              <a:t>thread</a:t>
            </a:r>
            <a:r>
              <a:rPr lang="zh-TW" altLang="en-US" sz="1600" dirty="0">
                <a:latin typeface="宅在家自動筆" panose="02020300000000000000" pitchFamily="18" charset="-120"/>
                <a:ea typeface="宅在家自動筆" panose="02020300000000000000" pitchFamily="18" charset="-120"/>
                <a:cs typeface="宅在家自動筆" panose="02020300000000000000" pitchFamily="18" charset="-120"/>
              </a:rPr>
              <a:t>寫的頭好痛，最後感謝</a:t>
            </a:r>
            <a:r>
              <a:rPr lang="en-US" altLang="zh-TW" sz="1600" dirty="0" err="1">
                <a:latin typeface="宅在家自動筆" panose="02020300000000000000" pitchFamily="18" charset="-120"/>
                <a:ea typeface="宅在家自動筆" panose="02020300000000000000" pitchFamily="18" charset="-120"/>
                <a:cs typeface="宅在家自動筆" panose="02020300000000000000" pitchFamily="18" charset="-120"/>
              </a:rPr>
              <a:t>chatGPT</a:t>
            </a:r>
            <a:r>
              <a:rPr lang="zh-TW" altLang="en-US" sz="1600" dirty="0">
                <a:latin typeface="宅在家自動筆" panose="02020300000000000000" pitchFamily="18" charset="-120"/>
                <a:ea typeface="宅在家自動筆" panose="02020300000000000000" pitchFamily="18" charset="-120"/>
                <a:cs typeface="宅在家自動筆" panose="02020300000000000000" pitchFamily="18" charset="-120"/>
              </a:rPr>
              <a:t>解開大部分問題，太神啦。</a:t>
            </a:r>
            <a:endParaRPr lang="en-US" altLang="zh-TW" sz="1600" dirty="0">
              <a:latin typeface="宅在家自動筆" panose="02020300000000000000" pitchFamily="18" charset="-120"/>
              <a:ea typeface="宅在家自動筆" panose="02020300000000000000" pitchFamily="18" charset="-120"/>
              <a:cs typeface="宅在家自動筆" panose="02020300000000000000" pitchFamily="18" charset="-120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Google Shape;963;p49"/>
          <p:cNvSpPr txBox="1">
            <a:spLocks noGrp="1"/>
          </p:cNvSpPr>
          <p:nvPr>
            <p:ph type="title"/>
          </p:nvPr>
        </p:nvSpPr>
        <p:spPr>
          <a:xfrm>
            <a:off x="656597" y="1338840"/>
            <a:ext cx="7704000" cy="15793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5000" dirty="0">
                <a:latin typeface="清松手寫體3" panose="00000500000000000000" pitchFamily="2" charset="-120"/>
                <a:ea typeface="清松手寫體3" panose="00000500000000000000" pitchFamily="2" charset="-120"/>
                <a:cs typeface="宅在家自動筆" panose="02020300000000000000" pitchFamily="18" charset="-120"/>
              </a:rPr>
              <a:t>THE</a:t>
            </a:r>
            <a:r>
              <a:rPr lang="zh-TW" altLang="en-US" sz="5000" dirty="0">
                <a:latin typeface="清松手寫體3" panose="00000500000000000000" pitchFamily="2" charset="-120"/>
                <a:ea typeface="清松手寫體3" panose="00000500000000000000" pitchFamily="2" charset="-120"/>
                <a:cs typeface="宅在家自動筆" panose="02020300000000000000" pitchFamily="18" charset="-120"/>
              </a:rPr>
              <a:t> </a:t>
            </a:r>
            <a:r>
              <a:rPr lang="en-US" altLang="zh-TW" sz="5000" dirty="0">
                <a:latin typeface="清松手寫體3" panose="00000500000000000000" pitchFamily="2" charset="-120"/>
                <a:ea typeface="清松手寫體3" panose="00000500000000000000" pitchFamily="2" charset="-120"/>
                <a:cs typeface="宅在家自動筆" panose="02020300000000000000" pitchFamily="18" charset="-120"/>
              </a:rPr>
              <a:t>END</a:t>
            </a:r>
            <a:br>
              <a:rPr lang="en-US" altLang="zh-TW" sz="5000" dirty="0">
                <a:latin typeface="清松手寫體3" panose="00000500000000000000" pitchFamily="2" charset="-120"/>
                <a:ea typeface="清松手寫體3" panose="00000500000000000000" pitchFamily="2" charset="-120"/>
                <a:cs typeface="宅在家自動筆" panose="02020300000000000000" pitchFamily="18" charset="-120"/>
              </a:rPr>
            </a:br>
            <a:r>
              <a:rPr lang="en-US" altLang="zh-TW" sz="5000" dirty="0">
                <a:latin typeface="清松手寫體3" panose="00000500000000000000" pitchFamily="2" charset="-120"/>
                <a:ea typeface="清松手寫體3" panose="00000500000000000000" pitchFamily="2" charset="-120"/>
                <a:cs typeface="宅在家自動筆" panose="02020300000000000000" pitchFamily="18" charset="-120"/>
              </a:rPr>
              <a:t>Q/A</a:t>
            </a:r>
            <a:endParaRPr sz="5000" dirty="0">
              <a:latin typeface="清松手寫體3" panose="00000500000000000000" pitchFamily="2" charset="-120"/>
              <a:ea typeface="清松手寫體3" panose="00000500000000000000" pitchFamily="2" charset="-120"/>
              <a:cs typeface="宅在家自動筆" panose="02020300000000000000" pitchFamily="18" charset="-120"/>
            </a:endParaRPr>
          </a:p>
        </p:txBody>
      </p:sp>
      <p:grpSp>
        <p:nvGrpSpPr>
          <p:cNvPr id="965" name="Google Shape;965;p49"/>
          <p:cNvGrpSpPr/>
          <p:nvPr/>
        </p:nvGrpSpPr>
        <p:grpSpPr>
          <a:xfrm>
            <a:off x="5811860" y="3234638"/>
            <a:ext cx="913850" cy="403275"/>
            <a:chOff x="6552075" y="3482025"/>
            <a:chExt cx="913850" cy="403275"/>
          </a:xfrm>
        </p:grpSpPr>
        <p:sp>
          <p:nvSpPr>
            <p:cNvPr id="966" name="Google Shape;966;p49"/>
            <p:cNvSpPr/>
            <p:nvPr/>
          </p:nvSpPr>
          <p:spPr>
            <a:xfrm>
              <a:off x="6552075" y="3482025"/>
              <a:ext cx="913850" cy="403275"/>
            </a:xfrm>
            <a:custGeom>
              <a:avLst/>
              <a:gdLst/>
              <a:ahLst/>
              <a:cxnLst/>
              <a:rect l="l" t="t" r="r" b="b"/>
              <a:pathLst>
                <a:path w="36554" h="16131" extrusionOk="0">
                  <a:moveTo>
                    <a:pt x="12693" y="0"/>
                  </a:moveTo>
                  <a:cubicBezTo>
                    <a:pt x="10729" y="0"/>
                    <a:pt x="9074" y="673"/>
                    <a:pt x="7704" y="2043"/>
                  </a:cubicBezTo>
                  <a:cubicBezTo>
                    <a:pt x="6360" y="3413"/>
                    <a:pt x="5662" y="5067"/>
                    <a:pt x="5662" y="7006"/>
                  </a:cubicBezTo>
                  <a:cubicBezTo>
                    <a:pt x="5662" y="8040"/>
                    <a:pt x="5869" y="8970"/>
                    <a:pt x="6256" y="9849"/>
                  </a:cubicBezTo>
                  <a:cubicBezTo>
                    <a:pt x="5972" y="9798"/>
                    <a:pt x="5714" y="9772"/>
                    <a:pt x="5429" y="9772"/>
                  </a:cubicBezTo>
                  <a:cubicBezTo>
                    <a:pt x="3956" y="9772"/>
                    <a:pt x="2715" y="10289"/>
                    <a:pt x="1681" y="11349"/>
                  </a:cubicBezTo>
                  <a:cubicBezTo>
                    <a:pt x="699" y="12305"/>
                    <a:pt x="182" y="13494"/>
                    <a:pt x="130" y="14838"/>
                  </a:cubicBezTo>
                  <a:cubicBezTo>
                    <a:pt x="1" y="15717"/>
                    <a:pt x="440" y="16131"/>
                    <a:pt x="1474" y="16131"/>
                  </a:cubicBezTo>
                  <a:lnTo>
                    <a:pt x="35261" y="16131"/>
                  </a:lnTo>
                  <a:cubicBezTo>
                    <a:pt x="36165" y="16105"/>
                    <a:pt x="36553" y="15304"/>
                    <a:pt x="36450" y="13675"/>
                  </a:cubicBezTo>
                  <a:cubicBezTo>
                    <a:pt x="36320" y="12072"/>
                    <a:pt x="35803" y="10806"/>
                    <a:pt x="34899" y="9901"/>
                  </a:cubicBezTo>
                  <a:cubicBezTo>
                    <a:pt x="33968" y="8970"/>
                    <a:pt x="32856" y="8505"/>
                    <a:pt x="31564" y="8505"/>
                  </a:cubicBezTo>
                  <a:cubicBezTo>
                    <a:pt x="30297" y="8505"/>
                    <a:pt x="29237" y="8945"/>
                    <a:pt x="28333" y="9849"/>
                  </a:cubicBezTo>
                  <a:cubicBezTo>
                    <a:pt x="28488" y="9332"/>
                    <a:pt x="28539" y="8790"/>
                    <a:pt x="28539" y="8221"/>
                  </a:cubicBezTo>
                  <a:cubicBezTo>
                    <a:pt x="28539" y="6747"/>
                    <a:pt x="28022" y="5481"/>
                    <a:pt x="26988" y="4421"/>
                  </a:cubicBezTo>
                  <a:cubicBezTo>
                    <a:pt x="25929" y="3361"/>
                    <a:pt x="24662" y="2844"/>
                    <a:pt x="23163" y="2844"/>
                  </a:cubicBezTo>
                  <a:cubicBezTo>
                    <a:pt x="21663" y="2844"/>
                    <a:pt x="20397" y="3361"/>
                    <a:pt x="19337" y="4421"/>
                  </a:cubicBezTo>
                  <a:cubicBezTo>
                    <a:pt x="19311" y="4447"/>
                    <a:pt x="19285" y="4498"/>
                    <a:pt x="19285" y="4524"/>
                  </a:cubicBezTo>
                  <a:cubicBezTo>
                    <a:pt x="18923" y="3619"/>
                    <a:pt x="18380" y="2792"/>
                    <a:pt x="17656" y="2043"/>
                  </a:cubicBezTo>
                  <a:cubicBezTo>
                    <a:pt x="16286" y="673"/>
                    <a:pt x="14632" y="0"/>
                    <a:pt x="126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49"/>
            <p:cNvSpPr/>
            <p:nvPr/>
          </p:nvSpPr>
          <p:spPr>
            <a:xfrm>
              <a:off x="6862925" y="3645525"/>
              <a:ext cx="216525" cy="216525"/>
            </a:xfrm>
            <a:custGeom>
              <a:avLst/>
              <a:gdLst/>
              <a:ahLst/>
              <a:cxnLst/>
              <a:rect l="l" t="t" r="r" b="b"/>
              <a:pathLst>
                <a:path w="8661" h="8661" extrusionOk="0">
                  <a:moveTo>
                    <a:pt x="4861" y="1319"/>
                  </a:moveTo>
                  <a:lnTo>
                    <a:pt x="4861" y="5713"/>
                  </a:lnTo>
                  <a:lnTo>
                    <a:pt x="6412" y="4421"/>
                  </a:lnTo>
                  <a:cubicBezTo>
                    <a:pt x="6463" y="4421"/>
                    <a:pt x="6489" y="4395"/>
                    <a:pt x="6515" y="4369"/>
                  </a:cubicBezTo>
                  <a:lnTo>
                    <a:pt x="6515" y="5713"/>
                  </a:lnTo>
                  <a:lnTo>
                    <a:pt x="4654" y="7239"/>
                  </a:lnTo>
                  <a:cubicBezTo>
                    <a:pt x="4576" y="7316"/>
                    <a:pt x="4447" y="7342"/>
                    <a:pt x="4318" y="7342"/>
                  </a:cubicBezTo>
                  <a:cubicBezTo>
                    <a:pt x="4188" y="7342"/>
                    <a:pt x="4085" y="7316"/>
                    <a:pt x="4007" y="7239"/>
                  </a:cubicBezTo>
                  <a:lnTo>
                    <a:pt x="2120" y="5713"/>
                  </a:lnTo>
                  <a:lnTo>
                    <a:pt x="2120" y="4369"/>
                  </a:lnTo>
                  <a:cubicBezTo>
                    <a:pt x="2172" y="4395"/>
                    <a:pt x="2198" y="4421"/>
                    <a:pt x="2224" y="4421"/>
                  </a:cubicBezTo>
                  <a:lnTo>
                    <a:pt x="3801" y="5713"/>
                  </a:lnTo>
                  <a:lnTo>
                    <a:pt x="3801" y="1319"/>
                  </a:lnTo>
                  <a:close/>
                  <a:moveTo>
                    <a:pt x="4318" y="1"/>
                  </a:moveTo>
                  <a:cubicBezTo>
                    <a:pt x="3129" y="1"/>
                    <a:pt x="2095" y="414"/>
                    <a:pt x="1241" y="1241"/>
                  </a:cubicBezTo>
                  <a:cubicBezTo>
                    <a:pt x="414" y="2094"/>
                    <a:pt x="1" y="3128"/>
                    <a:pt x="1" y="4318"/>
                  </a:cubicBezTo>
                  <a:cubicBezTo>
                    <a:pt x="1" y="5532"/>
                    <a:pt x="414" y="6541"/>
                    <a:pt x="1241" y="7394"/>
                  </a:cubicBezTo>
                  <a:cubicBezTo>
                    <a:pt x="2095" y="8221"/>
                    <a:pt x="3129" y="8660"/>
                    <a:pt x="4318" y="8660"/>
                  </a:cubicBezTo>
                  <a:cubicBezTo>
                    <a:pt x="5533" y="8660"/>
                    <a:pt x="6541" y="8221"/>
                    <a:pt x="7394" y="7394"/>
                  </a:cubicBezTo>
                  <a:cubicBezTo>
                    <a:pt x="8221" y="6541"/>
                    <a:pt x="8661" y="5532"/>
                    <a:pt x="8661" y="4318"/>
                  </a:cubicBezTo>
                  <a:cubicBezTo>
                    <a:pt x="8661" y="3128"/>
                    <a:pt x="8221" y="2094"/>
                    <a:pt x="7394" y="1241"/>
                  </a:cubicBezTo>
                  <a:cubicBezTo>
                    <a:pt x="6541" y="414"/>
                    <a:pt x="5533" y="1"/>
                    <a:pt x="431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8" name="Google Shape;968;p49"/>
          <p:cNvGrpSpPr/>
          <p:nvPr/>
        </p:nvGrpSpPr>
        <p:grpSpPr>
          <a:xfrm>
            <a:off x="2154146" y="3206850"/>
            <a:ext cx="668250" cy="586200"/>
            <a:chOff x="2876150" y="3454225"/>
            <a:chExt cx="668250" cy="586200"/>
          </a:xfrm>
        </p:grpSpPr>
        <p:sp>
          <p:nvSpPr>
            <p:cNvPr id="969" name="Google Shape;969;p49"/>
            <p:cNvSpPr/>
            <p:nvPr/>
          </p:nvSpPr>
          <p:spPr>
            <a:xfrm>
              <a:off x="2876150" y="3454225"/>
              <a:ext cx="667625" cy="511225"/>
            </a:xfrm>
            <a:custGeom>
              <a:avLst/>
              <a:gdLst/>
              <a:ahLst/>
              <a:cxnLst/>
              <a:rect l="l" t="t" r="r" b="b"/>
              <a:pathLst>
                <a:path w="26705" h="20449" extrusionOk="0">
                  <a:moveTo>
                    <a:pt x="1267" y="1"/>
                  </a:moveTo>
                  <a:cubicBezTo>
                    <a:pt x="414" y="1"/>
                    <a:pt x="1" y="414"/>
                    <a:pt x="1" y="1268"/>
                  </a:cubicBezTo>
                  <a:lnTo>
                    <a:pt x="1" y="19182"/>
                  </a:lnTo>
                  <a:cubicBezTo>
                    <a:pt x="1" y="20009"/>
                    <a:pt x="414" y="20448"/>
                    <a:pt x="1267" y="20448"/>
                  </a:cubicBezTo>
                  <a:lnTo>
                    <a:pt x="25437" y="20448"/>
                  </a:lnTo>
                  <a:cubicBezTo>
                    <a:pt x="26291" y="20448"/>
                    <a:pt x="26704" y="20009"/>
                    <a:pt x="26704" y="19182"/>
                  </a:cubicBezTo>
                  <a:lnTo>
                    <a:pt x="26704" y="2896"/>
                  </a:lnTo>
                  <a:cubicBezTo>
                    <a:pt x="26704" y="2069"/>
                    <a:pt x="26291" y="1629"/>
                    <a:pt x="25437" y="1629"/>
                  </a:cubicBezTo>
                  <a:lnTo>
                    <a:pt x="12538" y="1629"/>
                  </a:lnTo>
                  <a:lnTo>
                    <a:pt x="12357" y="1190"/>
                  </a:lnTo>
                  <a:cubicBezTo>
                    <a:pt x="12021" y="389"/>
                    <a:pt x="11427" y="1"/>
                    <a:pt x="1059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49"/>
            <p:cNvSpPr/>
            <p:nvPr/>
          </p:nvSpPr>
          <p:spPr>
            <a:xfrm>
              <a:off x="2904600" y="3515625"/>
              <a:ext cx="621075" cy="297950"/>
            </a:xfrm>
            <a:custGeom>
              <a:avLst/>
              <a:gdLst/>
              <a:ahLst/>
              <a:cxnLst/>
              <a:rect l="l" t="t" r="r" b="b"/>
              <a:pathLst>
                <a:path w="24843" h="11918" extrusionOk="0">
                  <a:moveTo>
                    <a:pt x="1241" y="1"/>
                  </a:moveTo>
                  <a:cubicBezTo>
                    <a:pt x="414" y="1"/>
                    <a:pt x="0" y="414"/>
                    <a:pt x="0" y="1267"/>
                  </a:cubicBezTo>
                  <a:lnTo>
                    <a:pt x="0" y="10651"/>
                  </a:lnTo>
                  <a:cubicBezTo>
                    <a:pt x="0" y="11504"/>
                    <a:pt x="414" y="11918"/>
                    <a:pt x="1241" y="11918"/>
                  </a:cubicBezTo>
                  <a:lnTo>
                    <a:pt x="23576" y="11918"/>
                  </a:lnTo>
                  <a:cubicBezTo>
                    <a:pt x="24403" y="11918"/>
                    <a:pt x="24842" y="11504"/>
                    <a:pt x="24842" y="10651"/>
                  </a:cubicBezTo>
                  <a:lnTo>
                    <a:pt x="24842" y="1267"/>
                  </a:lnTo>
                  <a:cubicBezTo>
                    <a:pt x="24842" y="414"/>
                    <a:pt x="24403" y="1"/>
                    <a:pt x="2357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49"/>
            <p:cNvSpPr/>
            <p:nvPr/>
          </p:nvSpPr>
          <p:spPr>
            <a:xfrm>
              <a:off x="2876800" y="3529850"/>
              <a:ext cx="667600" cy="510575"/>
            </a:xfrm>
            <a:custGeom>
              <a:avLst/>
              <a:gdLst/>
              <a:ahLst/>
              <a:cxnLst/>
              <a:rect l="l" t="t" r="r" b="b"/>
              <a:pathLst>
                <a:path w="26704" h="20423" extrusionOk="0">
                  <a:moveTo>
                    <a:pt x="16105" y="0"/>
                  </a:moveTo>
                  <a:cubicBezTo>
                    <a:pt x="15278" y="0"/>
                    <a:pt x="14684" y="388"/>
                    <a:pt x="14348" y="1189"/>
                  </a:cubicBezTo>
                  <a:lnTo>
                    <a:pt x="14167" y="1629"/>
                  </a:lnTo>
                  <a:lnTo>
                    <a:pt x="1241" y="1629"/>
                  </a:lnTo>
                  <a:cubicBezTo>
                    <a:pt x="414" y="1629"/>
                    <a:pt x="1" y="2043"/>
                    <a:pt x="1" y="2896"/>
                  </a:cubicBezTo>
                  <a:lnTo>
                    <a:pt x="1" y="19181"/>
                  </a:lnTo>
                  <a:cubicBezTo>
                    <a:pt x="1" y="20008"/>
                    <a:pt x="414" y="20422"/>
                    <a:pt x="1241" y="20422"/>
                  </a:cubicBezTo>
                  <a:lnTo>
                    <a:pt x="25437" y="20422"/>
                  </a:lnTo>
                  <a:cubicBezTo>
                    <a:pt x="26290" y="20422"/>
                    <a:pt x="26704" y="20008"/>
                    <a:pt x="26704" y="19181"/>
                  </a:cubicBezTo>
                  <a:lnTo>
                    <a:pt x="26704" y="1267"/>
                  </a:lnTo>
                  <a:cubicBezTo>
                    <a:pt x="26704" y="414"/>
                    <a:pt x="26290" y="0"/>
                    <a:pt x="2543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2" name="Google Shape;972;p49"/>
          <p:cNvGrpSpPr/>
          <p:nvPr/>
        </p:nvGrpSpPr>
        <p:grpSpPr>
          <a:xfrm>
            <a:off x="3186609" y="3009100"/>
            <a:ext cx="469200" cy="919650"/>
            <a:chOff x="3965750" y="3256475"/>
            <a:chExt cx="469200" cy="919650"/>
          </a:xfrm>
        </p:grpSpPr>
        <p:sp>
          <p:nvSpPr>
            <p:cNvPr id="973" name="Google Shape;973;p49"/>
            <p:cNvSpPr/>
            <p:nvPr/>
          </p:nvSpPr>
          <p:spPr>
            <a:xfrm>
              <a:off x="3965750" y="3256475"/>
              <a:ext cx="469200" cy="919650"/>
            </a:xfrm>
            <a:custGeom>
              <a:avLst/>
              <a:gdLst/>
              <a:ahLst/>
              <a:cxnLst/>
              <a:rect l="l" t="t" r="r" b="b"/>
              <a:pathLst>
                <a:path w="18768" h="36786" extrusionOk="0">
                  <a:moveTo>
                    <a:pt x="1190" y="1"/>
                  </a:moveTo>
                  <a:cubicBezTo>
                    <a:pt x="388" y="1"/>
                    <a:pt x="0" y="388"/>
                    <a:pt x="0" y="1164"/>
                  </a:cubicBezTo>
                  <a:lnTo>
                    <a:pt x="0" y="35597"/>
                  </a:lnTo>
                  <a:cubicBezTo>
                    <a:pt x="0" y="36372"/>
                    <a:pt x="388" y="36786"/>
                    <a:pt x="1190" y="36786"/>
                  </a:cubicBezTo>
                  <a:lnTo>
                    <a:pt x="17579" y="36786"/>
                  </a:lnTo>
                  <a:cubicBezTo>
                    <a:pt x="18380" y="36786"/>
                    <a:pt x="18768" y="36372"/>
                    <a:pt x="18768" y="35597"/>
                  </a:cubicBezTo>
                  <a:lnTo>
                    <a:pt x="18768" y="1164"/>
                  </a:lnTo>
                  <a:cubicBezTo>
                    <a:pt x="18768" y="388"/>
                    <a:pt x="18380" y="1"/>
                    <a:pt x="17579" y="1"/>
                  </a:cubicBezTo>
                  <a:lnTo>
                    <a:pt x="1190" y="1"/>
                  </a:lnTo>
                  <a:moveTo>
                    <a:pt x="983" y="2948"/>
                  </a:moveTo>
                  <a:lnTo>
                    <a:pt x="17785" y="2948"/>
                  </a:lnTo>
                  <a:lnTo>
                    <a:pt x="17785" y="34330"/>
                  </a:lnTo>
                  <a:lnTo>
                    <a:pt x="983" y="3433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49"/>
            <p:cNvSpPr/>
            <p:nvPr/>
          </p:nvSpPr>
          <p:spPr>
            <a:xfrm>
              <a:off x="3990300" y="3330150"/>
              <a:ext cx="420100" cy="784575"/>
            </a:xfrm>
            <a:custGeom>
              <a:avLst/>
              <a:gdLst/>
              <a:ahLst/>
              <a:cxnLst/>
              <a:rect l="l" t="t" r="r" b="b"/>
              <a:pathLst>
                <a:path w="16804" h="31383" extrusionOk="0">
                  <a:moveTo>
                    <a:pt x="1" y="1"/>
                  </a:moveTo>
                  <a:lnTo>
                    <a:pt x="1" y="31383"/>
                  </a:lnTo>
                  <a:lnTo>
                    <a:pt x="16803" y="31383"/>
                  </a:lnTo>
                  <a:lnTo>
                    <a:pt x="1680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49"/>
            <p:cNvSpPr/>
            <p:nvPr/>
          </p:nvSpPr>
          <p:spPr>
            <a:xfrm>
              <a:off x="4031675" y="3524675"/>
              <a:ext cx="330900" cy="478250"/>
            </a:xfrm>
            <a:custGeom>
              <a:avLst/>
              <a:gdLst/>
              <a:ahLst/>
              <a:cxnLst/>
              <a:rect l="l" t="t" r="r" b="b"/>
              <a:pathLst>
                <a:path w="13236" h="19130" extrusionOk="0">
                  <a:moveTo>
                    <a:pt x="517" y="1"/>
                  </a:moveTo>
                  <a:cubicBezTo>
                    <a:pt x="362" y="1"/>
                    <a:pt x="259" y="26"/>
                    <a:pt x="155" y="130"/>
                  </a:cubicBezTo>
                  <a:cubicBezTo>
                    <a:pt x="52" y="233"/>
                    <a:pt x="0" y="362"/>
                    <a:pt x="0" y="492"/>
                  </a:cubicBezTo>
                  <a:cubicBezTo>
                    <a:pt x="0" y="621"/>
                    <a:pt x="52" y="724"/>
                    <a:pt x="155" y="828"/>
                  </a:cubicBezTo>
                  <a:cubicBezTo>
                    <a:pt x="259" y="931"/>
                    <a:pt x="362" y="983"/>
                    <a:pt x="517" y="983"/>
                  </a:cubicBezTo>
                  <a:cubicBezTo>
                    <a:pt x="646" y="983"/>
                    <a:pt x="750" y="931"/>
                    <a:pt x="853" y="828"/>
                  </a:cubicBezTo>
                  <a:cubicBezTo>
                    <a:pt x="957" y="724"/>
                    <a:pt x="1008" y="621"/>
                    <a:pt x="1008" y="492"/>
                  </a:cubicBezTo>
                  <a:cubicBezTo>
                    <a:pt x="1008" y="362"/>
                    <a:pt x="957" y="233"/>
                    <a:pt x="853" y="130"/>
                  </a:cubicBezTo>
                  <a:cubicBezTo>
                    <a:pt x="750" y="26"/>
                    <a:pt x="646" y="1"/>
                    <a:pt x="517" y="1"/>
                  </a:cubicBezTo>
                  <a:close/>
                  <a:moveTo>
                    <a:pt x="2947" y="1"/>
                  </a:moveTo>
                  <a:cubicBezTo>
                    <a:pt x="2818" y="1"/>
                    <a:pt x="2714" y="26"/>
                    <a:pt x="2611" y="130"/>
                  </a:cubicBezTo>
                  <a:cubicBezTo>
                    <a:pt x="2508" y="233"/>
                    <a:pt x="2456" y="362"/>
                    <a:pt x="2456" y="492"/>
                  </a:cubicBezTo>
                  <a:cubicBezTo>
                    <a:pt x="2456" y="621"/>
                    <a:pt x="2508" y="724"/>
                    <a:pt x="2611" y="828"/>
                  </a:cubicBezTo>
                  <a:cubicBezTo>
                    <a:pt x="2714" y="931"/>
                    <a:pt x="2818" y="983"/>
                    <a:pt x="2947" y="983"/>
                  </a:cubicBezTo>
                  <a:cubicBezTo>
                    <a:pt x="3076" y="983"/>
                    <a:pt x="3206" y="931"/>
                    <a:pt x="3283" y="828"/>
                  </a:cubicBezTo>
                  <a:cubicBezTo>
                    <a:pt x="3387" y="724"/>
                    <a:pt x="3438" y="621"/>
                    <a:pt x="3438" y="492"/>
                  </a:cubicBezTo>
                  <a:cubicBezTo>
                    <a:pt x="3438" y="362"/>
                    <a:pt x="3387" y="233"/>
                    <a:pt x="3283" y="130"/>
                  </a:cubicBezTo>
                  <a:cubicBezTo>
                    <a:pt x="3206" y="26"/>
                    <a:pt x="3076" y="1"/>
                    <a:pt x="2947" y="1"/>
                  </a:cubicBezTo>
                  <a:close/>
                  <a:moveTo>
                    <a:pt x="5403" y="1"/>
                  </a:moveTo>
                  <a:cubicBezTo>
                    <a:pt x="5274" y="1"/>
                    <a:pt x="5144" y="26"/>
                    <a:pt x="5041" y="130"/>
                  </a:cubicBezTo>
                  <a:cubicBezTo>
                    <a:pt x="4963" y="233"/>
                    <a:pt x="4912" y="362"/>
                    <a:pt x="4912" y="492"/>
                  </a:cubicBezTo>
                  <a:cubicBezTo>
                    <a:pt x="4912" y="621"/>
                    <a:pt x="4963" y="724"/>
                    <a:pt x="5041" y="828"/>
                  </a:cubicBezTo>
                  <a:cubicBezTo>
                    <a:pt x="5144" y="931"/>
                    <a:pt x="5274" y="983"/>
                    <a:pt x="5403" y="983"/>
                  </a:cubicBezTo>
                  <a:cubicBezTo>
                    <a:pt x="5532" y="983"/>
                    <a:pt x="5661" y="931"/>
                    <a:pt x="5739" y="828"/>
                  </a:cubicBezTo>
                  <a:cubicBezTo>
                    <a:pt x="5842" y="724"/>
                    <a:pt x="5894" y="621"/>
                    <a:pt x="5894" y="492"/>
                  </a:cubicBezTo>
                  <a:cubicBezTo>
                    <a:pt x="5894" y="362"/>
                    <a:pt x="5842" y="233"/>
                    <a:pt x="5739" y="130"/>
                  </a:cubicBezTo>
                  <a:cubicBezTo>
                    <a:pt x="5661" y="26"/>
                    <a:pt x="5532" y="1"/>
                    <a:pt x="5403" y="1"/>
                  </a:cubicBezTo>
                  <a:close/>
                  <a:moveTo>
                    <a:pt x="7859" y="1"/>
                  </a:moveTo>
                  <a:cubicBezTo>
                    <a:pt x="7729" y="1"/>
                    <a:pt x="7600" y="26"/>
                    <a:pt x="7497" y="130"/>
                  </a:cubicBezTo>
                  <a:cubicBezTo>
                    <a:pt x="7419" y="233"/>
                    <a:pt x="7368" y="362"/>
                    <a:pt x="7368" y="492"/>
                  </a:cubicBezTo>
                  <a:cubicBezTo>
                    <a:pt x="7368" y="621"/>
                    <a:pt x="7419" y="724"/>
                    <a:pt x="7497" y="828"/>
                  </a:cubicBezTo>
                  <a:cubicBezTo>
                    <a:pt x="7600" y="931"/>
                    <a:pt x="7729" y="983"/>
                    <a:pt x="7859" y="983"/>
                  </a:cubicBezTo>
                  <a:cubicBezTo>
                    <a:pt x="7988" y="983"/>
                    <a:pt x="8091" y="931"/>
                    <a:pt x="8195" y="828"/>
                  </a:cubicBezTo>
                  <a:cubicBezTo>
                    <a:pt x="8298" y="724"/>
                    <a:pt x="8350" y="621"/>
                    <a:pt x="8350" y="492"/>
                  </a:cubicBezTo>
                  <a:cubicBezTo>
                    <a:pt x="8350" y="362"/>
                    <a:pt x="8298" y="233"/>
                    <a:pt x="8195" y="130"/>
                  </a:cubicBezTo>
                  <a:cubicBezTo>
                    <a:pt x="8091" y="26"/>
                    <a:pt x="7988" y="1"/>
                    <a:pt x="7859" y="1"/>
                  </a:cubicBezTo>
                  <a:close/>
                  <a:moveTo>
                    <a:pt x="10314" y="1"/>
                  </a:moveTo>
                  <a:cubicBezTo>
                    <a:pt x="10185" y="1"/>
                    <a:pt x="10056" y="26"/>
                    <a:pt x="9953" y="130"/>
                  </a:cubicBezTo>
                  <a:cubicBezTo>
                    <a:pt x="9849" y="233"/>
                    <a:pt x="9823" y="362"/>
                    <a:pt x="9823" y="492"/>
                  </a:cubicBezTo>
                  <a:cubicBezTo>
                    <a:pt x="9823" y="621"/>
                    <a:pt x="9849" y="724"/>
                    <a:pt x="9953" y="828"/>
                  </a:cubicBezTo>
                  <a:cubicBezTo>
                    <a:pt x="10056" y="931"/>
                    <a:pt x="10185" y="983"/>
                    <a:pt x="10314" y="983"/>
                  </a:cubicBezTo>
                  <a:cubicBezTo>
                    <a:pt x="10444" y="983"/>
                    <a:pt x="10547" y="931"/>
                    <a:pt x="10651" y="828"/>
                  </a:cubicBezTo>
                  <a:cubicBezTo>
                    <a:pt x="10754" y="724"/>
                    <a:pt x="10806" y="621"/>
                    <a:pt x="10806" y="492"/>
                  </a:cubicBezTo>
                  <a:cubicBezTo>
                    <a:pt x="10806" y="362"/>
                    <a:pt x="10754" y="233"/>
                    <a:pt x="10651" y="130"/>
                  </a:cubicBezTo>
                  <a:cubicBezTo>
                    <a:pt x="10547" y="26"/>
                    <a:pt x="10444" y="1"/>
                    <a:pt x="10314" y="1"/>
                  </a:cubicBezTo>
                  <a:close/>
                  <a:moveTo>
                    <a:pt x="12744" y="1"/>
                  </a:moveTo>
                  <a:cubicBezTo>
                    <a:pt x="12615" y="1"/>
                    <a:pt x="12512" y="26"/>
                    <a:pt x="12408" y="130"/>
                  </a:cubicBezTo>
                  <a:cubicBezTo>
                    <a:pt x="12305" y="233"/>
                    <a:pt x="12253" y="362"/>
                    <a:pt x="12253" y="492"/>
                  </a:cubicBezTo>
                  <a:cubicBezTo>
                    <a:pt x="12253" y="621"/>
                    <a:pt x="12305" y="724"/>
                    <a:pt x="12408" y="828"/>
                  </a:cubicBezTo>
                  <a:cubicBezTo>
                    <a:pt x="12512" y="931"/>
                    <a:pt x="12615" y="983"/>
                    <a:pt x="12744" y="983"/>
                  </a:cubicBezTo>
                  <a:cubicBezTo>
                    <a:pt x="12874" y="983"/>
                    <a:pt x="13003" y="931"/>
                    <a:pt x="13080" y="828"/>
                  </a:cubicBezTo>
                  <a:cubicBezTo>
                    <a:pt x="13184" y="724"/>
                    <a:pt x="13236" y="621"/>
                    <a:pt x="13236" y="492"/>
                  </a:cubicBezTo>
                  <a:cubicBezTo>
                    <a:pt x="13236" y="362"/>
                    <a:pt x="13184" y="233"/>
                    <a:pt x="13080" y="130"/>
                  </a:cubicBezTo>
                  <a:cubicBezTo>
                    <a:pt x="13003" y="26"/>
                    <a:pt x="12874" y="1"/>
                    <a:pt x="12744" y="1"/>
                  </a:cubicBezTo>
                  <a:close/>
                  <a:moveTo>
                    <a:pt x="2534" y="4447"/>
                  </a:moveTo>
                  <a:lnTo>
                    <a:pt x="2534" y="4654"/>
                  </a:lnTo>
                  <a:lnTo>
                    <a:pt x="2947" y="4654"/>
                  </a:lnTo>
                  <a:lnTo>
                    <a:pt x="2947" y="6282"/>
                  </a:lnTo>
                  <a:lnTo>
                    <a:pt x="3206" y="6282"/>
                  </a:lnTo>
                  <a:lnTo>
                    <a:pt x="3206" y="4447"/>
                  </a:lnTo>
                  <a:close/>
                  <a:moveTo>
                    <a:pt x="6618" y="4395"/>
                  </a:moveTo>
                  <a:cubicBezTo>
                    <a:pt x="6489" y="4395"/>
                    <a:pt x="6359" y="4421"/>
                    <a:pt x="6230" y="4473"/>
                  </a:cubicBezTo>
                  <a:cubicBezTo>
                    <a:pt x="6127" y="4524"/>
                    <a:pt x="6023" y="4602"/>
                    <a:pt x="5946" y="4679"/>
                  </a:cubicBezTo>
                  <a:lnTo>
                    <a:pt x="6127" y="4835"/>
                  </a:lnTo>
                  <a:cubicBezTo>
                    <a:pt x="6178" y="4757"/>
                    <a:pt x="6256" y="4731"/>
                    <a:pt x="6334" y="4679"/>
                  </a:cubicBezTo>
                  <a:cubicBezTo>
                    <a:pt x="6411" y="4654"/>
                    <a:pt x="6514" y="4628"/>
                    <a:pt x="6618" y="4628"/>
                  </a:cubicBezTo>
                  <a:cubicBezTo>
                    <a:pt x="6747" y="4628"/>
                    <a:pt x="6851" y="4654"/>
                    <a:pt x="6902" y="4705"/>
                  </a:cubicBezTo>
                  <a:cubicBezTo>
                    <a:pt x="6980" y="4757"/>
                    <a:pt x="7006" y="4835"/>
                    <a:pt x="7006" y="4938"/>
                  </a:cubicBezTo>
                  <a:cubicBezTo>
                    <a:pt x="7006" y="4990"/>
                    <a:pt x="7006" y="5015"/>
                    <a:pt x="6980" y="5067"/>
                  </a:cubicBezTo>
                  <a:cubicBezTo>
                    <a:pt x="6980" y="5119"/>
                    <a:pt x="6954" y="5145"/>
                    <a:pt x="6902" y="5196"/>
                  </a:cubicBezTo>
                  <a:cubicBezTo>
                    <a:pt x="6876" y="5248"/>
                    <a:pt x="6825" y="5300"/>
                    <a:pt x="6773" y="5352"/>
                  </a:cubicBezTo>
                  <a:lnTo>
                    <a:pt x="6023" y="6101"/>
                  </a:lnTo>
                  <a:lnTo>
                    <a:pt x="6023" y="6282"/>
                  </a:lnTo>
                  <a:lnTo>
                    <a:pt x="7342" y="6282"/>
                  </a:lnTo>
                  <a:lnTo>
                    <a:pt x="7342" y="6024"/>
                  </a:lnTo>
                  <a:lnTo>
                    <a:pt x="6385" y="6024"/>
                  </a:lnTo>
                  <a:lnTo>
                    <a:pt x="6954" y="5507"/>
                  </a:lnTo>
                  <a:cubicBezTo>
                    <a:pt x="7057" y="5429"/>
                    <a:pt x="7109" y="5352"/>
                    <a:pt x="7135" y="5274"/>
                  </a:cubicBezTo>
                  <a:cubicBezTo>
                    <a:pt x="7187" y="5222"/>
                    <a:pt x="7238" y="5145"/>
                    <a:pt x="7238" y="5093"/>
                  </a:cubicBezTo>
                  <a:cubicBezTo>
                    <a:pt x="7264" y="5041"/>
                    <a:pt x="7264" y="4964"/>
                    <a:pt x="7264" y="4912"/>
                  </a:cubicBezTo>
                  <a:cubicBezTo>
                    <a:pt x="7264" y="4809"/>
                    <a:pt x="7238" y="4731"/>
                    <a:pt x="7187" y="4654"/>
                  </a:cubicBezTo>
                  <a:cubicBezTo>
                    <a:pt x="7135" y="4576"/>
                    <a:pt x="7057" y="4524"/>
                    <a:pt x="6954" y="4473"/>
                  </a:cubicBezTo>
                  <a:cubicBezTo>
                    <a:pt x="6876" y="4421"/>
                    <a:pt x="6773" y="4395"/>
                    <a:pt x="6618" y="4395"/>
                  </a:cubicBezTo>
                  <a:close/>
                  <a:moveTo>
                    <a:pt x="9694" y="4447"/>
                  </a:moveTo>
                  <a:lnTo>
                    <a:pt x="9694" y="4654"/>
                  </a:lnTo>
                  <a:lnTo>
                    <a:pt x="10573" y="4654"/>
                  </a:lnTo>
                  <a:lnTo>
                    <a:pt x="10108" y="5222"/>
                  </a:lnTo>
                  <a:lnTo>
                    <a:pt x="10108" y="5403"/>
                  </a:lnTo>
                  <a:lnTo>
                    <a:pt x="10263" y="5403"/>
                  </a:lnTo>
                  <a:cubicBezTo>
                    <a:pt x="10418" y="5403"/>
                    <a:pt x="10547" y="5429"/>
                    <a:pt x="10599" y="5507"/>
                  </a:cubicBezTo>
                  <a:cubicBezTo>
                    <a:pt x="10676" y="5558"/>
                    <a:pt x="10728" y="5636"/>
                    <a:pt x="10728" y="5739"/>
                  </a:cubicBezTo>
                  <a:cubicBezTo>
                    <a:pt x="10728" y="5843"/>
                    <a:pt x="10676" y="5920"/>
                    <a:pt x="10599" y="5972"/>
                  </a:cubicBezTo>
                  <a:cubicBezTo>
                    <a:pt x="10521" y="6024"/>
                    <a:pt x="10418" y="6049"/>
                    <a:pt x="10289" y="6049"/>
                  </a:cubicBezTo>
                  <a:cubicBezTo>
                    <a:pt x="10159" y="6049"/>
                    <a:pt x="10056" y="6024"/>
                    <a:pt x="9978" y="5998"/>
                  </a:cubicBezTo>
                  <a:cubicBezTo>
                    <a:pt x="9875" y="5972"/>
                    <a:pt x="9797" y="5920"/>
                    <a:pt x="9720" y="5869"/>
                  </a:cubicBezTo>
                  <a:lnTo>
                    <a:pt x="9617" y="6075"/>
                  </a:lnTo>
                  <a:cubicBezTo>
                    <a:pt x="9694" y="6153"/>
                    <a:pt x="9797" y="6205"/>
                    <a:pt x="9901" y="6230"/>
                  </a:cubicBezTo>
                  <a:cubicBezTo>
                    <a:pt x="10030" y="6282"/>
                    <a:pt x="10159" y="6282"/>
                    <a:pt x="10289" y="6282"/>
                  </a:cubicBezTo>
                  <a:cubicBezTo>
                    <a:pt x="10444" y="6282"/>
                    <a:pt x="10573" y="6256"/>
                    <a:pt x="10676" y="6205"/>
                  </a:cubicBezTo>
                  <a:cubicBezTo>
                    <a:pt x="10780" y="6153"/>
                    <a:pt x="10857" y="6101"/>
                    <a:pt x="10909" y="6024"/>
                  </a:cubicBezTo>
                  <a:cubicBezTo>
                    <a:pt x="10961" y="5946"/>
                    <a:pt x="10987" y="5843"/>
                    <a:pt x="10987" y="5713"/>
                  </a:cubicBezTo>
                  <a:cubicBezTo>
                    <a:pt x="10987" y="5584"/>
                    <a:pt x="10935" y="5481"/>
                    <a:pt x="10831" y="5352"/>
                  </a:cubicBezTo>
                  <a:cubicBezTo>
                    <a:pt x="10754" y="5274"/>
                    <a:pt x="10599" y="5222"/>
                    <a:pt x="10418" y="5196"/>
                  </a:cubicBezTo>
                  <a:lnTo>
                    <a:pt x="10909" y="4602"/>
                  </a:lnTo>
                  <a:lnTo>
                    <a:pt x="10909" y="4447"/>
                  </a:lnTo>
                  <a:close/>
                  <a:moveTo>
                    <a:pt x="10470" y="9849"/>
                  </a:moveTo>
                  <a:cubicBezTo>
                    <a:pt x="10599" y="9849"/>
                    <a:pt x="10702" y="9875"/>
                    <a:pt x="10780" y="9953"/>
                  </a:cubicBezTo>
                  <a:cubicBezTo>
                    <a:pt x="10857" y="10005"/>
                    <a:pt x="10909" y="10108"/>
                    <a:pt x="10909" y="10211"/>
                  </a:cubicBezTo>
                  <a:cubicBezTo>
                    <a:pt x="10909" y="10315"/>
                    <a:pt x="10857" y="10418"/>
                    <a:pt x="10780" y="10470"/>
                  </a:cubicBezTo>
                  <a:cubicBezTo>
                    <a:pt x="10702" y="10522"/>
                    <a:pt x="10599" y="10547"/>
                    <a:pt x="10495" y="10547"/>
                  </a:cubicBezTo>
                  <a:cubicBezTo>
                    <a:pt x="10392" y="10547"/>
                    <a:pt x="10314" y="10547"/>
                    <a:pt x="10237" y="10522"/>
                  </a:cubicBezTo>
                  <a:cubicBezTo>
                    <a:pt x="10185" y="10470"/>
                    <a:pt x="10134" y="10444"/>
                    <a:pt x="10082" y="10392"/>
                  </a:cubicBezTo>
                  <a:cubicBezTo>
                    <a:pt x="10056" y="10341"/>
                    <a:pt x="10056" y="10263"/>
                    <a:pt x="10056" y="10211"/>
                  </a:cubicBezTo>
                  <a:cubicBezTo>
                    <a:pt x="10056" y="10134"/>
                    <a:pt x="10056" y="10082"/>
                    <a:pt x="10108" y="10030"/>
                  </a:cubicBezTo>
                  <a:cubicBezTo>
                    <a:pt x="10134" y="9979"/>
                    <a:pt x="10185" y="9927"/>
                    <a:pt x="10237" y="9901"/>
                  </a:cubicBezTo>
                  <a:cubicBezTo>
                    <a:pt x="10314" y="9875"/>
                    <a:pt x="10392" y="9849"/>
                    <a:pt x="10470" y="9849"/>
                  </a:cubicBezTo>
                  <a:close/>
                  <a:moveTo>
                    <a:pt x="3283" y="8919"/>
                  </a:moveTo>
                  <a:lnTo>
                    <a:pt x="2327" y="10134"/>
                  </a:lnTo>
                  <a:lnTo>
                    <a:pt x="2327" y="10315"/>
                  </a:lnTo>
                  <a:lnTo>
                    <a:pt x="3361" y="10315"/>
                  </a:lnTo>
                  <a:lnTo>
                    <a:pt x="3361" y="10754"/>
                  </a:lnTo>
                  <a:lnTo>
                    <a:pt x="3619" y="10754"/>
                  </a:lnTo>
                  <a:lnTo>
                    <a:pt x="3619" y="10315"/>
                  </a:lnTo>
                  <a:lnTo>
                    <a:pt x="3955" y="10315"/>
                  </a:lnTo>
                  <a:lnTo>
                    <a:pt x="3955" y="10082"/>
                  </a:lnTo>
                  <a:lnTo>
                    <a:pt x="3619" y="10082"/>
                  </a:lnTo>
                  <a:lnTo>
                    <a:pt x="3619" y="9669"/>
                  </a:lnTo>
                  <a:lnTo>
                    <a:pt x="3361" y="9669"/>
                  </a:lnTo>
                  <a:lnTo>
                    <a:pt x="3361" y="10082"/>
                  </a:lnTo>
                  <a:lnTo>
                    <a:pt x="2637" y="10082"/>
                  </a:lnTo>
                  <a:lnTo>
                    <a:pt x="3542" y="8919"/>
                  </a:lnTo>
                  <a:close/>
                  <a:moveTo>
                    <a:pt x="6204" y="8919"/>
                  </a:moveTo>
                  <a:lnTo>
                    <a:pt x="6101" y="9875"/>
                  </a:lnTo>
                  <a:lnTo>
                    <a:pt x="6514" y="9875"/>
                  </a:lnTo>
                  <a:cubicBezTo>
                    <a:pt x="6670" y="9875"/>
                    <a:pt x="6773" y="9875"/>
                    <a:pt x="6851" y="9901"/>
                  </a:cubicBezTo>
                  <a:cubicBezTo>
                    <a:pt x="6928" y="9953"/>
                    <a:pt x="6980" y="9979"/>
                    <a:pt x="7031" y="10030"/>
                  </a:cubicBezTo>
                  <a:cubicBezTo>
                    <a:pt x="7057" y="10082"/>
                    <a:pt x="7083" y="10134"/>
                    <a:pt x="7083" y="10211"/>
                  </a:cubicBezTo>
                  <a:cubicBezTo>
                    <a:pt x="7083" y="10315"/>
                    <a:pt x="7057" y="10392"/>
                    <a:pt x="6954" y="10470"/>
                  </a:cubicBezTo>
                  <a:cubicBezTo>
                    <a:pt x="6876" y="10522"/>
                    <a:pt x="6773" y="10547"/>
                    <a:pt x="6618" y="10547"/>
                  </a:cubicBezTo>
                  <a:cubicBezTo>
                    <a:pt x="6514" y="10547"/>
                    <a:pt x="6437" y="10522"/>
                    <a:pt x="6334" y="10470"/>
                  </a:cubicBezTo>
                  <a:cubicBezTo>
                    <a:pt x="6230" y="10444"/>
                    <a:pt x="6153" y="10418"/>
                    <a:pt x="6075" y="10341"/>
                  </a:cubicBezTo>
                  <a:lnTo>
                    <a:pt x="5972" y="10547"/>
                  </a:lnTo>
                  <a:cubicBezTo>
                    <a:pt x="6049" y="10625"/>
                    <a:pt x="6127" y="10677"/>
                    <a:pt x="6256" y="10728"/>
                  </a:cubicBezTo>
                  <a:cubicBezTo>
                    <a:pt x="6385" y="10754"/>
                    <a:pt x="6514" y="10780"/>
                    <a:pt x="6644" y="10780"/>
                  </a:cubicBezTo>
                  <a:cubicBezTo>
                    <a:pt x="6799" y="10780"/>
                    <a:pt x="6928" y="10754"/>
                    <a:pt x="7031" y="10703"/>
                  </a:cubicBezTo>
                  <a:cubicBezTo>
                    <a:pt x="7135" y="10651"/>
                    <a:pt x="7212" y="10573"/>
                    <a:pt x="7264" y="10496"/>
                  </a:cubicBezTo>
                  <a:cubicBezTo>
                    <a:pt x="7316" y="10418"/>
                    <a:pt x="7342" y="10315"/>
                    <a:pt x="7342" y="10211"/>
                  </a:cubicBezTo>
                  <a:cubicBezTo>
                    <a:pt x="7342" y="10108"/>
                    <a:pt x="7316" y="10005"/>
                    <a:pt x="7264" y="9901"/>
                  </a:cubicBezTo>
                  <a:cubicBezTo>
                    <a:pt x="7212" y="9824"/>
                    <a:pt x="7135" y="9772"/>
                    <a:pt x="7031" y="9720"/>
                  </a:cubicBezTo>
                  <a:cubicBezTo>
                    <a:pt x="6902" y="9669"/>
                    <a:pt x="6747" y="9643"/>
                    <a:pt x="6566" y="9643"/>
                  </a:cubicBezTo>
                  <a:lnTo>
                    <a:pt x="6385" y="9643"/>
                  </a:lnTo>
                  <a:lnTo>
                    <a:pt x="6411" y="9126"/>
                  </a:lnTo>
                  <a:lnTo>
                    <a:pt x="7238" y="9126"/>
                  </a:lnTo>
                  <a:lnTo>
                    <a:pt x="7238" y="8919"/>
                  </a:lnTo>
                  <a:close/>
                  <a:moveTo>
                    <a:pt x="10599" y="8893"/>
                  </a:moveTo>
                  <a:cubicBezTo>
                    <a:pt x="10418" y="8893"/>
                    <a:pt x="10263" y="8919"/>
                    <a:pt x="10159" y="8996"/>
                  </a:cubicBezTo>
                  <a:cubicBezTo>
                    <a:pt x="10004" y="9074"/>
                    <a:pt x="9901" y="9177"/>
                    <a:pt x="9823" y="9332"/>
                  </a:cubicBezTo>
                  <a:cubicBezTo>
                    <a:pt x="9772" y="9462"/>
                    <a:pt x="9720" y="9643"/>
                    <a:pt x="9720" y="9875"/>
                  </a:cubicBezTo>
                  <a:cubicBezTo>
                    <a:pt x="9720" y="10160"/>
                    <a:pt x="9797" y="10392"/>
                    <a:pt x="9927" y="10547"/>
                  </a:cubicBezTo>
                  <a:cubicBezTo>
                    <a:pt x="10056" y="10703"/>
                    <a:pt x="10263" y="10780"/>
                    <a:pt x="10495" y="10780"/>
                  </a:cubicBezTo>
                  <a:cubicBezTo>
                    <a:pt x="10625" y="10780"/>
                    <a:pt x="10728" y="10754"/>
                    <a:pt x="10806" y="10703"/>
                  </a:cubicBezTo>
                  <a:cubicBezTo>
                    <a:pt x="10935" y="10651"/>
                    <a:pt x="11012" y="10599"/>
                    <a:pt x="11064" y="10496"/>
                  </a:cubicBezTo>
                  <a:cubicBezTo>
                    <a:pt x="11116" y="10418"/>
                    <a:pt x="11142" y="10315"/>
                    <a:pt x="11142" y="10211"/>
                  </a:cubicBezTo>
                  <a:cubicBezTo>
                    <a:pt x="11142" y="10082"/>
                    <a:pt x="11116" y="9979"/>
                    <a:pt x="11064" y="9901"/>
                  </a:cubicBezTo>
                  <a:cubicBezTo>
                    <a:pt x="11012" y="9824"/>
                    <a:pt x="10935" y="9746"/>
                    <a:pt x="10831" y="9720"/>
                  </a:cubicBezTo>
                  <a:cubicBezTo>
                    <a:pt x="10754" y="9669"/>
                    <a:pt x="10651" y="9643"/>
                    <a:pt x="10521" y="9643"/>
                  </a:cubicBezTo>
                  <a:cubicBezTo>
                    <a:pt x="10392" y="9643"/>
                    <a:pt x="10289" y="9643"/>
                    <a:pt x="10211" y="9694"/>
                  </a:cubicBezTo>
                  <a:cubicBezTo>
                    <a:pt x="10108" y="9746"/>
                    <a:pt x="10030" y="9798"/>
                    <a:pt x="9978" y="9875"/>
                  </a:cubicBezTo>
                  <a:lnTo>
                    <a:pt x="9978" y="9849"/>
                  </a:lnTo>
                  <a:lnTo>
                    <a:pt x="9978" y="9798"/>
                  </a:lnTo>
                  <a:cubicBezTo>
                    <a:pt x="9978" y="9669"/>
                    <a:pt x="10004" y="9539"/>
                    <a:pt x="10056" y="9436"/>
                  </a:cubicBezTo>
                  <a:cubicBezTo>
                    <a:pt x="10108" y="9332"/>
                    <a:pt x="10185" y="9255"/>
                    <a:pt x="10263" y="9203"/>
                  </a:cubicBezTo>
                  <a:cubicBezTo>
                    <a:pt x="10366" y="9152"/>
                    <a:pt x="10470" y="9126"/>
                    <a:pt x="10599" y="9126"/>
                  </a:cubicBezTo>
                  <a:lnTo>
                    <a:pt x="10780" y="9126"/>
                  </a:lnTo>
                  <a:cubicBezTo>
                    <a:pt x="10857" y="9152"/>
                    <a:pt x="10909" y="9177"/>
                    <a:pt x="10961" y="9203"/>
                  </a:cubicBezTo>
                  <a:lnTo>
                    <a:pt x="11064" y="8996"/>
                  </a:lnTo>
                  <a:cubicBezTo>
                    <a:pt x="10987" y="8971"/>
                    <a:pt x="10909" y="8945"/>
                    <a:pt x="10831" y="8919"/>
                  </a:cubicBezTo>
                  <a:cubicBezTo>
                    <a:pt x="10754" y="8893"/>
                    <a:pt x="10676" y="8893"/>
                    <a:pt x="10599" y="8893"/>
                  </a:cubicBezTo>
                  <a:close/>
                  <a:moveTo>
                    <a:pt x="6773" y="13469"/>
                  </a:moveTo>
                  <a:cubicBezTo>
                    <a:pt x="6876" y="13469"/>
                    <a:pt x="6980" y="13494"/>
                    <a:pt x="7057" y="13546"/>
                  </a:cubicBezTo>
                  <a:cubicBezTo>
                    <a:pt x="7135" y="13598"/>
                    <a:pt x="7187" y="13675"/>
                    <a:pt x="7187" y="13753"/>
                  </a:cubicBezTo>
                  <a:cubicBezTo>
                    <a:pt x="7187" y="13856"/>
                    <a:pt x="7135" y="13934"/>
                    <a:pt x="7057" y="13986"/>
                  </a:cubicBezTo>
                  <a:cubicBezTo>
                    <a:pt x="7006" y="14037"/>
                    <a:pt x="6902" y="14063"/>
                    <a:pt x="6773" y="14063"/>
                  </a:cubicBezTo>
                  <a:cubicBezTo>
                    <a:pt x="6644" y="14063"/>
                    <a:pt x="6540" y="14037"/>
                    <a:pt x="6463" y="13986"/>
                  </a:cubicBezTo>
                  <a:cubicBezTo>
                    <a:pt x="6385" y="13934"/>
                    <a:pt x="6359" y="13856"/>
                    <a:pt x="6359" y="13753"/>
                  </a:cubicBezTo>
                  <a:cubicBezTo>
                    <a:pt x="6359" y="13675"/>
                    <a:pt x="6385" y="13598"/>
                    <a:pt x="6463" y="13546"/>
                  </a:cubicBezTo>
                  <a:cubicBezTo>
                    <a:pt x="6540" y="13494"/>
                    <a:pt x="6644" y="13469"/>
                    <a:pt x="6773" y="13469"/>
                  </a:cubicBezTo>
                  <a:close/>
                  <a:moveTo>
                    <a:pt x="10314" y="13469"/>
                  </a:moveTo>
                  <a:cubicBezTo>
                    <a:pt x="10418" y="13469"/>
                    <a:pt x="10521" y="13494"/>
                    <a:pt x="10573" y="13520"/>
                  </a:cubicBezTo>
                  <a:cubicBezTo>
                    <a:pt x="10625" y="13546"/>
                    <a:pt x="10676" y="13598"/>
                    <a:pt x="10728" y="13649"/>
                  </a:cubicBezTo>
                  <a:cubicBezTo>
                    <a:pt x="10754" y="13701"/>
                    <a:pt x="10780" y="13753"/>
                    <a:pt x="10780" y="13830"/>
                  </a:cubicBezTo>
                  <a:cubicBezTo>
                    <a:pt x="10754" y="13908"/>
                    <a:pt x="10754" y="13960"/>
                    <a:pt x="10728" y="14011"/>
                  </a:cubicBezTo>
                  <a:cubicBezTo>
                    <a:pt x="10676" y="14063"/>
                    <a:pt x="10625" y="14115"/>
                    <a:pt x="10573" y="14141"/>
                  </a:cubicBezTo>
                  <a:cubicBezTo>
                    <a:pt x="10495" y="14166"/>
                    <a:pt x="10418" y="14166"/>
                    <a:pt x="10340" y="14166"/>
                  </a:cubicBezTo>
                  <a:cubicBezTo>
                    <a:pt x="10211" y="14166"/>
                    <a:pt x="10108" y="14141"/>
                    <a:pt x="10030" y="14089"/>
                  </a:cubicBezTo>
                  <a:cubicBezTo>
                    <a:pt x="9953" y="14037"/>
                    <a:pt x="9927" y="13934"/>
                    <a:pt x="9927" y="13830"/>
                  </a:cubicBezTo>
                  <a:cubicBezTo>
                    <a:pt x="9927" y="13701"/>
                    <a:pt x="9953" y="13624"/>
                    <a:pt x="10030" y="13572"/>
                  </a:cubicBezTo>
                  <a:cubicBezTo>
                    <a:pt x="10108" y="13494"/>
                    <a:pt x="10211" y="13469"/>
                    <a:pt x="10314" y="13469"/>
                  </a:cubicBezTo>
                  <a:close/>
                  <a:moveTo>
                    <a:pt x="6773" y="14270"/>
                  </a:moveTo>
                  <a:cubicBezTo>
                    <a:pt x="6902" y="14270"/>
                    <a:pt x="7031" y="14296"/>
                    <a:pt x="7109" y="14347"/>
                  </a:cubicBezTo>
                  <a:cubicBezTo>
                    <a:pt x="7187" y="14399"/>
                    <a:pt x="7238" y="14477"/>
                    <a:pt x="7238" y="14580"/>
                  </a:cubicBezTo>
                  <a:cubicBezTo>
                    <a:pt x="7238" y="14683"/>
                    <a:pt x="7187" y="14787"/>
                    <a:pt x="7109" y="14839"/>
                  </a:cubicBezTo>
                  <a:cubicBezTo>
                    <a:pt x="7031" y="14890"/>
                    <a:pt x="6902" y="14916"/>
                    <a:pt x="6773" y="14916"/>
                  </a:cubicBezTo>
                  <a:cubicBezTo>
                    <a:pt x="6618" y="14916"/>
                    <a:pt x="6514" y="14890"/>
                    <a:pt x="6411" y="14839"/>
                  </a:cubicBezTo>
                  <a:cubicBezTo>
                    <a:pt x="6334" y="14787"/>
                    <a:pt x="6282" y="14683"/>
                    <a:pt x="6282" y="14580"/>
                  </a:cubicBezTo>
                  <a:cubicBezTo>
                    <a:pt x="6282" y="14477"/>
                    <a:pt x="6334" y="14399"/>
                    <a:pt x="6411" y="14347"/>
                  </a:cubicBezTo>
                  <a:cubicBezTo>
                    <a:pt x="6514" y="14296"/>
                    <a:pt x="6618" y="14270"/>
                    <a:pt x="6773" y="14270"/>
                  </a:cubicBezTo>
                  <a:close/>
                  <a:moveTo>
                    <a:pt x="2301" y="13288"/>
                  </a:moveTo>
                  <a:lnTo>
                    <a:pt x="2301" y="13830"/>
                  </a:lnTo>
                  <a:lnTo>
                    <a:pt x="2559" y="13830"/>
                  </a:lnTo>
                  <a:lnTo>
                    <a:pt x="2559" y="13494"/>
                  </a:lnTo>
                  <a:lnTo>
                    <a:pt x="3412" y="13494"/>
                  </a:lnTo>
                  <a:lnTo>
                    <a:pt x="2689" y="15123"/>
                  </a:lnTo>
                  <a:lnTo>
                    <a:pt x="2947" y="15123"/>
                  </a:lnTo>
                  <a:lnTo>
                    <a:pt x="3697" y="13469"/>
                  </a:lnTo>
                  <a:lnTo>
                    <a:pt x="3697" y="13288"/>
                  </a:lnTo>
                  <a:close/>
                  <a:moveTo>
                    <a:pt x="6773" y="13236"/>
                  </a:moveTo>
                  <a:cubicBezTo>
                    <a:pt x="6644" y="13236"/>
                    <a:pt x="6514" y="13262"/>
                    <a:pt x="6411" y="13313"/>
                  </a:cubicBezTo>
                  <a:cubicBezTo>
                    <a:pt x="6334" y="13365"/>
                    <a:pt x="6230" y="13417"/>
                    <a:pt x="6178" y="13494"/>
                  </a:cubicBezTo>
                  <a:cubicBezTo>
                    <a:pt x="6127" y="13572"/>
                    <a:pt x="6101" y="13649"/>
                    <a:pt x="6101" y="13753"/>
                  </a:cubicBezTo>
                  <a:cubicBezTo>
                    <a:pt x="6101" y="13856"/>
                    <a:pt x="6127" y="13934"/>
                    <a:pt x="6178" y="13986"/>
                  </a:cubicBezTo>
                  <a:cubicBezTo>
                    <a:pt x="6204" y="14063"/>
                    <a:pt x="6282" y="14115"/>
                    <a:pt x="6359" y="14166"/>
                  </a:cubicBezTo>
                  <a:cubicBezTo>
                    <a:pt x="6256" y="14192"/>
                    <a:pt x="6178" y="14244"/>
                    <a:pt x="6127" y="14322"/>
                  </a:cubicBezTo>
                  <a:cubicBezTo>
                    <a:pt x="6075" y="14399"/>
                    <a:pt x="6049" y="14503"/>
                    <a:pt x="6049" y="14606"/>
                  </a:cubicBezTo>
                  <a:cubicBezTo>
                    <a:pt x="6049" y="14709"/>
                    <a:pt x="6075" y="14813"/>
                    <a:pt x="6127" y="14890"/>
                  </a:cubicBezTo>
                  <a:cubicBezTo>
                    <a:pt x="6178" y="14968"/>
                    <a:pt x="6256" y="15020"/>
                    <a:pt x="6385" y="15071"/>
                  </a:cubicBezTo>
                  <a:cubicBezTo>
                    <a:pt x="6489" y="15123"/>
                    <a:pt x="6618" y="15149"/>
                    <a:pt x="6773" y="15149"/>
                  </a:cubicBezTo>
                  <a:cubicBezTo>
                    <a:pt x="6902" y="15149"/>
                    <a:pt x="7057" y="15123"/>
                    <a:pt x="7161" y="15071"/>
                  </a:cubicBezTo>
                  <a:cubicBezTo>
                    <a:pt x="7264" y="15020"/>
                    <a:pt x="7368" y="14968"/>
                    <a:pt x="7419" y="14890"/>
                  </a:cubicBezTo>
                  <a:cubicBezTo>
                    <a:pt x="7471" y="14813"/>
                    <a:pt x="7497" y="14709"/>
                    <a:pt x="7497" y="14606"/>
                  </a:cubicBezTo>
                  <a:cubicBezTo>
                    <a:pt x="7497" y="14503"/>
                    <a:pt x="7471" y="14399"/>
                    <a:pt x="7419" y="14322"/>
                  </a:cubicBezTo>
                  <a:cubicBezTo>
                    <a:pt x="7368" y="14244"/>
                    <a:pt x="7290" y="14192"/>
                    <a:pt x="7187" y="14166"/>
                  </a:cubicBezTo>
                  <a:cubicBezTo>
                    <a:pt x="7264" y="14115"/>
                    <a:pt x="7316" y="14063"/>
                    <a:pt x="7368" y="13986"/>
                  </a:cubicBezTo>
                  <a:cubicBezTo>
                    <a:pt x="7419" y="13934"/>
                    <a:pt x="7445" y="13856"/>
                    <a:pt x="7445" y="13753"/>
                  </a:cubicBezTo>
                  <a:cubicBezTo>
                    <a:pt x="7445" y="13649"/>
                    <a:pt x="7419" y="13572"/>
                    <a:pt x="7342" y="13494"/>
                  </a:cubicBezTo>
                  <a:cubicBezTo>
                    <a:pt x="7290" y="13417"/>
                    <a:pt x="7212" y="13365"/>
                    <a:pt x="7135" y="13313"/>
                  </a:cubicBezTo>
                  <a:cubicBezTo>
                    <a:pt x="7031" y="13262"/>
                    <a:pt x="6902" y="13236"/>
                    <a:pt x="6773" y="13236"/>
                  </a:cubicBezTo>
                  <a:close/>
                  <a:moveTo>
                    <a:pt x="10314" y="13236"/>
                  </a:moveTo>
                  <a:cubicBezTo>
                    <a:pt x="10185" y="13236"/>
                    <a:pt x="10082" y="13262"/>
                    <a:pt x="9978" y="13313"/>
                  </a:cubicBezTo>
                  <a:cubicBezTo>
                    <a:pt x="9875" y="13365"/>
                    <a:pt x="9797" y="13443"/>
                    <a:pt x="9746" y="13520"/>
                  </a:cubicBezTo>
                  <a:cubicBezTo>
                    <a:pt x="9694" y="13624"/>
                    <a:pt x="9668" y="13727"/>
                    <a:pt x="9668" y="13830"/>
                  </a:cubicBezTo>
                  <a:cubicBezTo>
                    <a:pt x="9668" y="13960"/>
                    <a:pt x="9694" y="14063"/>
                    <a:pt x="9746" y="14141"/>
                  </a:cubicBezTo>
                  <a:cubicBezTo>
                    <a:pt x="9797" y="14218"/>
                    <a:pt x="9875" y="14270"/>
                    <a:pt x="9978" y="14322"/>
                  </a:cubicBezTo>
                  <a:cubicBezTo>
                    <a:pt x="10056" y="14373"/>
                    <a:pt x="10185" y="14399"/>
                    <a:pt x="10314" y="14399"/>
                  </a:cubicBezTo>
                  <a:cubicBezTo>
                    <a:pt x="10418" y="14399"/>
                    <a:pt x="10521" y="14373"/>
                    <a:pt x="10599" y="14322"/>
                  </a:cubicBezTo>
                  <a:cubicBezTo>
                    <a:pt x="10702" y="14296"/>
                    <a:pt x="10780" y="14244"/>
                    <a:pt x="10831" y="14166"/>
                  </a:cubicBezTo>
                  <a:lnTo>
                    <a:pt x="10831" y="14218"/>
                  </a:lnTo>
                  <a:cubicBezTo>
                    <a:pt x="10831" y="14451"/>
                    <a:pt x="10754" y="14632"/>
                    <a:pt x="10651" y="14761"/>
                  </a:cubicBezTo>
                  <a:cubicBezTo>
                    <a:pt x="10547" y="14864"/>
                    <a:pt x="10418" y="14916"/>
                    <a:pt x="10237" y="14916"/>
                  </a:cubicBezTo>
                  <a:lnTo>
                    <a:pt x="10030" y="14916"/>
                  </a:lnTo>
                  <a:cubicBezTo>
                    <a:pt x="9953" y="14890"/>
                    <a:pt x="9901" y="14864"/>
                    <a:pt x="9875" y="14839"/>
                  </a:cubicBezTo>
                  <a:lnTo>
                    <a:pt x="9772" y="15045"/>
                  </a:lnTo>
                  <a:cubicBezTo>
                    <a:pt x="9823" y="15071"/>
                    <a:pt x="9901" y="15097"/>
                    <a:pt x="9978" y="15123"/>
                  </a:cubicBezTo>
                  <a:cubicBezTo>
                    <a:pt x="10056" y="15149"/>
                    <a:pt x="10134" y="15149"/>
                    <a:pt x="10237" y="15149"/>
                  </a:cubicBezTo>
                  <a:cubicBezTo>
                    <a:pt x="10392" y="15149"/>
                    <a:pt x="10547" y="15097"/>
                    <a:pt x="10676" y="15045"/>
                  </a:cubicBezTo>
                  <a:cubicBezTo>
                    <a:pt x="10806" y="14968"/>
                    <a:pt x="10909" y="14864"/>
                    <a:pt x="10987" y="14709"/>
                  </a:cubicBezTo>
                  <a:cubicBezTo>
                    <a:pt x="11064" y="14554"/>
                    <a:pt x="11090" y="14373"/>
                    <a:pt x="11090" y="14166"/>
                  </a:cubicBezTo>
                  <a:cubicBezTo>
                    <a:pt x="11090" y="13882"/>
                    <a:pt x="11038" y="13649"/>
                    <a:pt x="10909" y="13494"/>
                  </a:cubicBezTo>
                  <a:cubicBezTo>
                    <a:pt x="10754" y="13339"/>
                    <a:pt x="10573" y="13262"/>
                    <a:pt x="10314" y="13236"/>
                  </a:cubicBezTo>
                  <a:close/>
                  <a:moveTo>
                    <a:pt x="6799" y="17475"/>
                  </a:moveTo>
                  <a:cubicBezTo>
                    <a:pt x="6902" y="17475"/>
                    <a:pt x="6980" y="17501"/>
                    <a:pt x="7057" y="17553"/>
                  </a:cubicBezTo>
                  <a:cubicBezTo>
                    <a:pt x="7135" y="17605"/>
                    <a:pt x="7187" y="17682"/>
                    <a:pt x="7212" y="17786"/>
                  </a:cubicBezTo>
                  <a:cubicBezTo>
                    <a:pt x="7264" y="17889"/>
                    <a:pt x="7290" y="18018"/>
                    <a:pt x="7290" y="18173"/>
                  </a:cubicBezTo>
                  <a:cubicBezTo>
                    <a:pt x="7290" y="18354"/>
                    <a:pt x="7264" y="18483"/>
                    <a:pt x="7212" y="18587"/>
                  </a:cubicBezTo>
                  <a:cubicBezTo>
                    <a:pt x="7187" y="18690"/>
                    <a:pt x="7135" y="18768"/>
                    <a:pt x="7057" y="18820"/>
                  </a:cubicBezTo>
                  <a:cubicBezTo>
                    <a:pt x="6980" y="18871"/>
                    <a:pt x="6902" y="18897"/>
                    <a:pt x="6799" y="18897"/>
                  </a:cubicBezTo>
                  <a:cubicBezTo>
                    <a:pt x="6695" y="18897"/>
                    <a:pt x="6618" y="18871"/>
                    <a:pt x="6540" y="18820"/>
                  </a:cubicBezTo>
                  <a:cubicBezTo>
                    <a:pt x="6463" y="18768"/>
                    <a:pt x="6411" y="18690"/>
                    <a:pt x="6385" y="18587"/>
                  </a:cubicBezTo>
                  <a:cubicBezTo>
                    <a:pt x="6334" y="18483"/>
                    <a:pt x="6308" y="18354"/>
                    <a:pt x="6308" y="18173"/>
                  </a:cubicBezTo>
                  <a:cubicBezTo>
                    <a:pt x="6308" y="18018"/>
                    <a:pt x="6334" y="17889"/>
                    <a:pt x="6385" y="17786"/>
                  </a:cubicBezTo>
                  <a:cubicBezTo>
                    <a:pt x="6411" y="17682"/>
                    <a:pt x="6463" y="17605"/>
                    <a:pt x="6540" y="17553"/>
                  </a:cubicBezTo>
                  <a:cubicBezTo>
                    <a:pt x="6618" y="17501"/>
                    <a:pt x="6695" y="17475"/>
                    <a:pt x="6799" y="17475"/>
                  </a:cubicBezTo>
                  <a:close/>
                  <a:moveTo>
                    <a:pt x="6799" y="17243"/>
                  </a:moveTo>
                  <a:cubicBezTo>
                    <a:pt x="6670" y="17243"/>
                    <a:pt x="6540" y="17269"/>
                    <a:pt x="6411" y="17346"/>
                  </a:cubicBezTo>
                  <a:cubicBezTo>
                    <a:pt x="6282" y="17424"/>
                    <a:pt x="6204" y="17527"/>
                    <a:pt x="6127" y="17682"/>
                  </a:cubicBezTo>
                  <a:cubicBezTo>
                    <a:pt x="6075" y="17811"/>
                    <a:pt x="6049" y="17992"/>
                    <a:pt x="6049" y="18173"/>
                  </a:cubicBezTo>
                  <a:cubicBezTo>
                    <a:pt x="6049" y="18406"/>
                    <a:pt x="6075" y="18561"/>
                    <a:pt x="6127" y="18690"/>
                  </a:cubicBezTo>
                  <a:cubicBezTo>
                    <a:pt x="6204" y="18845"/>
                    <a:pt x="6282" y="18949"/>
                    <a:pt x="6411" y="19026"/>
                  </a:cubicBezTo>
                  <a:cubicBezTo>
                    <a:pt x="6540" y="19104"/>
                    <a:pt x="6670" y="19130"/>
                    <a:pt x="6799" y="19130"/>
                  </a:cubicBezTo>
                  <a:cubicBezTo>
                    <a:pt x="6954" y="19130"/>
                    <a:pt x="7083" y="19104"/>
                    <a:pt x="7187" y="19026"/>
                  </a:cubicBezTo>
                  <a:cubicBezTo>
                    <a:pt x="7290" y="18949"/>
                    <a:pt x="7393" y="18845"/>
                    <a:pt x="7471" y="18690"/>
                  </a:cubicBezTo>
                  <a:cubicBezTo>
                    <a:pt x="7523" y="18561"/>
                    <a:pt x="7548" y="18406"/>
                    <a:pt x="7548" y="18173"/>
                  </a:cubicBezTo>
                  <a:cubicBezTo>
                    <a:pt x="7548" y="17992"/>
                    <a:pt x="7523" y="17811"/>
                    <a:pt x="7471" y="17682"/>
                  </a:cubicBezTo>
                  <a:cubicBezTo>
                    <a:pt x="7393" y="17527"/>
                    <a:pt x="7290" y="17424"/>
                    <a:pt x="7187" y="17346"/>
                  </a:cubicBezTo>
                  <a:cubicBezTo>
                    <a:pt x="7083" y="17269"/>
                    <a:pt x="6954" y="17243"/>
                    <a:pt x="6799" y="1724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6" name="Google Shape;976;p49"/>
          <p:cNvGrpSpPr/>
          <p:nvPr/>
        </p:nvGrpSpPr>
        <p:grpSpPr>
          <a:xfrm>
            <a:off x="816560" y="2961282"/>
            <a:ext cx="973372" cy="949994"/>
            <a:chOff x="1319975" y="3090400"/>
            <a:chExt cx="1237600" cy="1207875"/>
          </a:xfrm>
        </p:grpSpPr>
        <p:sp>
          <p:nvSpPr>
            <p:cNvPr id="977" name="Google Shape;977;p49"/>
            <p:cNvSpPr/>
            <p:nvPr/>
          </p:nvSpPr>
          <p:spPr>
            <a:xfrm>
              <a:off x="1319975" y="3090400"/>
              <a:ext cx="1237600" cy="1207875"/>
            </a:xfrm>
            <a:custGeom>
              <a:avLst/>
              <a:gdLst/>
              <a:ahLst/>
              <a:cxnLst/>
              <a:rect l="l" t="t" r="r" b="b"/>
              <a:pathLst>
                <a:path w="49504" h="48315" extrusionOk="0">
                  <a:moveTo>
                    <a:pt x="24739" y="2456"/>
                  </a:moveTo>
                  <a:cubicBezTo>
                    <a:pt x="28516" y="5647"/>
                    <a:pt x="33191" y="7237"/>
                    <a:pt x="38764" y="7237"/>
                  </a:cubicBezTo>
                  <a:cubicBezTo>
                    <a:pt x="41047" y="7237"/>
                    <a:pt x="43481" y="6970"/>
                    <a:pt x="46065" y="6437"/>
                  </a:cubicBezTo>
                  <a:lnTo>
                    <a:pt x="46065" y="6437"/>
                  </a:lnTo>
                  <a:cubicBezTo>
                    <a:pt x="47125" y="27427"/>
                    <a:pt x="40016" y="40740"/>
                    <a:pt x="24739" y="46401"/>
                  </a:cubicBezTo>
                  <a:cubicBezTo>
                    <a:pt x="9461" y="40766"/>
                    <a:pt x="2352" y="27427"/>
                    <a:pt x="3412" y="6437"/>
                  </a:cubicBezTo>
                  <a:lnTo>
                    <a:pt x="3412" y="6437"/>
                  </a:lnTo>
                  <a:cubicBezTo>
                    <a:pt x="6004" y="6970"/>
                    <a:pt x="8443" y="7237"/>
                    <a:pt x="10730" y="7237"/>
                  </a:cubicBezTo>
                  <a:cubicBezTo>
                    <a:pt x="16310" y="7237"/>
                    <a:pt x="20980" y="5647"/>
                    <a:pt x="24739" y="2456"/>
                  </a:cubicBezTo>
                  <a:close/>
                  <a:moveTo>
                    <a:pt x="24739" y="0"/>
                  </a:moveTo>
                  <a:cubicBezTo>
                    <a:pt x="21054" y="3597"/>
                    <a:pt x="16345" y="5396"/>
                    <a:pt x="10595" y="5396"/>
                  </a:cubicBezTo>
                  <a:cubicBezTo>
                    <a:pt x="7874" y="5396"/>
                    <a:pt x="4920" y="4993"/>
                    <a:pt x="1732" y="4188"/>
                  </a:cubicBezTo>
                  <a:lnTo>
                    <a:pt x="1732" y="4188"/>
                  </a:lnTo>
                  <a:cubicBezTo>
                    <a:pt x="0" y="27712"/>
                    <a:pt x="7678" y="42420"/>
                    <a:pt x="24739" y="48314"/>
                  </a:cubicBezTo>
                  <a:cubicBezTo>
                    <a:pt x="41826" y="42420"/>
                    <a:pt x="49503" y="27712"/>
                    <a:pt x="47772" y="4188"/>
                  </a:cubicBezTo>
                  <a:lnTo>
                    <a:pt x="47772" y="4188"/>
                  </a:lnTo>
                  <a:cubicBezTo>
                    <a:pt x="44583" y="4993"/>
                    <a:pt x="41630" y="5396"/>
                    <a:pt x="38908" y="5396"/>
                  </a:cubicBezTo>
                  <a:cubicBezTo>
                    <a:pt x="33156" y="5396"/>
                    <a:pt x="28441" y="3597"/>
                    <a:pt x="2473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49"/>
            <p:cNvSpPr/>
            <p:nvPr/>
          </p:nvSpPr>
          <p:spPr>
            <a:xfrm>
              <a:off x="1378775" y="3151775"/>
              <a:ext cx="1119350" cy="1098675"/>
            </a:xfrm>
            <a:custGeom>
              <a:avLst/>
              <a:gdLst/>
              <a:ahLst/>
              <a:cxnLst/>
              <a:rect l="l" t="t" r="r" b="b"/>
              <a:pathLst>
                <a:path w="44774" h="43947" extrusionOk="0">
                  <a:moveTo>
                    <a:pt x="22387" y="1"/>
                  </a:moveTo>
                  <a:cubicBezTo>
                    <a:pt x="18628" y="3192"/>
                    <a:pt x="13958" y="4782"/>
                    <a:pt x="8378" y="4782"/>
                  </a:cubicBezTo>
                  <a:cubicBezTo>
                    <a:pt x="6091" y="4782"/>
                    <a:pt x="3652" y="4515"/>
                    <a:pt x="1060" y="3982"/>
                  </a:cubicBezTo>
                  <a:lnTo>
                    <a:pt x="1060" y="3982"/>
                  </a:lnTo>
                  <a:cubicBezTo>
                    <a:pt x="0" y="24972"/>
                    <a:pt x="7109" y="38311"/>
                    <a:pt x="22387" y="43946"/>
                  </a:cubicBezTo>
                  <a:cubicBezTo>
                    <a:pt x="37664" y="38285"/>
                    <a:pt x="44773" y="24972"/>
                    <a:pt x="43713" y="3982"/>
                  </a:cubicBezTo>
                  <a:lnTo>
                    <a:pt x="43713" y="3982"/>
                  </a:lnTo>
                  <a:cubicBezTo>
                    <a:pt x="41129" y="4515"/>
                    <a:pt x="38695" y="4782"/>
                    <a:pt x="36412" y="4782"/>
                  </a:cubicBezTo>
                  <a:cubicBezTo>
                    <a:pt x="30839" y="4782"/>
                    <a:pt x="26164" y="3192"/>
                    <a:pt x="223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49"/>
            <p:cNvSpPr/>
            <p:nvPr/>
          </p:nvSpPr>
          <p:spPr>
            <a:xfrm>
              <a:off x="1736150" y="3590600"/>
              <a:ext cx="407825" cy="77575"/>
            </a:xfrm>
            <a:custGeom>
              <a:avLst/>
              <a:gdLst/>
              <a:ahLst/>
              <a:cxnLst/>
              <a:rect l="l" t="t" r="r" b="b"/>
              <a:pathLst>
                <a:path w="16313" h="3103" extrusionOk="0">
                  <a:moveTo>
                    <a:pt x="1" y="0"/>
                  </a:moveTo>
                  <a:lnTo>
                    <a:pt x="1" y="2120"/>
                  </a:lnTo>
                  <a:cubicBezTo>
                    <a:pt x="1" y="2378"/>
                    <a:pt x="78" y="2611"/>
                    <a:pt x="259" y="2792"/>
                  </a:cubicBezTo>
                  <a:cubicBezTo>
                    <a:pt x="466" y="2999"/>
                    <a:pt x="699" y="3102"/>
                    <a:pt x="983" y="3102"/>
                  </a:cubicBezTo>
                  <a:cubicBezTo>
                    <a:pt x="1241" y="3102"/>
                    <a:pt x="1474" y="2999"/>
                    <a:pt x="1655" y="2792"/>
                  </a:cubicBezTo>
                  <a:cubicBezTo>
                    <a:pt x="1862" y="2611"/>
                    <a:pt x="1965" y="2378"/>
                    <a:pt x="1965" y="2120"/>
                  </a:cubicBezTo>
                  <a:lnTo>
                    <a:pt x="1965" y="0"/>
                  </a:lnTo>
                  <a:close/>
                  <a:moveTo>
                    <a:pt x="14348" y="0"/>
                  </a:moveTo>
                  <a:lnTo>
                    <a:pt x="14348" y="2120"/>
                  </a:lnTo>
                  <a:cubicBezTo>
                    <a:pt x="14348" y="2378"/>
                    <a:pt x="14451" y="2611"/>
                    <a:pt x="14632" y="2792"/>
                  </a:cubicBezTo>
                  <a:cubicBezTo>
                    <a:pt x="14839" y="2999"/>
                    <a:pt x="15071" y="3102"/>
                    <a:pt x="15330" y="3102"/>
                  </a:cubicBezTo>
                  <a:cubicBezTo>
                    <a:pt x="15614" y="3102"/>
                    <a:pt x="15847" y="2999"/>
                    <a:pt x="16028" y="2792"/>
                  </a:cubicBezTo>
                  <a:cubicBezTo>
                    <a:pt x="16235" y="2611"/>
                    <a:pt x="16312" y="2378"/>
                    <a:pt x="16312" y="2120"/>
                  </a:cubicBezTo>
                  <a:lnTo>
                    <a:pt x="1631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49"/>
            <p:cNvSpPr/>
            <p:nvPr/>
          </p:nvSpPr>
          <p:spPr>
            <a:xfrm>
              <a:off x="1735500" y="3299125"/>
              <a:ext cx="409125" cy="291500"/>
            </a:xfrm>
            <a:custGeom>
              <a:avLst/>
              <a:gdLst/>
              <a:ahLst/>
              <a:cxnLst/>
              <a:rect l="l" t="t" r="r" b="b"/>
              <a:pathLst>
                <a:path w="16365" h="11660" extrusionOk="0">
                  <a:moveTo>
                    <a:pt x="16338" y="7291"/>
                  </a:moveTo>
                  <a:cubicBezTo>
                    <a:pt x="16364" y="4861"/>
                    <a:pt x="15640" y="3025"/>
                    <a:pt x="14219" y="1810"/>
                  </a:cubicBezTo>
                  <a:cubicBezTo>
                    <a:pt x="12874" y="595"/>
                    <a:pt x="10858" y="1"/>
                    <a:pt x="8170" y="1"/>
                  </a:cubicBezTo>
                  <a:cubicBezTo>
                    <a:pt x="5481" y="1"/>
                    <a:pt x="3465" y="595"/>
                    <a:pt x="2146" y="1810"/>
                  </a:cubicBezTo>
                  <a:cubicBezTo>
                    <a:pt x="725" y="3025"/>
                    <a:pt x="1" y="4861"/>
                    <a:pt x="27" y="7291"/>
                  </a:cubicBezTo>
                  <a:lnTo>
                    <a:pt x="27" y="11659"/>
                  </a:lnTo>
                  <a:lnTo>
                    <a:pt x="1991" y="11659"/>
                  </a:lnTo>
                  <a:lnTo>
                    <a:pt x="1991" y="7291"/>
                  </a:lnTo>
                  <a:cubicBezTo>
                    <a:pt x="1991" y="5533"/>
                    <a:pt x="2457" y="4189"/>
                    <a:pt x="3439" y="3310"/>
                  </a:cubicBezTo>
                  <a:cubicBezTo>
                    <a:pt x="4499" y="2405"/>
                    <a:pt x="6076" y="1965"/>
                    <a:pt x="8170" y="1965"/>
                  </a:cubicBezTo>
                  <a:cubicBezTo>
                    <a:pt x="10289" y="1965"/>
                    <a:pt x="11866" y="2405"/>
                    <a:pt x="12926" y="3310"/>
                  </a:cubicBezTo>
                  <a:cubicBezTo>
                    <a:pt x="13882" y="4189"/>
                    <a:pt x="14374" y="5533"/>
                    <a:pt x="14374" y="7291"/>
                  </a:cubicBezTo>
                  <a:lnTo>
                    <a:pt x="14374" y="11659"/>
                  </a:lnTo>
                  <a:lnTo>
                    <a:pt x="16338" y="11659"/>
                  </a:lnTo>
                  <a:lnTo>
                    <a:pt x="16338" y="729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49"/>
            <p:cNvSpPr/>
            <p:nvPr/>
          </p:nvSpPr>
          <p:spPr>
            <a:xfrm>
              <a:off x="1714175" y="3609325"/>
              <a:ext cx="451775" cy="392325"/>
            </a:xfrm>
            <a:custGeom>
              <a:avLst/>
              <a:gdLst/>
              <a:ahLst/>
              <a:cxnLst/>
              <a:rect l="l" t="t" r="r" b="b"/>
              <a:pathLst>
                <a:path w="18071" h="15693" extrusionOk="0">
                  <a:moveTo>
                    <a:pt x="17243" y="1"/>
                  </a:moveTo>
                  <a:lnTo>
                    <a:pt x="854" y="1"/>
                  </a:lnTo>
                  <a:cubicBezTo>
                    <a:pt x="285" y="1"/>
                    <a:pt x="1" y="285"/>
                    <a:pt x="1" y="854"/>
                  </a:cubicBezTo>
                  <a:lnTo>
                    <a:pt x="1" y="14839"/>
                  </a:lnTo>
                  <a:cubicBezTo>
                    <a:pt x="1" y="15408"/>
                    <a:pt x="285" y="15692"/>
                    <a:pt x="854" y="15692"/>
                  </a:cubicBezTo>
                  <a:lnTo>
                    <a:pt x="17243" y="15692"/>
                  </a:lnTo>
                  <a:cubicBezTo>
                    <a:pt x="17786" y="15692"/>
                    <a:pt x="18070" y="15408"/>
                    <a:pt x="18070" y="14839"/>
                  </a:cubicBezTo>
                  <a:lnTo>
                    <a:pt x="18070" y="854"/>
                  </a:lnTo>
                  <a:cubicBezTo>
                    <a:pt x="18070" y="285"/>
                    <a:pt x="17786" y="1"/>
                    <a:pt x="172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49"/>
            <p:cNvSpPr/>
            <p:nvPr/>
          </p:nvSpPr>
          <p:spPr>
            <a:xfrm>
              <a:off x="1888025" y="3721775"/>
              <a:ext cx="102775" cy="187450"/>
            </a:xfrm>
            <a:custGeom>
              <a:avLst/>
              <a:gdLst/>
              <a:ahLst/>
              <a:cxnLst/>
              <a:rect l="l" t="t" r="r" b="b"/>
              <a:pathLst>
                <a:path w="4111" h="7498" extrusionOk="0">
                  <a:moveTo>
                    <a:pt x="2043" y="1"/>
                  </a:moveTo>
                  <a:cubicBezTo>
                    <a:pt x="1500" y="1"/>
                    <a:pt x="1009" y="208"/>
                    <a:pt x="621" y="621"/>
                  </a:cubicBezTo>
                  <a:cubicBezTo>
                    <a:pt x="207" y="1035"/>
                    <a:pt x="0" y="1552"/>
                    <a:pt x="0" y="2121"/>
                  </a:cubicBezTo>
                  <a:cubicBezTo>
                    <a:pt x="0" y="2689"/>
                    <a:pt x="207" y="3206"/>
                    <a:pt x="621" y="3620"/>
                  </a:cubicBezTo>
                  <a:cubicBezTo>
                    <a:pt x="776" y="3801"/>
                    <a:pt x="983" y="3956"/>
                    <a:pt x="1215" y="4059"/>
                  </a:cubicBezTo>
                  <a:lnTo>
                    <a:pt x="259" y="7497"/>
                  </a:lnTo>
                  <a:lnTo>
                    <a:pt x="3800" y="7497"/>
                  </a:lnTo>
                  <a:lnTo>
                    <a:pt x="2896" y="4059"/>
                  </a:lnTo>
                  <a:cubicBezTo>
                    <a:pt x="3128" y="3956"/>
                    <a:pt x="3309" y="3801"/>
                    <a:pt x="3490" y="3620"/>
                  </a:cubicBezTo>
                  <a:cubicBezTo>
                    <a:pt x="3904" y="3206"/>
                    <a:pt x="4111" y="2689"/>
                    <a:pt x="4111" y="2121"/>
                  </a:cubicBezTo>
                  <a:cubicBezTo>
                    <a:pt x="4111" y="1552"/>
                    <a:pt x="3904" y="1035"/>
                    <a:pt x="3490" y="621"/>
                  </a:cubicBezTo>
                  <a:cubicBezTo>
                    <a:pt x="3103" y="208"/>
                    <a:pt x="2611" y="1"/>
                    <a:pt x="204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3" name="Google Shape;983;p49"/>
          <p:cNvGrpSpPr/>
          <p:nvPr/>
        </p:nvGrpSpPr>
        <p:grpSpPr>
          <a:xfrm>
            <a:off x="4020022" y="2969675"/>
            <a:ext cx="1427625" cy="1305475"/>
            <a:chOff x="4939650" y="3217050"/>
            <a:chExt cx="1427625" cy="1305475"/>
          </a:xfrm>
        </p:grpSpPr>
        <p:sp>
          <p:nvSpPr>
            <p:cNvPr id="984" name="Google Shape;984;p49"/>
            <p:cNvSpPr/>
            <p:nvPr/>
          </p:nvSpPr>
          <p:spPr>
            <a:xfrm>
              <a:off x="5041125" y="3217050"/>
              <a:ext cx="1201425" cy="891875"/>
            </a:xfrm>
            <a:custGeom>
              <a:avLst/>
              <a:gdLst/>
              <a:ahLst/>
              <a:cxnLst/>
              <a:rect l="l" t="t" r="r" b="b"/>
              <a:pathLst>
                <a:path w="48057" h="35675" extrusionOk="0">
                  <a:moveTo>
                    <a:pt x="46686" y="1345"/>
                  </a:moveTo>
                  <a:lnTo>
                    <a:pt x="46686" y="34330"/>
                  </a:lnTo>
                  <a:lnTo>
                    <a:pt x="1371" y="34330"/>
                  </a:lnTo>
                  <a:lnTo>
                    <a:pt x="1371" y="1345"/>
                  </a:lnTo>
                  <a:close/>
                  <a:moveTo>
                    <a:pt x="828" y="1"/>
                  </a:moveTo>
                  <a:cubicBezTo>
                    <a:pt x="285" y="1"/>
                    <a:pt x="0" y="259"/>
                    <a:pt x="0" y="802"/>
                  </a:cubicBezTo>
                  <a:lnTo>
                    <a:pt x="0" y="34873"/>
                  </a:lnTo>
                  <a:cubicBezTo>
                    <a:pt x="0" y="35416"/>
                    <a:pt x="285" y="35674"/>
                    <a:pt x="828" y="35674"/>
                  </a:cubicBezTo>
                  <a:lnTo>
                    <a:pt x="47229" y="35674"/>
                  </a:lnTo>
                  <a:cubicBezTo>
                    <a:pt x="47772" y="35674"/>
                    <a:pt x="48056" y="35416"/>
                    <a:pt x="48056" y="34873"/>
                  </a:cubicBezTo>
                  <a:lnTo>
                    <a:pt x="48056" y="802"/>
                  </a:lnTo>
                  <a:cubicBezTo>
                    <a:pt x="48056" y="259"/>
                    <a:pt x="47772" y="1"/>
                    <a:pt x="472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49"/>
            <p:cNvSpPr/>
            <p:nvPr/>
          </p:nvSpPr>
          <p:spPr>
            <a:xfrm>
              <a:off x="5075375" y="3250675"/>
              <a:ext cx="1132925" cy="824625"/>
            </a:xfrm>
            <a:custGeom>
              <a:avLst/>
              <a:gdLst/>
              <a:ahLst/>
              <a:cxnLst/>
              <a:rect l="l" t="t" r="r" b="b"/>
              <a:pathLst>
                <a:path w="45317" h="32985" extrusionOk="0">
                  <a:moveTo>
                    <a:pt x="1" y="0"/>
                  </a:moveTo>
                  <a:lnTo>
                    <a:pt x="1" y="32985"/>
                  </a:lnTo>
                  <a:lnTo>
                    <a:pt x="45316" y="32985"/>
                  </a:lnTo>
                  <a:lnTo>
                    <a:pt x="4531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49"/>
            <p:cNvSpPr/>
            <p:nvPr/>
          </p:nvSpPr>
          <p:spPr>
            <a:xfrm>
              <a:off x="4939650" y="4091450"/>
              <a:ext cx="1404350" cy="54950"/>
            </a:xfrm>
            <a:custGeom>
              <a:avLst/>
              <a:gdLst/>
              <a:ahLst/>
              <a:cxnLst/>
              <a:rect l="l" t="t" r="r" b="b"/>
              <a:pathLst>
                <a:path w="56174" h="2198" extrusionOk="0">
                  <a:moveTo>
                    <a:pt x="854" y="0"/>
                  </a:moveTo>
                  <a:cubicBezTo>
                    <a:pt x="285" y="0"/>
                    <a:pt x="1" y="259"/>
                    <a:pt x="1" y="802"/>
                  </a:cubicBezTo>
                  <a:lnTo>
                    <a:pt x="1" y="1370"/>
                  </a:lnTo>
                  <a:cubicBezTo>
                    <a:pt x="1" y="1913"/>
                    <a:pt x="285" y="2198"/>
                    <a:pt x="854" y="2198"/>
                  </a:cubicBezTo>
                  <a:lnTo>
                    <a:pt x="55321" y="2198"/>
                  </a:lnTo>
                  <a:cubicBezTo>
                    <a:pt x="55889" y="2198"/>
                    <a:pt x="56174" y="1913"/>
                    <a:pt x="56174" y="1370"/>
                  </a:cubicBezTo>
                  <a:lnTo>
                    <a:pt x="56174" y="802"/>
                  </a:lnTo>
                  <a:cubicBezTo>
                    <a:pt x="56174" y="259"/>
                    <a:pt x="55889" y="0"/>
                    <a:pt x="553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49"/>
            <p:cNvSpPr/>
            <p:nvPr/>
          </p:nvSpPr>
          <p:spPr>
            <a:xfrm>
              <a:off x="5541975" y="3552475"/>
              <a:ext cx="199725" cy="199700"/>
            </a:xfrm>
            <a:custGeom>
              <a:avLst/>
              <a:gdLst/>
              <a:ahLst/>
              <a:cxnLst/>
              <a:rect l="l" t="t" r="r" b="b"/>
              <a:pathLst>
                <a:path w="7989" h="7988" extrusionOk="0">
                  <a:moveTo>
                    <a:pt x="3981" y="0"/>
                  </a:moveTo>
                  <a:cubicBezTo>
                    <a:pt x="2896" y="0"/>
                    <a:pt x="1939" y="388"/>
                    <a:pt x="1164" y="1163"/>
                  </a:cubicBezTo>
                  <a:cubicBezTo>
                    <a:pt x="388" y="1939"/>
                    <a:pt x="0" y="2895"/>
                    <a:pt x="0" y="3981"/>
                  </a:cubicBezTo>
                  <a:cubicBezTo>
                    <a:pt x="0" y="5093"/>
                    <a:pt x="388" y="6049"/>
                    <a:pt x="1164" y="6825"/>
                  </a:cubicBezTo>
                  <a:cubicBezTo>
                    <a:pt x="1939" y="7600"/>
                    <a:pt x="2896" y="7988"/>
                    <a:pt x="3981" y="7988"/>
                  </a:cubicBezTo>
                  <a:cubicBezTo>
                    <a:pt x="5093" y="7988"/>
                    <a:pt x="6024" y="7600"/>
                    <a:pt x="6825" y="6825"/>
                  </a:cubicBezTo>
                  <a:cubicBezTo>
                    <a:pt x="7601" y="6049"/>
                    <a:pt x="7988" y="5093"/>
                    <a:pt x="7988" y="3981"/>
                  </a:cubicBezTo>
                  <a:cubicBezTo>
                    <a:pt x="7988" y="2895"/>
                    <a:pt x="7601" y="1939"/>
                    <a:pt x="6825" y="1163"/>
                  </a:cubicBezTo>
                  <a:cubicBezTo>
                    <a:pt x="6024" y="388"/>
                    <a:pt x="5093" y="0"/>
                    <a:pt x="398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49"/>
            <p:cNvSpPr/>
            <p:nvPr/>
          </p:nvSpPr>
          <p:spPr>
            <a:xfrm>
              <a:off x="5582700" y="3578950"/>
              <a:ext cx="118275" cy="149325"/>
            </a:xfrm>
            <a:custGeom>
              <a:avLst/>
              <a:gdLst/>
              <a:ahLst/>
              <a:cxnLst/>
              <a:rect l="l" t="t" r="r" b="b"/>
              <a:pathLst>
                <a:path w="4731" h="5973" extrusionOk="0">
                  <a:moveTo>
                    <a:pt x="2352" y="1"/>
                  </a:moveTo>
                  <a:cubicBezTo>
                    <a:pt x="1835" y="1"/>
                    <a:pt x="1396" y="208"/>
                    <a:pt x="1034" y="570"/>
                  </a:cubicBezTo>
                  <a:cubicBezTo>
                    <a:pt x="646" y="932"/>
                    <a:pt x="465" y="1371"/>
                    <a:pt x="465" y="1914"/>
                  </a:cubicBezTo>
                  <a:cubicBezTo>
                    <a:pt x="465" y="2431"/>
                    <a:pt x="646" y="2870"/>
                    <a:pt x="1034" y="3232"/>
                  </a:cubicBezTo>
                  <a:cubicBezTo>
                    <a:pt x="1112" y="3336"/>
                    <a:pt x="1215" y="3413"/>
                    <a:pt x="1318" y="3491"/>
                  </a:cubicBezTo>
                  <a:cubicBezTo>
                    <a:pt x="1086" y="3594"/>
                    <a:pt x="879" y="3723"/>
                    <a:pt x="672" y="3930"/>
                  </a:cubicBezTo>
                  <a:cubicBezTo>
                    <a:pt x="259" y="4344"/>
                    <a:pt x="52" y="4809"/>
                    <a:pt x="0" y="5352"/>
                  </a:cubicBezTo>
                  <a:cubicBezTo>
                    <a:pt x="698" y="5766"/>
                    <a:pt x="1499" y="5972"/>
                    <a:pt x="2378" y="5972"/>
                  </a:cubicBezTo>
                  <a:cubicBezTo>
                    <a:pt x="3231" y="5972"/>
                    <a:pt x="4033" y="5766"/>
                    <a:pt x="4731" y="5378"/>
                  </a:cubicBezTo>
                  <a:cubicBezTo>
                    <a:pt x="4679" y="4809"/>
                    <a:pt x="4446" y="4344"/>
                    <a:pt x="4033" y="3930"/>
                  </a:cubicBezTo>
                  <a:cubicBezTo>
                    <a:pt x="3826" y="3723"/>
                    <a:pt x="3619" y="3594"/>
                    <a:pt x="3412" y="3491"/>
                  </a:cubicBezTo>
                  <a:cubicBezTo>
                    <a:pt x="3516" y="3413"/>
                    <a:pt x="3619" y="3336"/>
                    <a:pt x="3697" y="3232"/>
                  </a:cubicBezTo>
                  <a:cubicBezTo>
                    <a:pt x="4059" y="2870"/>
                    <a:pt x="4265" y="2431"/>
                    <a:pt x="4265" y="1914"/>
                  </a:cubicBezTo>
                  <a:cubicBezTo>
                    <a:pt x="4265" y="1371"/>
                    <a:pt x="4059" y="932"/>
                    <a:pt x="3697" y="570"/>
                  </a:cubicBezTo>
                  <a:cubicBezTo>
                    <a:pt x="3335" y="208"/>
                    <a:pt x="2895" y="1"/>
                    <a:pt x="235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49"/>
            <p:cNvSpPr/>
            <p:nvPr/>
          </p:nvSpPr>
          <p:spPr>
            <a:xfrm>
              <a:off x="5545850" y="3779300"/>
              <a:ext cx="191325" cy="31700"/>
            </a:xfrm>
            <a:custGeom>
              <a:avLst/>
              <a:gdLst/>
              <a:ahLst/>
              <a:cxnLst/>
              <a:rect l="l" t="t" r="r" b="b"/>
              <a:pathLst>
                <a:path w="7653" h="1268" extrusionOk="0">
                  <a:moveTo>
                    <a:pt x="621" y="1"/>
                  </a:moveTo>
                  <a:cubicBezTo>
                    <a:pt x="466" y="1"/>
                    <a:pt x="311" y="78"/>
                    <a:pt x="182" y="181"/>
                  </a:cubicBezTo>
                  <a:cubicBezTo>
                    <a:pt x="52" y="311"/>
                    <a:pt x="1" y="466"/>
                    <a:pt x="1" y="621"/>
                  </a:cubicBezTo>
                  <a:lnTo>
                    <a:pt x="1" y="647"/>
                  </a:lnTo>
                  <a:cubicBezTo>
                    <a:pt x="1" y="802"/>
                    <a:pt x="52" y="957"/>
                    <a:pt x="182" y="1086"/>
                  </a:cubicBezTo>
                  <a:cubicBezTo>
                    <a:pt x="311" y="1190"/>
                    <a:pt x="466" y="1267"/>
                    <a:pt x="621" y="1267"/>
                  </a:cubicBezTo>
                  <a:lnTo>
                    <a:pt x="7032" y="1267"/>
                  </a:lnTo>
                  <a:cubicBezTo>
                    <a:pt x="7213" y="1267"/>
                    <a:pt x="7368" y="1190"/>
                    <a:pt x="7471" y="1086"/>
                  </a:cubicBezTo>
                  <a:cubicBezTo>
                    <a:pt x="7601" y="957"/>
                    <a:pt x="7652" y="802"/>
                    <a:pt x="7652" y="647"/>
                  </a:cubicBezTo>
                  <a:lnTo>
                    <a:pt x="7652" y="621"/>
                  </a:lnTo>
                  <a:cubicBezTo>
                    <a:pt x="7652" y="466"/>
                    <a:pt x="7601" y="311"/>
                    <a:pt x="7471" y="181"/>
                  </a:cubicBezTo>
                  <a:cubicBezTo>
                    <a:pt x="7368" y="78"/>
                    <a:pt x="7213" y="1"/>
                    <a:pt x="703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49"/>
            <p:cNvSpPr/>
            <p:nvPr/>
          </p:nvSpPr>
          <p:spPr>
            <a:xfrm>
              <a:off x="5878675" y="3387675"/>
              <a:ext cx="488600" cy="377425"/>
            </a:xfrm>
            <a:custGeom>
              <a:avLst/>
              <a:gdLst/>
              <a:ahLst/>
              <a:cxnLst/>
              <a:rect l="l" t="t" r="r" b="b"/>
              <a:pathLst>
                <a:path w="19544" h="15097" extrusionOk="0">
                  <a:moveTo>
                    <a:pt x="10108" y="0"/>
                  </a:moveTo>
                  <a:cubicBezTo>
                    <a:pt x="6282" y="0"/>
                    <a:pt x="2999" y="1319"/>
                    <a:pt x="259" y="3981"/>
                  </a:cubicBezTo>
                  <a:cubicBezTo>
                    <a:pt x="78" y="4162"/>
                    <a:pt x="1" y="4369"/>
                    <a:pt x="1" y="4602"/>
                  </a:cubicBezTo>
                  <a:cubicBezTo>
                    <a:pt x="1" y="4860"/>
                    <a:pt x="78" y="5093"/>
                    <a:pt x="233" y="5274"/>
                  </a:cubicBezTo>
                  <a:cubicBezTo>
                    <a:pt x="414" y="5429"/>
                    <a:pt x="647" y="5532"/>
                    <a:pt x="879" y="5532"/>
                  </a:cubicBezTo>
                  <a:cubicBezTo>
                    <a:pt x="1138" y="5532"/>
                    <a:pt x="1345" y="5455"/>
                    <a:pt x="1526" y="5274"/>
                  </a:cubicBezTo>
                  <a:cubicBezTo>
                    <a:pt x="3904" y="2947"/>
                    <a:pt x="6773" y="1784"/>
                    <a:pt x="10108" y="1784"/>
                  </a:cubicBezTo>
                  <a:cubicBezTo>
                    <a:pt x="13184" y="1784"/>
                    <a:pt x="15821" y="2766"/>
                    <a:pt x="18018" y="4731"/>
                  </a:cubicBezTo>
                  <a:cubicBezTo>
                    <a:pt x="18177" y="4889"/>
                    <a:pt x="18374" y="4968"/>
                    <a:pt x="18577" y="4968"/>
                  </a:cubicBezTo>
                  <a:cubicBezTo>
                    <a:pt x="18606" y="4968"/>
                    <a:pt x="18635" y="4967"/>
                    <a:pt x="18665" y="4964"/>
                  </a:cubicBezTo>
                  <a:cubicBezTo>
                    <a:pt x="18923" y="4964"/>
                    <a:pt x="19130" y="4860"/>
                    <a:pt x="19285" y="4653"/>
                  </a:cubicBezTo>
                  <a:cubicBezTo>
                    <a:pt x="19466" y="4472"/>
                    <a:pt x="19543" y="4266"/>
                    <a:pt x="19518" y="4007"/>
                  </a:cubicBezTo>
                  <a:cubicBezTo>
                    <a:pt x="19492" y="3749"/>
                    <a:pt x="19388" y="3568"/>
                    <a:pt x="19207" y="3387"/>
                  </a:cubicBezTo>
                  <a:cubicBezTo>
                    <a:pt x="16674" y="1138"/>
                    <a:pt x="13650" y="0"/>
                    <a:pt x="10108" y="0"/>
                  </a:cubicBezTo>
                  <a:close/>
                  <a:moveTo>
                    <a:pt x="10134" y="3438"/>
                  </a:moveTo>
                  <a:cubicBezTo>
                    <a:pt x="7342" y="3438"/>
                    <a:pt x="4964" y="4395"/>
                    <a:pt x="2973" y="6308"/>
                  </a:cubicBezTo>
                  <a:cubicBezTo>
                    <a:pt x="2792" y="6489"/>
                    <a:pt x="2689" y="6695"/>
                    <a:pt x="2689" y="6954"/>
                  </a:cubicBezTo>
                  <a:cubicBezTo>
                    <a:pt x="2689" y="7212"/>
                    <a:pt x="2767" y="7419"/>
                    <a:pt x="2947" y="7600"/>
                  </a:cubicBezTo>
                  <a:cubicBezTo>
                    <a:pt x="3128" y="7781"/>
                    <a:pt x="3335" y="7859"/>
                    <a:pt x="3568" y="7885"/>
                  </a:cubicBezTo>
                  <a:cubicBezTo>
                    <a:pt x="3826" y="7885"/>
                    <a:pt x="4059" y="7807"/>
                    <a:pt x="4240" y="7626"/>
                  </a:cubicBezTo>
                  <a:cubicBezTo>
                    <a:pt x="5869" y="6023"/>
                    <a:pt x="7833" y="5248"/>
                    <a:pt x="10134" y="5248"/>
                  </a:cubicBezTo>
                  <a:cubicBezTo>
                    <a:pt x="12202" y="5248"/>
                    <a:pt x="14011" y="5894"/>
                    <a:pt x="15511" y="7187"/>
                  </a:cubicBezTo>
                  <a:cubicBezTo>
                    <a:pt x="15669" y="7322"/>
                    <a:pt x="15866" y="7398"/>
                    <a:pt x="16068" y="7398"/>
                  </a:cubicBezTo>
                  <a:cubicBezTo>
                    <a:pt x="16098" y="7398"/>
                    <a:pt x="16127" y="7397"/>
                    <a:pt x="16157" y="7393"/>
                  </a:cubicBezTo>
                  <a:cubicBezTo>
                    <a:pt x="16416" y="7368"/>
                    <a:pt x="16622" y="7264"/>
                    <a:pt x="16777" y="7083"/>
                  </a:cubicBezTo>
                  <a:cubicBezTo>
                    <a:pt x="16933" y="6902"/>
                    <a:pt x="17010" y="6670"/>
                    <a:pt x="16984" y="6437"/>
                  </a:cubicBezTo>
                  <a:cubicBezTo>
                    <a:pt x="16984" y="6178"/>
                    <a:pt x="16881" y="5972"/>
                    <a:pt x="16674" y="5791"/>
                  </a:cubicBezTo>
                  <a:cubicBezTo>
                    <a:pt x="14839" y="4240"/>
                    <a:pt x="12667" y="3438"/>
                    <a:pt x="10134" y="3438"/>
                  </a:cubicBezTo>
                  <a:close/>
                  <a:moveTo>
                    <a:pt x="10134" y="6851"/>
                  </a:moveTo>
                  <a:cubicBezTo>
                    <a:pt x="8324" y="6851"/>
                    <a:pt x="6747" y="7471"/>
                    <a:pt x="5455" y="8686"/>
                  </a:cubicBezTo>
                  <a:cubicBezTo>
                    <a:pt x="5274" y="8841"/>
                    <a:pt x="5171" y="9048"/>
                    <a:pt x="5171" y="9281"/>
                  </a:cubicBezTo>
                  <a:cubicBezTo>
                    <a:pt x="5171" y="9539"/>
                    <a:pt x="5248" y="9772"/>
                    <a:pt x="5429" y="9953"/>
                  </a:cubicBezTo>
                  <a:cubicBezTo>
                    <a:pt x="5584" y="10134"/>
                    <a:pt x="5791" y="10237"/>
                    <a:pt x="6024" y="10237"/>
                  </a:cubicBezTo>
                  <a:cubicBezTo>
                    <a:pt x="6282" y="10237"/>
                    <a:pt x="6515" y="10159"/>
                    <a:pt x="6696" y="9978"/>
                  </a:cubicBezTo>
                  <a:cubicBezTo>
                    <a:pt x="7652" y="9100"/>
                    <a:pt x="8790" y="8660"/>
                    <a:pt x="10134" y="8660"/>
                  </a:cubicBezTo>
                  <a:cubicBezTo>
                    <a:pt x="11297" y="8660"/>
                    <a:pt x="12305" y="8996"/>
                    <a:pt x="13184" y="9694"/>
                  </a:cubicBezTo>
                  <a:cubicBezTo>
                    <a:pt x="13348" y="9817"/>
                    <a:pt x="13512" y="9891"/>
                    <a:pt x="13701" y="9891"/>
                  </a:cubicBezTo>
                  <a:cubicBezTo>
                    <a:pt x="13751" y="9891"/>
                    <a:pt x="13802" y="9886"/>
                    <a:pt x="13856" y="9875"/>
                  </a:cubicBezTo>
                  <a:cubicBezTo>
                    <a:pt x="14089" y="9849"/>
                    <a:pt x="14296" y="9746"/>
                    <a:pt x="14451" y="9565"/>
                  </a:cubicBezTo>
                  <a:cubicBezTo>
                    <a:pt x="14606" y="9358"/>
                    <a:pt x="14658" y="9151"/>
                    <a:pt x="14632" y="8893"/>
                  </a:cubicBezTo>
                  <a:cubicBezTo>
                    <a:pt x="14606" y="8634"/>
                    <a:pt x="14503" y="8453"/>
                    <a:pt x="14322" y="8272"/>
                  </a:cubicBezTo>
                  <a:cubicBezTo>
                    <a:pt x="13133" y="7342"/>
                    <a:pt x="11737" y="6851"/>
                    <a:pt x="10134" y="6851"/>
                  </a:cubicBezTo>
                  <a:close/>
                  <a:moveTo>
                    <a:pt x="10108" y="10289"/>
                  </a:moveTo>
                  <a:cubicBezTo>
                    <a:pt x="9436" y="10289"/>
                    <a:pt x="8867" y="10521"/>
                    <a:pt x="8402" y="10987"/>
                  </a:cubicBezTo>
                  <a:cubicBezTo>
                    <a:pt x="8169" y="11193"/>
                    <a:pt x="8014" y="11426"/>
                    <a:pt x="7911" y="11710"/>
                  </a:cubicBezTo>
                  <a:cubicBezTo>
                    <a:pt x="7756" y="11995"/>
                    <a:pt x="7704" y="12331"/>
                    <a:pt x="7704" y="12693"/>
                  </a:cubicBezTo>
                  <a:cubicBezTo>
                    <a:pt x="7704" y="13365"/>
                    <a:pt x="7937" y="13908"/>
                    <a:pt x="8402" y="14373"/>
                  </a:cubicBezTo>
                  <a:cubicBezTo>
                    <a:pt x="8867" y="14864"/>
                    <a:pt x="9436" y="15097"/>
                    <a:pt x="10108" y="15097"/>
                  </a:cubicBezTo>
                  <a:cubicBezTo>
                    <a:pt x="10780" y="15097"/>
                    <a:pt x="11349" y="14864"/>
                    <a:pt x="11814" y="14373"/>
                  </a:cubicBezTo>
                  <a:cubicBezTo>
                    <a:pt x="12279" y="13908"/>
                    <a:pt x="12512" y="13365"/>
                    <a:pt x="12512" y="12693"/>
                  </a:cubicBezTo>
                  <a:cubicBezTo>
                    <a:pt x="12512" y="12331"/>
                    <a:pt x="12460" y="11995"/>
                    <a:pt x="12305" y="11710"/>
                  </a:cubicBezTo>
                  <a:cubicBezTo>
                    <a:pt x="12202" y="11426"/>
                    <a:pt x="12047" y="11193"/>
                    <a:pt x="11814" y="10987"/>
                  </a:cubicBezTo>
                  <a:cubicBezTo>
                    <a:pt x="11349" y="10521"/>
                    <a:pt x="10780" y="10289"/>
                    <a:pt x="10108" y="1028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49"/>
            <p:cNvSpPr/>
            <p:nvPr/>
          </p:nvSpPr>
          <p:spPr>
            <a:xfrm>
              <a:off x="5320300" y="4127625"/>
              <a:ext cx="394900" cy="394900"/>
            </a:xfrm>
            <a:custGeom>
              <a:avLst/>
              <a:gdLst/>
              <a:ahLst/>
              <a:cxnLst/>
              <a:rect l="l" t="t" r="r" b="b"/>
              <a:pathLst>
                <a:path w="15796" h="15796" extrusionOk="0">
                  <a:moveTo>
                    <a:pt x="7911" y="4318"/>
                  </a:moveTo>
                  <a:cubicBezTo>
                    <a:pt x="8893" y="4318"/>
                    <a:pt x="9746" y="4654"/>
                    <a:pt x="10444" y="5352"/>
                  </a:cubicBezTo>
                  <a:cubicBezTo>
                    <a:pt x="11142" y="6050"/>
                    <a:pt x="11504" y="6903"/>
                    <a:pt x="11504" y="7911"/>
                  </a:cubicBezTo>
                  <a:cubicBezTo>
                    <a:pt x="11504" y="8893"/>
                    <a:pt x="11142" y="9721"/>
                    <a:pt x="10444" y="10419"/>
                  </a:cubicBezTo>
                  <a:cubicBezTo>
                    <a:pt x="9746" y="11142"/>
                    <a:pt x="8893" y="11478"/>
                    <a:pt x="7911" y="11478"/>
                  </a:cubicBezTo>
                  <a:cubicBezTo>
                    <a:pt x="6903" y="11478"/>
                    <a:pt x="6050" y="11142"/>
                    <a:pt x="5352" y="10419"/>
                  </a:cubicBezTo>
                  <a:cubicBezTo>
                    <a:pt x="4654" y="9721"/>
                    <a:pt x="4318" y="8893"/>
                    <a:pt x="4318" y="7911"/>
                  </a:cubicBezTo>
                  <a:cubicBezTo>
                    <a:pt x="4318" y="6903"/>
                    <a:pt x="4654" y="6050"/>
                    <a:pt x="5352" y="5352"/>
                  </a:cubicBezTo>
                  <a:cubicBezTo>
                    <a:pt x="6050" y="4654"/>
                    <a:pt x="6903" y="4318"/>
                    <a:pt x="7911" y="4318"/>
                  </a:cubicBezTo>
                  <a:close/>
                  <a:moveTo>
                    <a:pt x="7756" y="1"/>
                  </a:moveTo>
                  <a:cubicBezTo>
                    <a:pt x="7549" y="1"/>
                    <a:pt x="7394" y="78"/>
                    <a:pt x="7265" y="208"/>
                  </a:cubicBezTo>
                  <a:cubicBezTo>
                    <a:pt x="7110" y="337"/>
                    <a:pt x="7058" y="518"/>
                    <a:pt x="7058" y="699"/>
                  </a:cubicBezTo>
                  <a:lnTo>
                    <a:pt x="7058" y="1552"/>
                  </a:lnTo>
                  <a:cubicBezTo>
                    <a:pt x="5921" y="1681"/>
                    <a:pt x="4912" y="2121"/>
                    <a:pt x="4008" y="2819"/>
                  </a:cubicBezTo>
                  <a:lnTo>
                    <a:pt x="3439" y="2224"/>
                  </a:lnTo>
                  <a:cubicBezTo>
                    <a:pt x="3284" y="2095"/>
                    <a:pt x="3129" y="2017"/>
                    <a:pt x="2922" y="2017"/>
                  </a:cubicBezTo>
                  <a:cubicBezTo>
                    <a:pt x="2741" y="2017"/>
                    <a:pt x="2560" y="2069"/>
                    <a:pt x="2431" y="2224"/>
                  </a:cubicBezTo>
                  <a:lnTo>
                    <a:pt x="2224" y="2431"/>
                  </a:lnTo>
                  <a:cubicBezTo>
                    <a:pt x="2069" y="2560"/>
                    <a:pt x="2017" y="2741"/>
                    <a:pt x="1991" y="2948"/>
                  </a:cubicBezTo>
                  <a:cubicBezTo>
                    <a:pt x="2017" y="3129"/>
                    <a:pt x="2069" y="3284"/>
                    <a:pt x="2224" y="3413"/>
                  </a:cubicBezTo>
                  <a:lnTo>
                    <a:pt x="2793" y="4008"/>
                  </a:lnTo>
                  <a:cubicBezTo>
                    <a:pt x="2121" y="4912"/>
                    <a:pt x="1707" y="5921"/>
                    <a:pt x="1552" y="7058"/>
                  </a:cubicBezTo>
                  <a:lnTo>
                    <a:pt x="725" y="7058"/>
                  </a:lnTo>
                  <a:cubicBezTo>
                    <a:pt x="518" y="7058"/>
                    <a:pt x="363" y="7110"/>
                    <a:pt x="208" y="7265"/>
                  </a:cubicBezTo>
                  <a:cubicBezTo>
                    <a:pt x="78" y="7394"/>
                    <a:pt x="27" y="7549"/>
                    <a:pt x="1" y="7756"/>
                  </a:cubicBezTo>
                  <a:lnTo>
                    <a:pt x="27" y="8040"/>
                  </a:lnTo>
                  <a:cubicBezTo>
                    <a:pt x="27" y="8247"/>
                    <a:pt x="78" y="8428"/>
                    <a:pt x="208" y="8557"/>
                  </a:cubicBezTo>
                  <a:cubicBezTo>
                    <a:pt x="363" y="8687"/>
                    <a:pt x="518" y="8764"/>
                    <a:pt x="725" y="8764"/>
                  </a:cubicBezTo>
                  <a:lnTo>
                    <a:pt x="1552" y="8764"/>
                  </a:lnTo>
                  <a:cubicBezTo>
                    <a:pt x="1707" y="9876"/>
                    <a:pt x="2121" y="10884"/>
                    <a:pt x="2793" y="11763"/>
                  </a:cubicBezTo>
                  <a:lnTo>
                    <a:pt x="2224" y="12357"/>
                  </a:lnTo>
                  <a:cubicBezTo>
                    <a:pt x="2069" y="12512"/>
                    <a:pt x="2017" y="12667"/>
                    <a:pt x="2017" y="12874"/>
                  </a:cubicBezTo>
                  <a:cubicBezTo>
                    <a:pt x="1991" y="13055"/>
                    <a:pt x="2069" y="13210"/>
                    <a:pt x="2198" y="13365"/>
                  </a:cubicBezTo>
                  <a:lnTo>
                    <a:pt x="2405" y="13572"/>
                  </a:lnTo>
                  <a:cubicBezTo>
                    <a:pt x="2560" y="13701"/>
                    <a:pt x="2741" y="13779"/>
                    <a:pt x="2922" y="13805"/>
                  </a:cubicBezTo>
                  <a:cubicBezTo>
                    <a:pt x="3129" y="13779"/>
                    <a:pt x="3284" y="13701"/>
                    <a:pt x="3413" y="13572"/>
                  </a:cubicBezTo>
                  <a:lnTo>
                    <a:pt x="4008" y="12978"/>
                  </a:lnTo>
                  <a:cubicBezTo>
                    <a:pt x="4912" y="13676"/>
                    <a:pt x="5921" y="14115"/>
                    <a:pt x="7058" y="14244"/>
                  </a:cubicBezTo>
                  <a:lnTo>
                    <a:pt x="7058" y="15097"/>
                  </a:lnTo>
                  <a:cubicBezTo>
                    <a:pt x="7058" y="15278"/>
                    <a:pt x="7110" y="15433"/>
                    <a:pt x="7265" y="15589"/>
                  </a:cubicBezTo>
                  <a:cubicBezTo>
                    <a:pt x="7394" y="15718"/>
                    <a:pt x="7549" y="15795"/>
                    <a:pt x="7756" y="15795"/>
                  </a:cubicBezTo>
                  <a:lnTo>
                    <a:pt x="8066" y="15795"/>
                  </a:lnTo>
                  <a:cubicBezTo>
                    <a:pt x="8247" y="15795"/>
                    <a:pt x="8402" y="15718"/>
                    <a:pt x="8557" y="15589"/>
                  </a:cubicBezTo>
                  <a:cubicBezTo>
                    <a:pt x="8687" y="15433"/>
                    <a:pt x="8764" y="15278"/>
                    <a:pt x="8764" y="15097"/>
                  </a:cubicBezTo>
                  <a:lnTo>
                    <a:pt x="8764" y="14244"/>
                  </a:lnTo>
                  <a:cubicBezTo>
                    <a:pt x="9876" y="14115"/>
                    <a:pt x="10884" y="13676"/>
                    <a:pt x="11763" y="12978"/>
                  </a:cubicBezTo>
                  <a:lnTo>
                    <a:pt x="12383" y="13572"/>
                  </a:lnTo>
                  <a:cubicBezTo>
                    <a:pt x="12512" y="13727"/>
                    <a:pt x="12693" y="13805"/>
                    <a:pt x="12874" y="13805"/>
                  </a:cubicBezTo>
                  <a:cubicBezTo>
                    <a:pt x="13081" y="13805"/>
                    <a:pt x="13236" y="13727"/>
                    <a:pt x="13391" y="13572"/>
                  </a:cubicBezTo>
                  <a:lnTo>
                    <a:pt x="13598" y="13365"/>
                  </a:lnTo>
                  <a:cubicBezTo>
                    <a:pt x="13727" y="13236"/>
                    <a:pt x="13805" y="13055"/>
                    <a:pt x="13779" y="12874"/>
                  </a:cubicBezTo>
                  <a:cubicBezTo>
                    <a:pt x="13805" y="12693"/>
                    <a:pt x="13727" y="12512"/>
                    <a:pt x="13598" y="12383"/>
                  </a:cubicBezTo>
                  <a:lnTo>
                    <a:pt x="12978" y="11789"/>
                  </a:lnTo>
                  <a:cubicBezTo>
                    <a:pt x="13702" y="10884"/>
                    <a:pt x="14115" y="9876"/>
                    <a:pt x="14244" y="8738"/>
                  </a:cubicBezTo>
                  <a:lnTo>
                    <a:pt x="15072" y="8738"/>
                  </a:lnTo>
                  <a:cubicBezTo>
                    <a:pt x="15278" y="8738"/>
                    <a:pt x="15459" y="8687"/>
                    <a:pt x="15589" y="8557"/>
                  </a:cubicBezTo>
                  <a:cubicBezTo>
                    <a:pt x="15718" y="8402"/>
                    <a:pt x="15795" y="8247"/>
                    <a:pt x="15795" y="8040"/>
                  </a:cubicBezTo>
                  <a:lnTo>
                    <a:pt x="15795" y="7730"/>
                  </a:lnTo>
                  <a:cubicBezTo>
                    <a:pt x="15795" y="7549"/>
                    <a:pt x="15718" y="7394"/>
                    <a:pt x="15589" y="7239"/>
                  </a:cubicBezTo>
                  <a:cubicBezTo>
                    <a:pt x="15459" y="7110"/>
                    <a:pt x="15304" y="7032"/>
                    <a:pt x="15097" y="7032"/>
                  </a:cubicBezTo>
                  <a:lnTo>
                    <a:pt x="14244" y="7032"/>
                  </a:lnTo>
                  <a:cubicBezTo>
                    <a:pt x="14115" y="5921"/>
                    <a:pt x="13676" y="4887"/>
                    <a:pt x="12978" y="4008"/>
                  </a:cubicBezTo>
                  <a:lnTo>
                    <a:pt x="13572" y="3413"/>
                  </a:lnTo>
                  <a:cubicBezTo>
                    <a:pt x="13727" y="3284"/>
                    <a:pt x="13779" y="3103"/>
                    <a:pt x="13779" y="2922"/>
                  </a:cubicBezTo>
                  <a:cubicBezTo>
                    <a:pt x="13779" y="2715"/>
                    <a:pt x="13727" y="2560"/>
                    <a:pt x="13572" y="2405"/>
                  </a:cubicBezTo>
                  <a:lnTo>
                    <a:pt x="13365" y="2198"/>
                  </a:lnTo>
                  <a:cubicBezTo>
                    <a:pt x="13236" y="2069"/>
                    <a:pt x="13055" y="1991"/>
                    <a:pt x="12874" y="1991"/>
                  </a:cubicBezTo>
                  <a:cubicBezTo>
                    <a:pt x="12693" y="1991"/>
                    <a:pt x="12512" y="2069"/>
                    <a:pt x="12383" y="2198"/>
                  </a:cubicBezTo>
                  <a:lnTo>
                    <a:pt x="11763" y="2793"/>
                  </a:lnTo>
                  <a:cubicBezTo>
                    <a:pt x="10884" y="2095"/>
                    <a:pt x="9876" y="1681"/>
                    <a:pt x="8764" y="1552"/>
                  </a:cubicBezTo>
                  <a:lnTo>
                    <a:pt x="8764" y="699"/>
                  </a:lnTo>
                  <a:cubicBezTo>
                    <a:pt x="8764" y="518"/>
                    <a:pt x="8687" y="337"/>
                    <a:pt x="8557" y="208"/>
                  </a:cubicBezTo>
                  <a:cubicBezTo>
                    <a:pt x="8402" y="78"/>
                    <a:pt x="8247" y="1"/>
                    <a:pt x="8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49"/>
            <p:cNvSpPr/>
            <p:nvPr/>
          </p:nvSpPr>
          <p:spPr>
            <a:xfrm>
              <a:off x="5428225" y="4235550"/>
              <a:ext cx="179700" cy="179050"/>
            </a:xfrm>
            <a:custGeom>
              <a:avLst/>
              <a:gdLst/>
              <a:ahLst/>
              <a:cxnLst/>
              <a:rect l="l" t="t" r="r" b="b"/>
              <a:pathLst>
                <a:path w="7188" h="7162" extrusionOk="0">
                  <a:moveTo>
                    <a:pt x="3594" y="647"/>
                  </a:moveTo>
                  <a:cubicBezTo>
                    <a:pt x="4395" y="647"/>
                    <a:pt x="5093" y="931"/>
                    <a:pt x="5662" y="1500"/>
                  </a:cubicBezTo>
                  <a:cubicBezTo>
                    <a:pt x="6231" y="2069"/>
                    <a:pt x="6515" y="2767"/>
                    <a:pt x="6515" y="3594"/>
                  </a:cubicBezTo>
                  <a:cubicBezTo>
                    <a:pt x="6515" y="4395"/>
                    <a:pt x="6231" y="5093"/>
                    <a:pt x="5662" y="5662"/>
                  </a:cubicBezTo>
                  <a:cubicBezTo>
                    <a:pt x="5093" y="6231"/>
                    <a:pt x="4395" y="6515"/>
                    <a:pt x="3594" y="6515"/>
                  </a:cubicBezTo>
                  <a:cubicBezTo>
                    <a:pt x="2767" y="6515"/>
                    <a:pt x="2069" y="6231"/>
                    <a:pt x="1500" y="5662"/>
                  </a:cubicBezTo>
                  <a:cubicBezTo>
                    <a:pt x="931" y="5093"/>
                    <a:pt x="647" y="4395"/>
                    <a:pt x="647" y="3594"/>
                  </a:cubicBezTo>
                  <a:cubicBezTo>
                    <a:pt x="647" y="2767"/>
                    <a:pt x="931" y="2069"/>
                    <a:pt x="1500" y="1500"/>
                  </a:cubicBezTo>
                  <a:cubicBezTo>
                    <a:pt x="2069" y="931"/>
                    <a:pt x="2767" y="647"/>
                    <a:pt x="3594" y="647"/>
                  </a:cubicBezTo>
                  <a:close/>
                  <a:moveTo>
                    <a:pt x="3594" y="1"/>
                  </a:moveTo>
                  <a:cubicBezTo>
                    <a:pt x="2586" y="1"/>
                    <a:pt x="1733" y="337"/>
                    <a:pt x="1035" y="1035"/>
                  </a:cubicBezTo>
                  <a:cubicBezTo>
                    <a:pt x="337" y="1733"/>
                    <a:pt x="1" y="2586"/>
                    <a:pt x="1" y="3594"/>
                  </a:cubicBezTo>
                  <a:cubicBezTo>
                    <a:pt x="1" y="4576"/>
                    <a:pt x="337" y="5404"/>
                    <a:pt x="1035" y="6102"/>
                  </a:cubicBezTo>
                  <a:cubicBezTo>
                    <a:pt x="1733" y="6825"/>
                    <a:pt x="2586" y="7161"/>
                    <a:pt x="3594" y="7161"/>
                  </a:cubicBezTo>
                  <a:cubicBezTo>
                    <a:pt x="4576" y="7161"/>
                    <a:pt x="5429" y="6825"/>
                    <a:pt x="6127" y="6102"/>
                  </a:cubicBezTo>
                  <a:cubicBezTo>
                    <a:pt x="6825" y="5404"/>
                    <a:pt x="7187" y="4576"/>
                    <a:pt x="7187" y="3594"/>
                  </a:cubicBezTo>
                  <a:cubicBezTo>
                    <a:pt x="7187" y="2586"/>
                    <a:pt x="6825" y="1733"/>
                    <a:pt x="6127" y="1035"/>
                  </a:cubicBezTo>
                  <a:cubicBezTo>
                    <a:pt x="5429" y="337"/>
                    <a:pt x="4576" y="1"/>
                    <a:pt x="359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49"/>
            <p:cNvSpPr/>
            <p:nvPr/>
          </p:nvSpPr>
          <p:spPr>
            <a:xfrm>
              <a:off x="5624050" y="3961550"/>
              <a:ext cx="348350" cy="347700"/>
            </a:xfrm>
            <a:custGeom>
              <a:avLst/>
              <a:gdLst/>
              <a:ahLst/>
              <a:cxnLst/>
              <a:rect l="l" t="t" r="r" b="b"/>
              <a:pathLst>
                <a:path w="13934" h="13908" extrusionOk="0">
                  <a:moveTo>
                    <a:pt x="6954" y="3800"/>
                  </a:moveTo>
                  <a:cubicBezTo>
                    <a:pt x="7833" y="3800"/>
                    <a:pt x="8583" y="4111"/>
                    <a:pt x="9203" y="4705"/>
                  </a:cubicBezTo>
                  <a:cubicBezTo>
                    <a:pt x="9824" y="5325"/>
                    <a:pt x="10134" y="6101"/>
                    <a:pt x="10134" y="6954"/>
                  </a:cubicBezTo>
                  <a:cubicBezTo>
                    <a:pt x="10134" y="7833"/>
                    <a:pt x="9824" y="8583"/>
                    <a:pt x="9203" y="9203"/>
                  </a:cubicBezTo>
                  <a:cubicBezTo>
                    <a:pt x="8583" y="9823"/>
                    <a:pt x="7833" y="10134"/>
                    <a:pt x="6954" y="10134"/>
                  </a:cubicBezTo>
                  <a:cubicBezTo>
                    <a:pt x="6075" y="10134"/>
                    <a:pt x="5326" y="9823"/>
                    <a:pt x="4705" y="9203"/>
                  </a:cubicBezTo>
                  <a:cubicBezTo>
                    <a:pt x="4085" y="8583"/>
                    <a:pt x="3775" y="7833"/>
                    <a:pt x="3775" y="6954"/>
                  </a:cubicBezTo>
                  <a:cubicBezTo>
                    <a:pt x="3775" y="6075"/>
                    <a:pt x="4085" y="5325"/>
                    <a:pt x="4705" y="4705"/>
                  </a:cubicBezTo>
                  <a:cubicBezTo>
                    <a:pt x="5326" y="4111"/>
                    <a:pt x="6075" y="3800"/>
                    <a:pt x="6954" y="3800"/>
                  </a:cubicBezTo>
                  <a:close/>
                  <a:moveTo>
                    <a:pt x="6825" y="0"/>
                  </a:moveTo>
                  <a:cubicBezTo>
                    <a:pt x="6644" y="0"/>
                    <a:pt x="6515" y="78"/>
                    <a:pt x="6386" y="181"/>
                  </a:cubicBezTo>
                  <a:cubicBezTo>
                    <a:pt x="6282" y="311"/>
                    <a:pt x="6205" y="466"/>
                    <a:pt x="6205" y="621"/>
                  </a:cubicBezTo>
                  <a:lnTo>
                    <a:pt x="6205" y="1370"/>
                  </a:lnTo>
                  <a:cubicBezTo>
                    <a:pt x="5222" y="1500"/>
                    <a:pt x="4318" y="1862"/>
                    <a:pt x="3542" y="2482"/>
                  </a:cubicBezTo>
                  <a:lnTo>
                    <a:pt x="3025" y="1965"/>
                  </a:lnTo>
                  <a:cubicBezTo>
                    <a:pt x="2896" y="1836"/>
                    <a:pt x="2741" y="1784"/>
                    <a:pt x="2560" y="1784"/>
                  </a:cubicBezTo>
                  <a:cubicBezTo>
                    <a:pt x="2539" y="1781"/>
                    <a:pt x="2519" y="1779"/>
                    <a:pt x="2499" y="1779"/>
                  </a:cubicBezTo>
                  <a:cubicBezTo>
                    <a:pt x="2365" y="1779"/>
                    <a:pt x="2236" y="1849"/>
                    <a:pt x="2146" y="1939"/>
                  </a:cubicBezTo>
                  <a:lnTo>
                    <a:pt x="1939" y="2146"/>
                  </a:lnTo>
                  <a:cubicBezTo>
                    <a:pt x="1836" y="2249"/>
                    <a:pt x="1758" y="2404"/>
                    <a:pt x="1758" y="2585"/>
                  </a:cubicBezTo>
                  <a:cubicBezTo>
                    <a:pt x="1758" y="2740"/>
                    <a:pt x="1836" y="2896"/>
                    <a:pt x="1939" y="3025"/>
                  </a:cubicBezTo>
                  <a:lnTo>
                    <a:pt x="2456" y="3542"/>
                  </a:lnTo>
                  <a:cubicBezTo>
                    <a:pt x="1862" y="4317"/>
                    <a:pt x="1474" y="5222"/>
                    <a:pt x="1371" y="6204"/>
                  </a:cubicBezTo>
                  <a:lnTo>
                    <a:pt x="647" y="6204"/>
                  </a:lnTo>
                  <a:cubicBezTo>
                    <a:pt x="466" y="6204"/>
                    <a:pt x="311" y="6282"/>
                    <a:pt x="181" y="6411"/>
                  </a:cubicBezTo>
                  <a:cubicBezTo>
                    <a:pt x="78" y="6515"/>
                    <a:pt x="0" y="6644"/>
                    <a:pt x="0" y="6825"/>
                  </a:cubicBezTo>
                  <a:lnTo>
                    <a:pt x="0" y="7109"/>
                  </a:lnTo>
                  <a:cubicBezTo>
                    <a:pt x="0" y="7264"/>
                    <a:pt x="78" y="7419"/>
                    <a:pt x="181" y="7549"/>
                  </a:cubicBezTo>
                  <a:cubicBezTo>
                    <a:pt x="311" y="7652"/>
                    <a:pt x="466" y="7730"/>
                    <a:pt x="647" y="7730"/>
                  </a:cubicBezTo>
                  <a:lnTo>
                    <a:pt x="1371" y="7730"/>
                  </a:lnTo>
                  <a:cubicBezTo>
                    <a:pt x="1500" y="8712"/>
                    <a:pt x="1862" y="9591"/>
                    <a:pt x="2456" y="10366"/>
                  </a:cubicBezTo>
                  <a:lnTo>
                    <a:pt x="1939" y="10909"/>
                  </a:lnTo>
                  <a:cubicBezTo>
                    <a:pt x="1836" y="11013"/>
                    <a:pt x="1758" y="11168"/>
                    <a:pt x="1758" y="11349"/>
                  </a:cubicBezTo>
                  <a:cubicBezTo>
                    <a:pt x="1758" y="11504"/>
                    <a:pt x="1810" y="11659"/>
                    <a:pt x="1939" y="11788"/>
                  </a:cubicBezTo>
                  <a:lnTo>
                    <a:pt x="2120" y="11969"/>
                  </a:lnTo>
                  <a:cubicBezTo>
                    <a:pt x="2249" y="12098"/>
                    <a:pt x="2405" y="12150"/>
                    <a:pt x="2586" y="12176"/>
                  </a:cubicBezTo>
                  <a:cubicBezTo>
                    <a:pt x="2741" y="12150"/>
                    <a:pt x="2896" y="12098"/>
                    <a:pt x="2999" y="11969"/>
                  </a:cubicBezTo>
                  <a:lnTo>
                    <a:pt x="3542" y="11452"/>
                  </a:lnTo>
                  <a:cubicBezTo>
                    <a:pt x="4318" y="12072"/>
                    <a:pt x="5222" y="12434"/>
                    <a:pt x="6205" y="12564"/>
                  </a:cubicBezTo>
                  <a:lnTo>
                    <a:pt x="6205" y="13313"/>
                  </a:lnTo>
                  <a:cubicBezTo>
                    <a:pt x="6205" y="13468"/>
                    <a:pt x="6282" y="13623"/>
                    <a:pt x="6386" y="13727"/>
                  </a:cubicBezTo>
                  <a:cubicBezTo>
                    <a:pt x="6515" y="13856"/>
                    <a:pt x="6644" y="13908"/>
                    <a:pt x="6825" y="13908"/>
                  </a:cubicBezTo>
                  <a:lnTo>
                    <a:pt x="7083" y="13908"/>
                  </a:lnTo>
                  <a:cubicBezTo>
                    <a:pt x="7264" y="13908"/>
                    <a:pt x="7420" y="13856"/>
                    <a:pt x="7523" y="13727"/>
                  </a:cubicBezTo>
                  <a:cubicBezTo>
                    <a:pt x="7652" y="13623"/>
                    <a:pt x="7704" y="13468"/>
                    <a:pt x="7704" y="13313"/>
                  </a:cubicBezTo>
                  <a:lnTo>
                    <a:pt x="7704" y="12564"/>
                  </a:lnTo>
                  <a:cubicBezTo>
                    <a:pt x="8712" y="12434"/>
                    <a:pt x="9591" y="12072"/>
                    <a:pt x="10366" y="11452"/>
                  </a:cubicBezTo>
                  <a:lnTo>
                    <a:pt x="10909" y="11969"/>
                  </a:lnTo>
                  <a:cubicBezTo>
                    <a:pt x="11039" y="12098"/>
                    <a:pt x="11168" y="12176"/>
                    <a:pt x="11349" y="12176"/>
                  </a:cubicBezTo>
                  <a:cubicBezTo>
                    <a:pt x="11504" y="12176"/>
                    <a:pt x="11659" y="12098"/>
                    <a:pt x="11788" y="11969"/>
                  </a:cubicBezTo>
                  <a:lnTo>
                    <a:pt x="11969" y="11788"/>
                  </a:lnTo>
                  <a:cubicBezTo>
                    <a:pt x="12098" y="11659"/>
                    <a:pt x="12150" y="11530"/>
                    <a:pt x="12150" y="11349"/>
                  </a:cubicBezTo>
                  <a:cubicBezTo>
                    <a:pt x="12150" y="11193"/>
                    <a:pt x="12098" y="11038"/>
                    <a:pt x="11969" y="10909"/>
                  </a:cubicBezTo>
                  <a:lnTo>
                    <a:pt x="11452" y="10392"/>
                  </a:lnTo>
                  <a:cubicBezTo>
                    <a:pt x="12073" y="9591"/>
                    <a:pt x="12435" y="8712"/>
                    <a:pt x="12538" y="7704"/>
                  </a:cubicBezTo>
                  <a:lnTo>
                    <a:pt x="13288" y="7704"/>
                  </a:lnTo>
                  <a:cubicBezTo>
                    <a:pt x="13469" y="7704"/>
                    <a:pt x="13624" y="7652"/>
                    <a:pt x="13727" y="7549"/>
                  </a:cubicBezTo>
                  <a:cubicBezTo>
                    <a:pt x="13856" y="7419"/>
                    <a:pt x="13908" y="7264"/>
                    <a:pt x="13908" y="7083"/>
                  </a:cubicBezTo>
                  <a:lnTo>
                    <a:pt x="13934" y="6825"/>
                  </a:lnTo>
                  <a:cubicBezTo>
                    <a:pt x="13908" y="6644"/>
                    <a:pt x="13856" y="6515"/>
                    <a:pt x="13727" y="6385"/>
                  </a:cubicBezTo>
                  <a:cubicBezTo>
                    <a:pt x="13624" y="6282"/>
                    <a:pt x="13469" y="6204"/>
                    <a:pt x="13313" y="6204"/>
                  </a:cubicBezTo>
                  <a:lnTo>
                    <a:pt x="12538" y="6204"/>
                  </a:lnTo>
                  <a:cubicBezTo>
                    <a:pt x="12435" y="5222"/>
                    <a:pt x="12073" y="4317"/>
                    <a:pt x="11452" y="3516"/>
                  </a:cubicBezTo>
                  <a:lnTo>
                    <a:pt x="11969" y="2999"/>
                  </a:lnTo>
                  <a:cubicBezTo>
                    <a:pt x="12098" y="2896"/>
                    <a:pt x="12150" y="2740"/>
                    <a:pt x="12150" y="2585"/>
                  </a:cubicBezTo>
                  <a:cubicBezTo>
                    <a:pt x="12150" y="2404"/>
                    <a:pt x="12098" y="2249"/>
                    <a:pt x="11969" y="2120"/>
                  </a:cubicBezTo>
                  <a:lnTo>
                    <a:pt x="11788" y="1939"/>
                  </a:lnTo>
                  <a:cubicBezTo>
                    <a:pt x="11659" y="1810"/>
                    <a:pt x="11504" y="1758"/>
                    <a:pt x="11349" y="1758"/>
                  </a:cubicBezTo>
                  <a:cubicBezTo>
                    <a:pt x="11168" y="1758"/>
                    <a:pt x="11039" y="1810"/>
                    <a:pt x="10909" y="1939"/>
                  </a:cubicBezTo>
                  <a:lnTo>
                    <a:pt x="10366" y="2456"/>
                  </a:lnTo>
                  <a:cubicBezTo>
                    <a:pt x="9591" y="1862"/>
                    <a:pt x="8712" y="1500"/>
                    <a:pt x="7704" y="1370"/>
                  </a:cubicBezTo>
                  <a:lnTo>
                    <a:pt x="7704" y="621"/>
                  </a:lnTo>
                  <a:cubicBezTo>
                    <a:pt x="7704" y="466"/>
                    <a:pt x="7652" y="311"/>
                    <a:pt x="7523" y="181"/>
                  </a:cubicBezTo>
                  <a:cubicBezTo>
                    <a:pt x="7420" y="78"/>
                    <a:pt x="7264" y="0"/>
                    <a:pt x="708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49"/>
            <p:cNvSpPr/>
            <p:nvPr/>
          </p:nvSpPr>
          <p:spPr>
            <a:xfrm>
              <a:off x="5718400" y="4056550"/>
              <a:ext cx="159000" cy="158350"/>
            </a:xfrm>
            <a:custGeom>
              <a:avLst/>
              <a:gdLst/>
              <a:ahLst/>
              <a:cxnLst/>
              <a:rect l="l" t="t" r="r" b="b"/>
              <a:pathLst>
                <a:path w="6360" h="6334" extrusionOk="0">
                  <a:moveTo>
                    <a:pt x="3180" y="569"/>
                  </a:moveTo>
                  <a:cubicBezTo>
                    <a:pt x="3904" y="569"/>
                    <a:pt x="4499" y="828"/>
                    <a:pt x="5016" y="1319"/>
                  </a:cubicBezTo>
                  <a:cubicBezTo>
                    <a:pt x="5533" y="1836"/>
                    <a:pt x="5765" y="2456"/>
                    <a:pt x="5765" y="3154"/>
                  </a:cubicBezTo>
                  <a:cubicBezTo>
                    <a:pt x="5765" y="3878"/>
                    <a:pt x="5533" y="4498"/>
                    <a:pt x="5016" y="4989"/>
                  </a:cubicBezTo>
                  <a:cubicBezTo>
                    <a:pt x="4499" y="5506"/>
                    <a:pt x="3904" y="5765"/>
                    <a:pt x="3180" y="5765"/>
                  </a:cubicBezTo>
                  <a:cubicBezTo>
                    <a:pt x="2456" y="5765"/>
                    <a:pt x="1862" y="5506"/>
                    <a:pt x="1345" y="4989"/>
                  </a:cubicBezTo>
                  <a:cubicBezTo>
                    <a:pt x="854" y="4498"/>
                    <a:pt x="595" y="3878"/>
                    <a:pt x="595" y="3154"/>
                  </a:cubicBezTo>
                  <a:cubicBezTo>
                    <a:pt x="595" y="2456"/>
                    <a:pt x="854" y="1836"/>
                    <a:pt x="1345" y="1319"/>
                  </a:cubicBezTo>
                  <a:cubicBezTo>
                    <a:pt x="1862" y="828"/>
                    <a:pt x="2456" y="569"/>
                    <a:pt x="3180" y="569"/>
                  </a:cubicBezTo>
                  <a:close/>
                  <a:moveTo>
                    <a:pt x="3180" y="0"/>
                  </a:moveTo>
                  <a:cubicBezTo>
                    <a:pt x="2301" y="0"/>
                    <a:pt x="1552" y="311"/>
                    <a:pt x="931" y="905"/>
                  </a:cubicBezTo>
                  <a:cubicBezTo>
                    <a:pt x="311" y="1525"/>
                    <a:pt x="1" y="2301"/>
                    <a:pt x="1" y="3154"/>
                  </a:cubicBezTo>
                  <a:cubicBezTo>
                    <a:pt x="1" y="4033"/>
                    <a:pt x="311" y="4783"/>
                    <a:pt x="931" y="5403"/>
                  </a:cubicBezTo>
                  <a:cubicBezTo>
                    <a:pt x="1552" y="6023"/>
                    <a:pt x="2301" y="6334"/>
                    <a:pt x="3180" y="6334"/>
                  </a:cubicBezTo>
                  <a:cubicBezTo>
                    <a:pt x="4059" y="6334"/>
                    <a:pt x="4809" y="6023"/>
                    <a:pt x="5429" y="5403"/>
                  </a:cubicBezTo>
                  <a:cubicBezTo>
                    <a:pt x="6050" y="4783"/>
                    <a:pt x="6360" y="4033"/>
                    <a:pt x="6360" y="3154"/>
                  </a:cubicBezTo>
                  <a:cubicBezTo>
                    <a:pt x="6360" y="2275"/>
                    <a:pt x="6050" y="1525"/>
                    <a:pt x="5429" y="905"/>
                  </a:cubicBezTo>
                  <a:cubicBezTo>
                    <a:pt x="4809" y="311"/>
                    <a:pt x="4059" y="0"/>
                    <a:pt x="318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5" name="Google Shape;995;p49"/>
          <p:cNvGrpSpPr/>
          <p:nvPr/>
        </p:nvGrpSpPr>
        <p:grpSpPr>
          <a:xfrm>
            <a:off x="7089923" y="2843161"/>
            <a:ext cx="1237508" cy="1129204"/>
            <a:chOff x="7193254" y="2843161"/>
            <a:chExt cx="1237508" cy="1129204"/>
          </a:xfrm>
        </p:grpSpPr>
        <p:sp>
          <p:nvSpPr>
            <p:cNvPr id="996" name="Google Shape;996;p49"/>
            <p:cNvSpPr/>
            <p:nvPr/>
          </p:nvSpPr>
          <p:spPr>
            <a:xfrm>
              <a:off x="7286750" y="2971656"/>
              <a:ext cx="1000348" cy="1000709"/>
            </a:xfrm>
            <a:custGeom>
              <a:avLst/>
              <a:gdLst/>
              <a:ahLst/>
              <a:cxnLst/>
              <a:rect l="l" t="t" r="r" b="b"/>
              <a:pathLst>
                <a:path w="23218" h="23221" extrusionOk="0">
                  <a:moveTo>
                    <a:pt x="11610" y="1"/>
                  </a:moveTo>
                  <a:cubicBezTo>
                    <a:pt x="5198" y="1"/>
                    <a:pt x="1" y="5200"/>
                    <a:pt x="1" y="11610"/>
                  </a:cubicBezTo>
                  <a:cubicBezTo>
                    <a:pt x="1" y="18023"/>
                    <a:pt x="5198" y="23221"/>
                    <a:pt x="11610" y="23221"/>
                  </a:cubicBezTo>
                  <a:cubicBezTo>
                    <a:pt x="18020" y="23221"/>
                    <a:pt x="23218" y="18021"/>
                    <a:pt x="23218" y="11610"/>
                  </a:cubicBezTo>
                  <a:cubicBezTo>
                    <a:pt x="23218" y="5200"/>
                    <a:pt x="18020" y="1"/>
                    <a:pt x="116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49"/>
            <p:cNvSpPr/>
            <p:nvPr/>
          </p:nvSpPr>
          <p:spPr>
            <a:xfrm>
              <a:off x="7659725" y="3234876"/>
              <a:ext cx="254374" cy="247322"/>
            </a:xfrm>
            <a:custGeom>
              <a:avLst/>
              <a:gdLst/>
              <a:ahLst/>
              <a:cxnLst/>
              <a:rect l="l" t="t" r="r" b="b"/>
              <a:pathLst>
                <a:path w="5904" h="7927" extrusionOk="0">
                  <a:moveTo>
                    <a:pt x="2953" y="0"/>
                  </a:moveTo>
                  <a:cubicBezTo>
                    <a:pt x="1324" y="0"/>
                    <a:pt x="1" y="1774"/>
                    <a:pt x="1" y="3964"/>
                  </a:cubicBezTo>
                  <a:cubicBezTo>
                    <a:pt x="1" y="6153"/>
                    <a:pt x="1323" y="7927"/>
                    <a:pt x="2953" y="7927"/>
                  </a:cubicBezTo>
                  <a:cubicBezTo>
                    <a:pt x="4581" y="7927"/>
                    <a:pt x="5903" y="6153"/>
                    <a:pt x="5903" y="3964"/>
                  </a:cubicBezTo>
                  <a:cubicBezTo>
                    <a:pt x="5903" y="1774"/>
                    <a:pt x="4583" y="0"/>
                    <a:pt x="29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49"/>
            <p:cNvSpPr/>
            <p:nvPr/>
          </p:nvSpPr>
          <p:spPr>
            <a:xfrm>
              <a:off x="7522517" y="3566085"/>
              <a:ext cx="528782" cy="406213"/>
            </a:xfrm>
            <a:custGeom>
              <a:avLst/>
              <a:gdLst/>
              <a:ahLst/>
              <a:cxnLst/>
              <a:rect l="l" t="t" r="r" b="b"/>
              <a:pathLst>
                <a:path w="12273" h="9426" extrusionOk="0">
                  <a:moveTo>
                    <a:pt x="6138" y="1"/>
                  </a:moveTo>
                  <a:cubicBezTo>
                    <a:pt x="2747" y="1"/>
                    <a:pt x="0" y="2748"/>
                    <a:pt x="0" y="6138"/>
                  </a:cubicBezTo>
                  <a:cubicBezTo>
                    <a:pt x="0" y="6718"/>
                    <a:pt x="81" y="7280"/>
                    <a:pt x="231" y="7813"/>
                  </a:cubicBezTo>
                  <a:cubicBezTo>
                    <a:pt x="1962" y="8837"/>
                    <a:pt x="3981" y="9426"/>
                    <a:pt x="6138" y="9426"/>
                  </a:cubicBezTo>
                  <a:cubicBezTo>
                    <a:pt x="8293" y="9426"/>
                    <a:pt x="10311" y="8837"/>
                    <a:pt x="12041" y="7814"/>
                  </a:cubicBezTo>
                  <a:cubicBezTo>
                    <a:pt x="12193" y="7280"/>
                    <a:pt x="12273" y="6718"/>
                    <a:pt x="12273" y="6138"/>
                  </a:cubicBezTo>
                  <a:cubicBezTo>
                    <a:pt x="12273" y="2748"/>
                    <a:pt x="9527" y="1"/>
                    <a:pt x="61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49"/>
            <p:cNvSpPr/>
            <p:nvPr/>
          </p:nvSpPr>
          <p:spPr>
            <a:xfrm>
              <a:off x="7950792" y="2917535"/>
              <a:ext cx="362129" cy="362213"/>
            </a:xfrm>
            <a:custGeom>
              <a:avLst/>
              <a:gdLst/>
              <a:ahLst/>
              <a:cxnLst/>
              <a:rect l="l" t="t" r="r" b="b"/>
              <a:pathLst>
                <a:path w="8405" h="8405" extrusionOk="0">
                  <a:moveTo>
                    <a:pt x="4202" y="0"/>
                  </a:moveTo>
                  <a:cubicBezTo>
                    <a:pt x="1882" y="0"/>
                    <a:pt x="1" y="1883"/>
                    <a:pt x="1" y="4203"/>
                  </a:cubicBezTo>
                  <a:cubicBezTo>
                    <a:pt x="1" y="6525"/>
                    <a:pt x="1882" y="8405"/>
                    <a:pt x="4202" y="8405"/>
                  </a:cubicBezTo>
                  <a:cubicBezTo>
                    <a:pt x="6522" y="8405"/>
                    <a:pt x="8404" y="6523"/>
                    <a:pt x="8404" y="4203"/>
                  </a:cubicBezTo>
                  <a:cubicBezTo>
                    <a:pt x="8404" y="1883"/>
                    <a:pt x="6522" y="0"/>
                    <a:pt x="420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49"/>
            <p:cNvSpPr/>
            <p:nvPr/>
          </p:nvSpPr>
          <p:spPr>
            <a:xfrm>
              <a:off x="7980909" y="2947655"/>
              <a:ext cx="301940" cy="301967"/>
            </a:xfrm>
            <a:custGeom>
              <a:avLst/>
              <a:gdLst/>
              <a:ahLst/>
              <a:cxnLst/>
              <a:rect l="l" t="t" r="r" b="b"/>
              <a:pathLst>
                <a:path w="7008" h="7007" extrusionOk="0">
                  <a:moveTo>
                    <a:pt x="3507" y="0"/>
                  </a:moveTo>
                  <a:cubicBezTo>
                    <a:pt x="3506" y="0"/>
                    <a:pt x="3505" y="0"/>
                    <a:pt x="3505" y="0"/>
                  </a:cubicBezTo>
                  <a:cubicBezTo>
                    <a:pt x="1570" y="0"/>
                    <a:pt x="1" y="1569"/>
                    <a:pt x="1" y="3504"/>
                  </a:cubicBezTo>
                  <a:cubicBezTo>
                    <a:pt x="1" y="5439"/>
                    <a:pt x="1570" y="7007"/>
                    <a:pt x="3505" y="7007"/>
                  </a:cubicBezTo>
                  <a:cubicBezTo>
                    <a:pt x="5438" y="7007"/>
                    <a:pt x="7007" y="5440"/>
                    <a:pt x="7007" y="3504"/>
                  </a:cubicBezTo>
                  <a:cubicBezTo>
                    <a:pt x="7007" y="1569"/>
                    <a:pt x="5439" y="0"/>
                    <a:pt x="350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49"/>
            <p:cNvSpPr/>
            <p:nvPr/>
          </p:nvSpPr>
          <p:spPr>
            <a:xfrm>
              <a:off x="8070959" y="3387821"/>
              <a:ext cx="359803" cy="171561"/>
            </a:xfrm>
            <a:custGeom>
              <a:avLst/>
              <a:gdLst/>
              <a:ahLst/>
              <a:cxnLst/>
              <a:rect l="l" t="t" r="r" b="b"/>
              <a:pathLst>
                <a:path w="8351" h="3981" extrusionOk="0">
                  <a:moveTo>
                    <a:pt x="6361" y="726"/>
                  </a:moveTo>
                  <a:cubicBezTo>
                    <a:pt x="7061" y="726"/>
                    <a:pt x="7626" y="1292"/>
                    <a:pt x="7626" y="1991"/>
                  </a:cubicBezTo>
                  <a:cubicBezTo>
                    <a:pt x="7626" y="2690"/>
                    <a:pt x="7061" y="3256"/>
                    <a:pt x="6361" y="3256"/>
                  </a:cubicBezTo>
                  <a:cubicBezTo>
                    <a:pt x="5662" y="3256"/>
                    <a:pt x="5096" y="2690"/>
                    <a:pt x="5096" y="1991"/>
                  </a:cubicBezTo>
                  <a:cubicBezTo>
                    <a:pt x="5096" y="1292"/>
                    <a:pt x="5662" y="726"/>
                    <a:pt x="6361" y="726"/>
                  </a:cubicBezTo>
                  <a:close/>
                  <a:moveTo>
                    <a:pt x="6361" y="0"/>
                  </a:moveTo>
                  <a:cubicBezTo>
                    <a:pt x="5385" y="0"/>
                    <a:pt x="4574" y="708"/>
                    <a:pt x="4406" y="1636"/>
                  </a:cubicBezTo>
                  <a:lnTo>
                    <a:pt x="341" y="1636"/>
                  </a:lnTo>
                  <a:cubicBezTo>
                    <a:pt x="155" y="1636"/>
                    <a:pt x="1" y="1790"/>
                    <a:pt x="1" y="1976"/>
                  </a:cubicBezTo>
                  <a:lnTo>
                    <a:pt x="1" y="3084"/>
                  </a:lnTo>
                  <a:cubicBezTo>
                    <a:pt x="1" y="3303"/>
                    <a:pt x="170" y="3412"/>
                    <a:pt x="340" y="3412"/>
                  </a:cubicBezTo>
                  <a:cubicBezTo>
                    <a:pt x="510" y="3412"/>
                    <a:pt x="679" y="3303"/>
                    <a:pt x="679" y="3084"/>
                  </a:cubicBezTo>
                  <a:lnTo>
                    <a:pt x="679" y="2651"/>
                  </a:lnTo>
                  <a:lnTo>
                    <a:pt x="1035" y="2651"/>
                  </a:lnTo>
                  <a:lnTo>
                    <a:pt x="1035" y="2779"/>
                  </a:lnTo>
                  <a:cubicBezTo>
                    <a:pt x="1035" y="2998"/>
                    <a:pt x="1205" y="3108"/>
                    <a:pt x="1374" y="3108"/>
                  </a:cubicBezTo>
                  <a:cubicBezTo>
                    <a:pt x="1544" y="3108"/>
                    <a:pt x="1714" y="2998"/>
                    <a:pt x="1713" y="2779"/>
                  </a:cubicBezTo>
                  <a:cubicBezTo>
                    <a:pt x="1714" y="2624"/>
                    <a:pt x="1714" y="2468"/>
                    <a:pt x="1714" y="2315"/>
                  </a:cubicBezTo>
                  <a:lnTo>
                    <a:pt x="2121" y="2315"/>
                  </a:lnTo>
                  <a:lnTo>
                    <a:pt x="2121" y="2779"/>
                  </a:lnTo>
                  <a:cubicBezTo>
                    <a:pt x="2121" y="2998"/>
                    <a:pt x="2291" y="3108"/>
                    <a:pt x="2460" y="3108"/>
                  </a:cubicBezTo>
                  <a:cubicBezTo>
                    <a:pt x="2630" y="3108"/>
                    <a:pt x="2799" y="2998"/>
                    <a:pt x="2799" y="2779"/>
                  </a:cubicBezTo>
                  <a:lnTo>
                    <a:pt x="2799" y="2315"/>
                  </a:lnTo>
                  <a:lnTo>
                    <a:pt x="4404" y="2315"/>
                  </a:lnTo>
                  <a:cubicBezTo>
                    <a:pt x="4558" y="3259"/>
                    <a:pt x="5374" y="3981"/>
                    <a:pt x="6361" y="3981"/>
                  </a:cubicBezTo>
                  <a:cubicBezTo>
                    <a:pt x="7459" y="3981"/>
                    <a:pt x="8350" y="3091"/>
                    <a:pt x="8350" y="1991"/>
                  </a:cubicBezTo>
                  <a:cubicBezTo>
                    <a:pt x="8350" y="891"/>
                    <a:pt x="7459" y="0"/>
                    <a:pt x="63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49"/>
            <p:cNvSpPr/>
            <p:nvPr/>
          </p:nvSpPr>
          <p:spPr>
            <a:xfrm>
              <a:off x="7268525" y="3582675"/>
              <a:ext cx="387205" cy="387424"/>
            </a:xfrm>
            <a:custGeom>
              <a:avLst/>
              <a:gdLst/>
              <a:ahLst/>
              <a:cxnLst/>
              <a:rect l="l" t="t" r="r" b="b"/>
              <a:pathLst>
                <a:path w="8987" h="8990" extrusionOk="0">
                  <a:moveTo>
                    <a:pt x="4494" y="1"/>
                  </a:moveTo>
                  <a:cubicBezTo>
                    <a:pt x="2012" y="1"/>
                    <a:pt x="0" y="2013"/>
                    <a:pt x="0" y="4496"/>
                  </a:cubicBezTo>
                  <a:cubicBezTo>
                    <a:pt x="0" y="6977"/>
                    <a:pt x="2012" y="8989"/>
                    <a:pt x="4494" y="8989"/>
                  </a:cubicBezTo>
                  <a:cubicBezTo>
                    <a:pt x="6975" y="8989"/>
                    <a:pt x="8987" y="6977"/>
                    <a:pt x="8987" y="4496"/>
                  </a:cubicBezTo>
                  <a:cubicBezTo>
                    <a:pt x="8987" y="2013"/>
                    <a:pt x="6975" y="1"/>
                    <a:pt x="449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49"/>
            <p:cNvSpPr/>
            <p:nvPr/>
          </p:nvSpPr>
          <p:spPr>
            <a:xfrm>
              <a:off x="7403600" y="3658212"/>
              <a:ext cx="117148" cy="115322"/>
            </a:xfrm>
            <a:custGeom>
              <a:avLst/>
              <a:gdLst/>
              <a:ahLst/>
              <a:cxnLst/>
              <a:rect l="l" t="t" r="r" b="b"/>
              <a:pathLst>
                <a:path w="2719" h="2676" extrusionOk="0">
                  <a:moveTo>
                    <a:pt x="1547" y="353"/>
                  </a:moveTo>
                  <a:cubicBezTo>
                    <a:pt x="2000" y="353"/>
                    <a:pt x="2366" y="720"/>
                    <a:pt x="2366" y="1171"/>
                  </a:cubicBezTo>
                  <a:lnTo>
                    <a:pt x="2366" y="1507"/>
                  </a:lnTo>
                  <a:cubicBezTo>
                    <a:pt x="2366" y="1958"/>
                    <a:pt x="1999" y="2326"/>
                    <a:pt x="1547" y="2326"/>
                  </a:cubicBezTo>
                  <a:lnTo>
                    <a:pt x="1169" y="2326"/>
                  </a:lnTo>
                  <a:cubicBezTo>
                    <a:pt x="717" y="2326"/>
                    <a:pt x="350" y="1958"/>
                    <a:pt x="350" y="1507"/>
                  </a:cubicBezTo>
                  <a:lnTo>
                    <a:pt x="350" y="1171"/>
                  </a:lnTo>
                  <a:cubicBezTo>
                    <a:pt x="350" y="720"/>
                    <a:pt x="716" y="353"/>
                    <a:pt x="1169" y="353"/>
                  </a:cubicBezTo>
                  <a:close/>
                  <a:moveTo>
                    <a:pt x="1170" y="0"/>
                  </a:moveTo>
                  <a:cubicBezTo>
                    <a:pt x="525" y="0"/>
                    <a:pt x="1" y="524"/>
                    <a:pt x="1" y="1170"/>
                  </a:cubicBezTo>
                  <a:lnTo>
                    <a:pt x="1" y="1506"/>
                  </a:lnTo>
                  <a:cubicBezTo>
                    <a:pt x="1" y="2151"/>
                    <a:pt x="524" y="2676"/>
                    <a:pt x="1170" y="2676"/>
                  </a:cubicBezTo>
                  <a:lnTo>
                    <a:pt x="1548" y="2676"/>
                  </a:lnTo>
                  <a:cubicBezTo>
                    <a:pt x="2193" y="2676"/>
                    <a:pt x="2719" y="2151"/>
                    <a:pt x="2719" y="1506"/>
                  </a:cubicBezTo>
                  <a:lnTo>
                    <a:pt x="2719" y="1170"/>
                  </a:lnTo>
                  <a:cubicBezTo>
                    <a:pt x="2719" y="524"/>
                    <a:pt x="2194" y="0"/>
                    <a:pt x="15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49"/>
            <p:cNvSpPr/>
            <p:nvPr/>
          </p:nvSpPr>
          <p:spPr>
            <a:xfrm>
              <a:off x="7377059" y="3724356"/>
              <a:ext cx="170100" cy="170139"/>
            </a:xfrm>
            <a:custGeom>
              <a:avLst/>
              <a:gdLst/>
              <a:ahLst/>
              <a:cxnLst/>
              <a:rect l="l" t="t" r="r" b="b"/>
              <a:pathLst>
                <a:path w="3948" h="3948" extrusionOk="0">
                  <a:moveTo>
                    <a:pt x="1149" y="0"/>
                  </a:moveTo>
                  <a:cubicBezTo>
                    <a:pt x="517" y="0"/>
                    <a:pt x="1" y="517"/>
                    <a:pt x="1" y="1148"/>
                  </a:cubicBezTo>
                  <a:lnTo>
                    <a:pt x="1" y="2800"/>
                  </a:lnTo>
                  <a:cubicBezTo>
                    <a:pt x="1" y="3431"/>
                    <a:pt x="517" y="3948"/>
                    <a:pt x="1149" y="3948"/>
                  </a:cubicBezTo>
                  <a:lnTo>
                    <a:pt x="2799" y="3948"/>
                  </a:lnTo>
                  <a:cubicBezTo>
                    <a:pt x="3431" y="3948"/>
                    <a:pt x="3947" y="3431"/>
                    <a:pt x="3947" y="2800"/>
                  </a:cubicBezTo>
                  <a:lnTo>
                    <a:pt x="3947" y="1148"/>
                  </a:lnTo>
                  <a:cubicBezTo>
                    <a:pt x="3947" y="517"/>
                    <a:pt x="3431" y="0"/>
                    <a:pt x="27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49"/>
            <p:cNvSpPr/>
            <p:nvPr/>
          </p:nvSpPr>
          <p:spPr>
            <a:xfrm>
              <a:off x="7436560" y="3764344"/>
              <a:ext cx="51056" cy="100670"/>
            </a:xfrm>
            <a:custGeom>
              <a:avLst/>
              <a:gdLst/>
              <a:ahLst/>
              <a:cxnLst/>
              <a:rect l="l" t="t" r="r" b="b"/>
              <a:pathLst>
                <a:path w="1185" h="2336" extrusionOk="0">
                  <a:moveTo>
                    <a:pt x="593" y="1"/>
                  </a:moveTo>
                  <a:cubicBezTo>
                    <a:pt x="266" y="1"/>
                    <a:pt x="0" y="266"/>
                    <a:pt x="0" y="594"/>
                  </a:cubicBezTo>
                  <a:cubicBezTo>
                    <a:pt x="0" y="828"/>
                    <a:pt x="139" y="1029"/>
                    <a:pt x="337" y="1125"/>
                  </a:cubicBezTo>
                  <a:lnTo>
                    <a:pt x="42" y="2234"/>
                  </a:lnTo>
                  <a:cubicBezTo>
                    <a:pt x="31" y="2289"/>
                    <a:pt x="68" y="2335"/>
                    <a:pt x="124" y="2335"/>
                  </a:cubicBezTo>
                  <a:lnTo>
                    <a:pt x="1063" y="2335"/>
                  </a:lnTo>
                  <a:cubicBezTo>
                    <a:pt x="1118" y="2335"/>
                    <a:pt x="1156" y="2289"/>
                    <a:pt x="1144" y="2234"/>
                  </a:cubicBezTo>
                  <a:lnTo>
                    <a:pt x="850" y="1125"/>
                  </a:lnTo>
                  <a:cubicBezTo>
                    <a:pt x="1048" y="1029"/>
                    <a:pt x="1185" y="828"/>
                    <a:pt x="1185" y="594"/>
                  </a:cubicBezTo>
                  <a:cubicBezTo>
                    <a:pt x="1185" y="266"/>
                    <a:pt x="921" y="1"/>
                    <a:pt x="5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49"/>
            <p:cNvSpPr/>
            <p:nvPr/>
          </p:nvSpPr>
          <p:spPr>
            <a:xfrm>
              <a:off x="7193254" y="3241702"/>
              <a:ext cx="249548" cy="240513"/>
            </a:xfrm>
            <a:custGeom>
              <a:avLst/>
              <a:gdLst/>
              <a:ahLst/>
              <a:cxnLst/>
              <a:rect l="l" t="t" r="r" b="b"/>
              <a:pathLst>
                <a:path w="5792" h="5581" extrusionOk="0">
                  <a:moveTo>
                    <a:pt x="873" y="0"/>
                  </a:moveTo>
                  <a:cubicBezTo>
                    <a:pt x="393" y="0"/>
                    <a:pt x="0" y="394"/>
                    <a:pt x="0" y="873"/>
                  </a:cubicBezTo>
                  <a:lnTo>
                    <a:pt x="0" y="3548"/>
                  </a:lnTo>
                  <a:cubicBezTo>
                    <a:pt x="0" y="4028"/>
                    <a:pt x="393" y="4420"/>
                    <a:pt x="873" y="4420"/>
                  </a:cubicBezTo>
                  <a:lnTo>
                    <a:pt x="2697" y="4420"/>
                  </a:lnTo>
                  <a:lnTo>
                    <a:pt x="3764" y="5580"/>
                  </a:lnTo>
                  <a:lnTo>
                    <a:pt x="3764" y="4420"/>
                  </a:lnTo>
                  <a:lnTo>
                    <a:pt x="4919" y="4420"/>
                  </a:lnTo>
                  <a:cubicBezTo>
                    <a:pt x="5398" y="4420"/>
                    <a:pt x="5791" y="4028"/>
                    <a:pt x="5791" y="3548"/>
                  </a:cubicBezTo>
                  <a:lnTo>
                    <a:pt x="5791" y="873"/>
                  </a:lnTo>
                  <a:cubicBezTo>
                    <a:pt x="5791" y="392"/>
                    <a:pt x="5399" y="0"/>
                    <a:pt x="49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49"/>
            <p:cNvSpPr/>
            <p:nvPr/>
          </p:nvSpPr>
          <p:spPr>
            <a:xfrm>
              <a:off x="7248533" y="3324177"/>
              <a:ext cx="30418" cy="30425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352" y="1"/>
                  </a:moveTo>
                  <a:cubicBezTo>
                    <a:pt x="158" y="1"/>
                    <a:pt x="1" y="160"/>
                    <a:pt x="1" y="354"/>
                  </a:cubicBezTo>
                  <a:cubicBezTo>
                    <a:pt x="1" y="548"/>
                    <a:pt x="158" y="705"/>
                    <a:pt x="352" y="705"/>
                  </a:cubicBezTo>
                  <a:cubicBezTo>
                    <a:pt x="548" y="705"/>
                    <a:pt x="705" y="548"/>
                    <a:pt x="705" y="354"/>
                  </a:cubicBezTo>
                  <a:cubicBezTo>
                    <a:pt x="705" y="159"/>
                    <a:pt x="548" y="1"/>
                    <a:pt x="3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49"/>
            <p:cNvSpPr/>
            <p:nvPr/>
          </p:nvSpPr>
          <p:spPr>
            <a:xfrm>
              <a:off x="7302821" y="3324177"/>
              <a:ext cx="30375" cy="30425"/>
            </a:xfrm>
            <a:custGeom>
              <a:avLst/>
              <a:gdLst/>
              <a:ahLst/>
              <a:cxnLst/>
              <a:rect l="l" t="t" r="r" b="b"/>
              <a:pathLst>
                <a:path w="705" h="706" extrusionOk="0">
                  <a:moveTo>
                    <a:pt x="353" y="1"/>
                  </a:moveTo>
                  <a:cubicBezTo>
                    <a:pt x="159" y="1"/>
                    <a:pt x="0" y="160"/>
                    <a:pt x="0" y="354"/>
                  </a:cubicBezTo>
                  <a:cubicBezTo>
                    <a:pt x="0" y="548"/>
                    <a:pt x="159" y="705"/>
                    <a:pt x="353" y="705"/>
                  </a:cubicBezTo>
                  <a:cubicBezTo>
                    <a:pt x="547" y="705"/>
                    <a:pt x="704" y="548"/>
                    <a:pt x="704" y="354"/>
                  </a:cubicBezTo>
                  <a:cubicBezTo>
                    <a:pt x="704" y="159"/>
                    <a:pt x="547" y="1"/>
                    <a:pt x="3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49"/>
            <p:cNvSpPr/>
            <p:nvPr/>
          </p:nvSpPr>
          <p:spPr>
            <a:xfrm>
              <a:off x="7357110" y="3324177"/>
              <a:ext cx="30375" cy="30425"/>
            </a:xfrm>
            <a:custGeom>
              <a:avLst/>
              <a:gdLst/>
              <a:ahLst/>
              <a:cxnLst/>
              <a:rect l="l" t="t" r="r" b="b"/>
              <a:pathLst>
                <a:path w="705" h="706" extrusionOk="0">
                  <a:moveTo>
                    <a:pt x="352" y="1"/>
                  </a:moveTo>
                  <a:cubicBezTo>
                    <a:pt x="158" y="1"/>
                    <a:pt x="1" y="160"/>
                    <a:pt x="1" y="354"/>
                  </a:cubicBezTo>
                  <a:cubicBezTo>
                    <a:pt x="1" y="548"/>
                    <a:pt x="158" y="705"/>
                    <a:pt x="352" y="705"/>
                  </a:cubicBezTo>
                  <a:cubicBezTo>
                    <a:pt x="548" y="705"/>
                    <a:pt x="705" y="548"/>
                    <a:pt x="705" y="354"/>
                  </a:cubicBezTo>
                  <a:cubicBezTo>
                    <a:pt x="705" y="159"/>
                    <a:pt x="548" y="1"/>
                    <a:pt x="3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49"/>
            <p:cNvSpPr/>
            <p:nvPr/>
          </p:nvSpPr>
          <p:spPr>
            <a:xfrm>
              <a:off x="7847687" y="3776366"/>
              <a:ext cx="539166" cy="115710"/>
            </a:xfrm>
            <a:custGeom>
              <a:avLst/>
              <a:gdLst/>
              <a:ahLst/>
              <a:cxnLst/>
              <a:rect l="l" t="t" r="r" b="b"/>
              <a:pathLst>
                <a:path w="12514" h="2685" extrusionOk="0">
                  <a:moveTo>
                    <a:pt x="1808" y="1"/>
                  </a:moveTo>
                  <a:cubicBezTo>
                    <a:pt x="813" y="1"/>
                    <a:pt x="0" y="604"/>
                    <a:pt x="0" y="1342"/>
                  </a:cubicBezTo>
                  <a:cubicBezTo>
                    <a:pt x="0" y="2080"/>
                    <a:pt x="814" y="2684"/>
                    <a:pt x="1808" y="2684"/>
                  </a:cubicBezTo>
                  <a:lnTo>
                    <a:pt x="10708" y="2684"/>
                  </a:lnTo>
                  <a:cubicBezTo>
                    <a:pt x="11701" y="2684"/>
                    <a:pt x="12514" y="2080"/>
                    <a:pt x="12514" y="1342"/>
                  </a:cubicBezTo>
                  <a:cubicBezTo>
                    <a:pt x="12514" y="604"/>
                    <a:pt x="11701" y="1"/>
                    <a:pt x="107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49"/>
            <p:cNvSpPr/>
            <p:nvPr/>
          </p:nvSpPr>
          <p:spPr>
            <a:xfrm>
              <a:off x="7901846" y="3807304"/>
              <a:ext cx="58466" cy="60290"/>
            </a:xfrm>
            <a:custGeom>
              <a:avLst/>
              <a:gdLst/>
              <a:ahLst/>
              <a:cxnLst/>
              <a:rect l="l" t="t" r="r" b="b"/>
              <a:pathLst>
                <a:path w="1357" h="1399" extrusionOk="0">
                  <a:moveTo>
                    <a:pt x="566" y="0"/>
                  </a:moveTo>
                  <a:lnTo>
                    <a:pt x="569" y="506"/>
                  </a:lnTo>
                  <a:lnTo>
                    <a:pt x="117" y="240"/>
                  </a:lnTo>
                  <a:lnTo>
                    <a:pt x="1" y="450"/>
                  </a:lnTo>
                  <a:lnTo>
                    <a:pt x="449" y="698"/>
                  </a:lnTo>
                  <a:lnTo>
                    <a:pt x="1" y="949"/>
                  </a:lnTo>
                  <a:lnTo>
                    <a:pt x="117" y="1154"/>
                  </a:lnTo>
                  <a:lnTo>
                    <a:pt x="569" y="889"/>
                  </a:lnTo>
                  <a:lnTo>
                    <a:pt x="566" y="1399"/>
                  </a:lnTo>
                  <a:lnTo>
                    <a:pt x="791" y="1399"/>
                  </a:lnTo>
                  <a:lnTo>
                    <a:pt x="787" y="889"/>
                  </a:lnTo>
                  <a:lnTo>
                    <a:pt x="1241" y="1154"/>
                  </a:lnTo>
                  <a:lnTo>
                    <a:pt x="1357" y="949"/>
                  </a:lnTo>
                  <a:lnTo>
                    <a:pt x="911" y="698"/>
                  </a:lnTo>
                  <a:lnTo>
                    <a:pt x="1357" y="450"/>
                  </a:lnTo>
                  <a:lnTo>
                    <a:pt x="1241" y="240"/>
                  </a:lnTo>
                  <a:lnTo>
                    <a:pt x="787" y="506"/>
                  </a:lnTo>
                  <a:lnTo>
                    <a:pt x="79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49"/>
            <p:cNvSpPr/>
            <p:nvPr/>
          </p:nvSpPr>
          <p:spPr>
            <a:xfrm>
              <a:off x="7998229" y="3807304"/>
              <a:ext cx="58466" cy="60290"/>
            </a:xfrm>
            <a:custGeom>
              <a:avLst/>
              <a:gdLst/>
              <a:ahLst/>
              <a:cxnLst/>
              <a:rect l="l" t="t" r="r" b="b"/>
              <a:pathLst>
                <a:path w="1357" h="1399" extrusionOk="0">
                  <a:moveTo>
                    <a:pt x="565" y="0"/>
                  </a:moveTo>
                  <a:lnTo>
                    <a:pt x="569" y="506"/>
                  </a:lnTo>
                  <a:lnTo>
                    <a:pt x="116" y="240"/>
                  </a:lnTo>
                  <a:lnTo>
                    <a:pt x="1" y="450"/>
                  </a:lnTo>
                  <a:lnTo>
                    <a:pt x="449" y="698"/>
                  </a:lnTo>
                  <a:lnTo>
                    <a:pt x="1" y="949"/>
                  </a:lnTo>
                  <a:lnTo>
                    <a:pt x="116" y="1154"/>
                  </a:lnTo>
                  <a:lnTo>
                    <a:pt x="569" y="889"/>
                  </a:lnTo>
                  <a:lnTo>
                    <a:pt x="565" y="1399"/>
                  </a:lnTo>
                  <a:lnTo>
                    <a:pt x="789" y="1399"/>
                  </a:lnTo>
                  <a:lnTo>
                    <a:pt x="787" y="889"/>
                  </a:lnTo>
                  <a:lnTo>
                    <a:pt x="1240" y="1154"/>
                  </a:lnTo>
                  <a:lnTo>
                    <a:pt x="1356" y="949"/>
                  </a:lnTo>
                  <a:lnTo>
                    <a:pt x="909" y="698"/>
                  </a:lnTo>
                  <a:lnTo>
                    <a:pt x="1356" y="450"/>
                  </a:lnTo>
                  <a:lnTo>
                    <a:pt x="1240" y="240"/>
                  </a:lnTo>
                  <a:lnTo>
                    <a:pt x="787" y="506"/>
                  </a:lnTo>
                  <a:lnTo>
                    <a:pt x="78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49"/>
            <p:cNvSpPr/>
            <p:nvPr/>
          </p:nvSpPr>
          <p:spPr>
            <a:xfrm>
              <a:off x="8094441" y="3807304"/>
              <a:ext cx="58466" cy="60290"/>
            </a:xfrm>
            <a:custGeom>
              <a:avLst/>
              <a:gdLst/>
              <a:ahLst/>
              <a:cxnLst/>
              <a:rect l="l" t="t" r="r" b="b"/>
              <a:pathLst>
                <a:path w="1357" h="1399" extrusionOk="0">
                  <a:moveTo>
                    <a:pt x="567" y="0"/>
                  </a:moveTo>
                  <a:lnTo>
                    <a:pt x="569" y="506"/>
                  </a:lnTo>
                  <a:lnTo>
                    <a:pt x="116" y="240"/>
                  </a:lnTo>
                  <a:lnTo>
                    <a:pt x="1" y="450"/>
                  </a:lnTo>
                  <a:lnTo>
                    <a:pt x="450" y="698"/>
                  </a:lnTo>
                  <a:lnTo>
                    <a:pt x="1" y="949"/>
                  </a:lnTo>
                  <a:lnTo>
                    <a:pt x="116" y="1154"/>
                  </a:lnTo>
                  <a:lnTo>
                    <a:pt x="569" y="889"/>
                  </a:lnTo>
                  <a:lnTo>
                    <a:pt x="567" y="1399"/>
                  </a:lnTo>
                  <a:lnTo>
                    <a:pt x="791" y="1399"/>
                  </a:lnTo>
                  <a:lnTo>
                    <a:pt x="788" y="889"/>
                  </a:lnTo>
                  <a:lnTo>
                    <a:pt x="1241" y="1154"/>
                  </a:lnTo>
                  <a:lnTo>
                    <a:pt x="1357" y="949"/>
                  </a:lnTo>
                  <a:lnTo>
                    <a:pt x="911" y="698"/>
                  </a:lnTo>
                  <a:lnTo>
                    <a:pt x="1357" y="450"/>
                  </a:lnTo>
                  <a:lnTo>
                    <a:pt x="1241" y="240"/>
                  </a:lnTo>
                  <a:lnTo>
                    <a:pt x="788" y="506"/>
                  </a:lnTo>
                  <a:lnTo>
                    <a:pt x="788" y="506"/>
                  </a:lnTo>
                  <a:lnTo>
                    <a:pt x="79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49"/>
            <p:cNvSpPr/>
            <p:nvPr/>
          </p:nvSpPr>
          <p:spPr>
            <a:xfrm>
              <a:off x="8190695" y="3807304"/>
              <a:ext cx="58553" cy="60290"/>
            </a:xfrm>
            <a:custGeom>
              <a:avLst/>
              <a:gdLst/>
              <a:ahLst/>
              <a:cxnLst/>
              <a:rect l="l" t="t" r="r" b="b"/>
              <a:pathLst>
                <a:path w="1359" h="1399" extrusionOk="0">
                  <a:moveTo>
                    <a:pt x="567" y="0"/>
                  </a:moveTo>
                  <a:lnTo>
                    <a:pt x="571" y="506"/>
                  </a:lnTo>
                  <a:lnTo>
                    <a:pt x="117" y="240"/>
                  </a:lnTo>
                  <a:lnTo>
                    <a:pt x="0" y="450"/>
                  </a:lnTo>
                  <a:lnTo>
                    <a:pt x="451" y="698"/>
                  </a:lnTo>
                  <a:lnTo>
                    <a:pt x="0" y="949"/>
                  </a:lnTo>
                  <a:lnTo>
                    <a:pt x="117" y="1154"/>
                  </a:lnTo>
                  <a:lnTo>
                    <a:pt x="571" y="889"/>
                  </a:lnTo>
                  <a:lnTo>
                    <a:pt x="567" y="1399"/>
                  </a:lnTo>
                  <a:lnTo>
                    <a:pt x="792" y="1399"/>
                  </a:lnTo>
                  <a:lnTo>
                    <a:pt x="788" y="889"/>
                  </a:lnTo>
                  <a:lnTo>
                    <a:pt x="1241" y="1154"/>
                  </a:lnTo>
                  <a:lnTo>
                    <a:pt x="1359" y="949"/>
                  </a:lnTo>
                  <a:lnTo>
                    <a:pt x="912" y="698"/>
                  </a:lnTo>
                  <a:lnTo>
                    <a:pt x="1359" y="450"/>
                  </a:lnTo>
                  <a:lnTo>
                    <a:pt x="1241" y="240"/>
                  </a:lnTo>
                  <a:lnTo>
                    <a:pt x="788" y="506"/>
                  </a:lnTo>
                  <a:lnTo>
                    <a:pt x="79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49"/>
            <p:cNvSpPr/>
            <p:nvPr/>
          </p:nvSpPr>
          <p:spPr>
            <a:xfrm>
              <a:off x="8287121" y="3807304"/>
              <a:ext cx="58423" cy="60290"/>
            </a:xfrm>
            <a:custGeom>
              <a:avLst/>
              <a:gdLst/>
              <a:ahLst/>
              <a:cxnLst/>
              <a:rect l="l" t="t" r="r" b="b"/>
              <a:pathLst>
                <a:path w="1356" h="1399" extrusionOk="0">
                  <a:moveTo>
                    <a:pt x="566" y="0"/>
                  </a:moveTo>
                  <a:lnTo>
                    <a:pt x="569" y="506"/>
                  </a:lnTo>
                  <a:lnTo>
                    <a:pt x="116" y="240"/>
                  </a:lnTo>
                  <a:lnTo>
                    <a:pt x="1" y="450"/>
                  </a:lnTo>
                  <a:lnTo>
                    <a:pt x="449" y="698"/>
                  </a:lnTo>
                  <a:lnTo>
                    <a:pt x="1" y="949"/>
                  </a:lnTo>
                  <a:lnTo>
                    <a:pt x="116" y="1154"/>
                  </a:lnTo>
                  <a:lnTo>
                    <a:pt x="569" y="889"/>
                  </a:lnTo>
                  <a:lnTo>
                    <a:pt x="566" y="1399"/>
                  </a:lnTo>
                  <a:lnTo>
                    <a:pt x="790" y="1399"/>
                  </a:lnTo>
                  <a:lnTo>
                    <a:pt x="786" y="889"/>
                  </a:lnTo>
                  <a:lnTo>
                    <a:pt x="1240" y="1154"/>
                  </a:lnTo>
                  <a:lnTo>
                    <a:pt x="1356" y="949"/>
                  </a:lnTo>
                  <a:lnTo>
                    <a:pt x="910" y="698"/>
                  </a:lnTo>
                  <a:lnTo>
                    <a:pt x="1356" y="450"/>
                  </a:lnTo>
                  <a:lnTo>
                    <a:pt x="1240" y="240"/>
                  </a:lnTo>
                  <a:lnTo>
                    <a:pt x="786" y="506"/>
                  </a:lnTo>
                  <a:lnTo>
                    <a:pt x="79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49"/>
            <p:cNvSpPr/>
            <p:nvPr/>
          </p:nvSpPr>
          <p:spPr>
            <a:xfrm>
              <a:off x="7416870" y="2843161"/>
              <a:ext cx="307756" cy="307871"/>
            </a:xfrm>
            <a:custGeom>
              <a:avLst/>
              <a:gdLst/>
              <a:ahLst/>
              <a:cxnLst/>
              <a:rect l="l" t="t" r="r" b="b"/>
              <a:pathLst>
                <a:path w="7143" h="7144" extrusionOk="0">
                  <a:moveTo>
                    <a:pt x="3571" y="1"/>
                  </a:moveTo>
                  <a:cubicBezTo>
                    <a:pt x="1599" y="1"/>
                    <a:pt x="0" y="1600"/>
                    <a:pt x="0" y="3572"/>
                  </a:cubicBezTo>
                  <a:cubicBezTo>
                    <a:pt x="0" y="5544"/>
                    <a:pt x="1599" y="7144"/>
                    <a:pt x="3571" y="7144"/>
                  </a:cubicBezTo>
                  <a:cubicBezTo>
                    <a:pt x="5543" y="7144"/>
                    <a:pt x="7142" y="5544"/>
                    <a:pt x="7142" y="3572"/>
                  </a:cubicBezTo>
                  <a:cubicBezTo>
                    <a:pt x="7142" y="1599"/>
                    <a:pt x="5543" y="1"/>
                    <a:pt x="357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49"/>
            <p:cNvSpPr/>
            <p:nvPr/>
          </p:nvSpPr>
          <p:spPr>
            <a:xfrm>
              <a:off x="7462067" y="2888449"/>
              <a:ext cx="217235" cy="217285"/>
            </a:xfrm>
            <a:custGeom>
              <a:avLst/>
              <a:gdLst/>
              <a:ahLst/>
              <a:cxnLst/>
              <a:rect l="l" t="t" r="r" b="b"/>
              <a:pathLst>
                <a:path w="5042" h="5042" extrusionOk="0">
                  <a:moveTo>
                    <a:pt x="2521" y="0"/>
                  </a:moveTo>
                  <a:cubicBezTo>
                    <a:pt x="1129" y="0"/>
                    <a:pt x="1" y="1129"/>
                    <a:pt x="1" y="2521"/>
                  </a:cubicBezTo>
                  <a:cubicBezTo>
                    <a:pt x="1" y="3914"/>
                    <a:pt x="1128" y="5042"/>
                    <a:pt x="2521" y="5042"/>
                  </a:cubicBezTo>
                  <a:cubicBezTo>
                    <a:pt x="3914" y="5042"/>
                    <a:pt x="5042" y="3913"/>
                    <a:pt x="5042" y="2521"/>
                  </a:cubicBezTo>
                  <a:cubicBezTo>
                    <a:pt x="5042" y="1128"/>
                    <a:pt x="3914" y="0"/>
                    <a:pt x="25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49"/>
            <p:cNvSpPr/>
            <p:nvPr/>
          </p:nvSpPr>
          <p:spPr>
            <a:xfrm>
              <a:off x="7508255" y="2956402"/>
              <a:ext cx="127489" cy="85587"/>
            </a:xfrm>
            <a:custGeom>
              <a:avLst/>
              <a:gdLst/>
              <a:ahLst/>
              <a:cxnLst/>
              <a:rect l="l" t="t" r="r" b="b"/>
              <a:pathLst>
                <a:path w="2959" h="1986" extrusionOk="0">
                  <a:moveTo>
                    <a:pt x="2729" y="1"/>
                  </a:moveTo>
                  <a:lnTo>
                    <a:pt x="991" y="1522"/>
                  </a:lnTo>
                  <a:lnTo>
                    <a:pt x="227" y="875"/>
                  </a:lnTo>
                  <a:lnTo>
                    <a:pt x="1" y="1142"/>
                  </a:lnTo>
                  <a:lnTo>
                    <a:pt x="995" y="1985"/>
                  </a:lnTo>
                  <a:lnTo>
                    <a:pt x="2959" y="266"/>
                  </a:lnTo>
                  <a:lnTo>
                    <a:pt x="272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49"/>
            <p:cNvSpPr/>
            <p:nvPr/>
          </p:nvSpPr>
          <p:spPr>
            <a:xfrm>
              <a:off x="7993749" y="2985660"/>
              <a:ext cx="276577" cy="237158"/>
            </a:xfrm>
            <a:custGeom>
              <a:avLst/>
              <a:gdLst/>
              <a:ahLst/>
              <a:cxnLst/>
              <a:rect l="l" t="t" r="r" b="b"/>
              <a:pathLst>
                <a:path w="25609" h="22237" extrusionOk="0">
                  <a:moveTo>
                    <a:pt x="12805" y="0"/>
                  </a:moveTo>
                  <a:cubicBezTo>
                    <a:pt x="11896" y="720"/>
                    <a:pt x="8489" y="3183"/>
                    <a:pt x="4208" y="3253"/>
                  </a:cubicBezTo>
                  <a:cubicBezTo>
                    <a:pt x="4208" y="3253"/>
                    <a:pt x="0" y="17535"/>
                    <a:pt x="12805" y="22237"/>
                  </a:cubicBezTo>
                  <a:cubicBezTo>
                    <a:pt x="25609" y="17535"/>
                    <a:pt x="21401" y="3253"/>
                    <a:pt x="21401" y="3253"/>
                  </a:cubicBezTo>
                  <a:cubicBezTo>
                    <a:pt x="17118" y="3183"/>
                    <a:pt x="13713" y="723"/>
                    <a:pt x="128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49"/>
            <p:cNvSpPr/>
            <p:nvPr/>
          </p:nvSpPr>
          <p:spPr>
            <a:xfrm>
              <a:off x="8083411" y="3059576"/>
              <a:ext cx="101725" cy="78793"/>
            </a:xfrm>
            <a:custGeom>
              <a:avLst/>
              <a:gdLst/>
              <a:ahLst/>
              <a:cxnLst/>
              <a:rect l="l" t="t" r="r" b="b"/>
              <a:pathLst>
                <a:path w="9419" h="7388" extrusionOk="0">
                  <a:moveTo>
                    <a:pt x="8378" y="0"/>
                  </a:moveTo>
                  <a:lnTo>
                    <a:pt x="3544" y="5535"/>
                  </a:lnTo>
                  <a:lnTo>
                    <a:pt x="802" y="3577"/>
                  </a:lnTo>
                  <a:lnTo>
                    <a:pt x="0" y="4703"/>
                  </a:lnTo>
                  <a:lnTo>
                    <a:pt x="3761" y="7387"/>
                  </a:lnTo>
                  <a:lnTo>
                    <a:pt x="9418" y="908"/>
                  </a:lnTo>
                  <a:lnTo>
                    <a:pt x="837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" name="文字方塊 4">
            <a:extLst>
              <a:ext uri="{FF2B5EF4-FFF2-40B4-BE49-F238E27FC236}">
                <a16:creationId xmlns:a16="http://schemas.microsoft.com/office/drawing/2014/main" id="{BEF5729C-E483-6973-F4EF-FE807DFE6EA0}"/>
              </a:ext>
            </a:extLst>
          </p:cNvPr>
          <p:cNvSpPr txBox="1"/>
          <p:nvPr/>
        </p:nvSpPr>
        <p:spPr>
          <a:xfrm>
            <a:off x="1817331" y="555679"/>
            <a:ext cx="516668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solidFill>
                  <a:srgbClr val="040C28"/>
                </a:solidFill>
                <a:latin typeface="清松手寫體3" panose="00000500000000000000" pitchFamily="2" charset="-120"/>
                <a:ea typeface="清松手寫體3" panose="00000500000000000000" pitchFamily="2" charset="-120"/>
              </a:rPr>
              <a:t>忠本聰錢包</a:t>
            </a:r>
            <a:r>
              <a:rPr lang="en-US" altLang="zh-TW" sz="2000" dirty="0">
                <a:solidFill>
                  <a:srgbClr val="040C28"/>
                </a:solidFill>
                <a:latin typeface="清松手寫體3" panose="00000500000000000000" pitchFamily="2" charset="-120"/>
                <a:ea typeface="清松手寫體3" panose="00000500000000000000" pitchFamily="2" charset="-120"/>
              </a:rPr>
              <a:t>:</a:t>
            </a:r>
            <a:r>
              <a:rPr lang="en-US" altLang="zh-TW" sz="2000" b="0" i="0" dirty="0">
                <a:solidFill>
                  <a:srgbClr val="040C28"/>
                </a:solidFill>
                <a:effectLst/>
                <a:latin typeface="清松手寫體3" panose="00000500000000000000" pitchFamily="2" charset="-120"/>
                <a:ea typeface="清松手寫體3" panose="00000500000000000000" pitchFamily="2" charset="-120"/>
              </a:rPr>
              <a:t>1A1zP1eP5QGefi2DMPTfTL5SLmv7DivfNa</a:t>
            </a:r>
          </a:p>
          <a:p>
            <a:r>
              <a:rPr lang="zh-TW" altLang="en-US" sz="2000" dirty="0">
                <a:solidFill>
                  <a:srgbClr val="040C28"/>
                </a:solidFill>
                <a:latin typeface="清松手寫體3" panose="00000500000000000000" pitchFamily="2" charset="-120"/>
                <a:ea typeface="清松手寫體3" panose="00000500000000000000" pitchFamily="2" charset="-120"/>
              </a:rPr>
              <a:t>我的錢包</a:t>
            </a:r>
            <a:r>
              <a:rPr lang="en-US" altLang="zh-TW" sz="2000" dirty="0">
                <a:solidFill>
                  <a:srgbClr val="040C28"/>
                </a:solidFill>
                <a:latin typeface="清松手寫體3" panose="00000500000000000000" pitchFamily="2" charset="-120"/>
                <a:ea typeface="清松手寫體3" panose="00000500000000000000" pitchFamily="2" charset="-120"/>
              </a:rPr>
              <a:t>:0x7e34b29878cd88b21e51611eb11efce6ff02771a(ERC20)</a:t>
            </a:r>
            <a:endParaRPr lang="zh-TW" altLang="en-US" sz="2000" dirty="0">
              <a:latin typeface="清松手寫體3" panose="00000500000000000000" pitchFamily="2" charset="-120"/>
              <a:ea typeface="清松手寫體3" panose="00000500000000000000" pitchFamily="2" charset="-120"/>
            </a:endParaRPr>
          </a:p>
        </p:txBody>
      </p:sp>
      <p:pic>
        <p:nvPicPr>
          <p:cNvPr id="1026" name="Picture 2" descr="遊戲截圖/影片] [庫屯]「——吾名惠惠！職業為大魔法師，乃操縱最強攻擊魔法，爆裂魔法之人……！」 | 黑色沙漠台灣">
            <a:extLst>
              <a:ext uri="{FF2B5EF4-FFF2-40B4-BE49-F238E27FC236}">
                <a16:creationId xmlns:a16="http://schemas.microsoft.com/office/drawing/2014/main" id="{C01C2883-A4C3-1C5D-9B4B-5079959680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94" y="2843161"/>
            <a:ext cx="4089492" cy="2300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32"/>
          <p:cNvSpPr/>
          <p:nvPr/>
        </p:nvSpPr>
        <p:spPr>
          <a:xfrm>
            <a:off x="1166475" y="762348"/>
            <a:ext cx="1511400" cy="10344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" name="Google Shape;435;p32"/>
          <p:cNvSpPr txBox="1">
            <a:spLocks noGrp="1"/>
          </p:cNvSpPr>
          <p:nvPr>
            <p:ph type="subTitle" idx="1"/>
          </p:nvPr>
        </p:nvSpPr>
        <p:spPr>
          <a:xfrm>
            <a:off x="1166475" y="3334975"/>
            <a:ext cx="3898200" cy="36656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latin typeface="宅在家自動筆" panose="02020300000000000000" pitchFamily="18" charset="-120"/>
                <a:ea typeface="宅在家自動筆" panose="02020300000000000000" pitchFamily="18" charset="-120"/>
                <a:cs typeface="宅在家自動筆" panose="02020300000000000000" pitchFamily="18" charset="-120"/>
              </a:rPr>
              <a:t>補充</a:t>
            </a:r>
            <a:r>
              <a:rPr lang="en-US" altLang="zh-TW" dirty="0">
                <a:latin typeface="宅在家自動筆" panose="02020300000000000000" pitchFamily="18" charset="-120"/>
                <a:ea typeface="宅在家自動筆" panose="02020300000000000000" pitchFamily="18" charset="-120"/>
                <a:cs typeface="宅在家自動筆" panose="02020300000000000000" pitchFamily="18" charset="-120"/>
              </a:rPr>
              <a:t>:</a:t>
            </a:r>
            <a:r>
              <a:rPr lang="zh-TW" altLang="en-US" dirty="0">
                <a:latin typeface="宅在家自動筆" panose="02020300000000000000" pitchFamily="18" charset="-120"/>
                <a:ea typeface="宅在家自動筆" panose="02020300000000000000" pitchFamily="18" charset="-120"/>
                <a:cs typeface="宅在家自動筆" panose="02020300000000000000" pitchFamily="18" charset="-120"/>
              </a:rPr>
              <a:t>惡意軟體、加密、比特幣</a:t>
            </a:r>
            <a:endParaRPr dirty="0">
              <a:latin typeface="宅在家自動筆" panose="02020300000000000000" pitchFamily="18" charset="-120"/>
              <a:ea typeface="宅在家自動筆" panose="02020300000000000000" pitchFamily="18" charset="-120"/>
              <a:cs typeface="宅在家自動筆" panose="02020300000000000000" pitchFamily="18" charset="-120"/>
            </a:endParaRPr>
          </a:p>
        </p:txBody>
      </p:sp>
      <p:sp>
        <p:nvSpPr>
          <p:cNvPr id="436" name="Google Shape;436;p32"/>
          <p:cNvSpPr txBox="1">
            <a:spLocks noGrp="1"/>
          </p:cNvSpPr>
          <p:nvPr>
            <p:ph type="title"/>
          </p:nvPr>
        </p:nvSpPr>
        <p:spPr>
          <a:xfrm>
            <a:off x="1166475" y="1914400"/>
            <a:ext cx="3898200" cy="126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6000" dirty="0">
                <a:latin typeface="清松手寫體3" panose="00000500000000000000" pitchFamily="2" charset="-120"/>
                <a:ea typeface="清松手寫體3" panose="00000500000000000000" pitchFamily="2" charset="-120"/>
              </a:rPr>
              <a:t>動機</a:t>
            </a:r>
            <a:endParaRPr sz="6000" dirty="0">
              <a:latin typeface="清松手寫體3" panose="00000500000000000000" pitchFamily="2" charset="-120"/>
              <a:ea typeface="清松手寫體3" panose="00000500000000000000" pitchFamily="2" charset="-120"/>
              <a:cs typeface="Montserrat Medium"/>
              <a:sym typeface="Montserrat Medium"/>
            </a:endParaRPr>
          </a:p>
        </p:txBody>
      </p:sp>
      <p:sp>
        <p:nvSpPr>
          <p:cNvPr id="437" name="Google Shape;437;p32"/>
          <p:cNvSpPr txBox="1">
            <a:spLocks noGrp="1"/>
          </p:cNvSpPr>
          <p:nvPr>
            <p:ph type="title" idx="2"/>
          </p:nvPr>
        </p:nvSpPr>
        <p:spPr>
          <a:xfrm>
            <a:off x="1287975" y="644725"/>
            <a:ext cx="1268400" cy="126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grpSp>
        <p:nvGrpSpPr>
          <p:cNvPr id="438" name="Google Shape;438;p32"/>
          <p:cNvGrpSpPr/>
          <p:nvPr/>
        </p:nvGrpSpPr>
        <p:grpSpPr>
          <a:xfrm>
            <a:off x="5965776" y="995687"/>
            <a:ext cx="2048907" cy="3152125"/>
            <a:chOff x="5965776" y="995687"/>
            <a:chExt cx="2048907" cy="3152125"/>
          </a:xfrm>
        </p:grpSpPr>
        <p:sp>
          <p:nvSpPr>
            <p:cNvPr id="439" name="Google Shape;439;p32"/>
            <p:cNvSpPr/>
            <p:nvPr/>
          </p:nvSpPr>
          <p:spPr>
            <a:xfrm>
              <a:off x="6151701" y="995687"/>
              <a:ext cx="1582248" cy="3152125"/>
            </a:xfrm>
            <a:custGeom>
              <a:avLst/>
              <a:gdLst/>
              <a:ahLst/>
              <a:cxnLst/>
              <a:rect l="l" t="t" r="r" b="b"/>
              <a:pathLst>
                <a:path w="34025" h="67784" extrusionOk="0">
                  <a:moveTo>
                    <a:pt x="4295" y="0"/>
                  </a:moveTo>
                  <a:cubicBezTo>
                    <a:pt x="1934" y="0"/>
                    <a:pt x="1" y="1933"/>
                    <a:pt x="1" y="4295"/>
                  </a:cubicBezTo>
                  <a:lnTo>
                    <a:pt x="1" y="63488"/>
                  </a:lnTo>
                  <a:cubicBezTo>
                    <a:pt x="1" y="65850"/>
                    <a:pt x="1934" y="67783"/>
                    <a:pt x="4295" y="67783"/>
                  </a:cubicBezTo>
                  <a:lnTo>
                    <a:pt x="29730" y="67783"/>
                  </a:lnTo>
                  <a:cubicBezTo>
                    <a:pt x="32091" y="67783"/>
                    <a:pt x="34024" y="65850"/>
                    <a:pt x="34024" y="63488"/>
                  </a:cubicBezTo>
                  <a:lnTo>
                    <a:pt x="34024" y="4295"/>
                  </a:lnTo>
                  <a:cubicBezTo>
                    <a:pt x="34024" y="1933"/>
                    <a:pt x="32091" y="0"/>
                    <a:pt x="297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2"/>
            <p:cNvSpPr/>
            <p:nvPr/>
          </p:nvSpPr>
          <p:spPr>
            <a:xfrm>
              <a:off x="6286703" y="1183516"/>
              <a:ext cx="1312161" cy="2606884"/>
            </a:xfrm>
            <a:custGeom>
              <a:avLst/>
              <a:gdLst/>
              <a:ahLst/>
              <a:cxnLst/>
              <a:rect l="l" t="t" r="r" b="b"/>
              <a:pathLst>
                <a:path w="28217" h="56059" extrusionOk="0">
                  <a:moveTo>
                    <a:pt x="1" y="1"/>
                  </a:moveTo>
                  <a:lnTo>
                    <a:pt x="1" y="56059"/>
                  </a:lnTo>
                  <a:lnTo>
                    <a:pt x="28217" y="56059"/>
                  </a:lnTo>
                  <a:lnTo>
                    <a:pt x="2821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32"/>
            <p:cNvSpPr/>
            <p:nvPr/>
          </p:nvSpPr>
          <p:spPr>
            <a:xfrm>
              <a:off x="6793088" y="3902026"/>
              <a:ext cx="299430" cy="99841"/>
            </a:xfrm>
            <a:custGeom>
              <a:avLst/>
              <a:gdLst/>
              <a:ahLst/>
              <a:cxnLst/>
              <a:rect l="l" t="t" r="r" b="b"/>
              <a:pathLst>
                <a:path w="6439" h="2147" extrusionOk="0">
                  <a:moveTo>
                    <a:pt x="1073" y="0"/>
                  </a:moveTo>
                  <a:cubicBezTo>
                    <a:pt x="481" y="0"/>
                    <a:pt x="1" y="481"/>
                    <a:pt x="1" y="1073"/>
                  </a:cubicBezTo>
                  <a:cubicBezTo>
                    <a:pt x="1" y="1666"/>
                    <a:pt x="480" y="2146"/>
                    <a:pt x="1073" y="2146"/>
                  </a:cubicBezTo>
                  <a:lnTo>
                    <a:pt x="5365" y="2146"/>
                  </a:lnTo>
                  <a:cubicBezTo>
                    <a:pt x="5958" y="2146"/>
                    <a:pt x="6439" y="1666"/>
                    <a:pt x="6439" y="1073"/>
                  </a:cubicBezTo>
                  <a:cubicBezTo>
                    <a:pt x="6439" y="481"/>
                    <a:pt x="5960" y="0"/>
                    <a:pt x="536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2"/>
            <p:cNvSpPr/>
            <p:nvPr/>
          </p:nvSpPr>
          <p:spPr>
            <a:xfrm>
              <a:off x="6286703" y="1183562"/>
              <a:ext cx="1312161" cy="2606837"/>
            </a:xfrm>
            <a:custGeom>
              <a:avLst/>
              <a:gdLst/>
              <a:ahLst/>
              <a:cxnLst/>
              <a:rect l="l" t="t" r="r" b="b"/>
              <a:pathLst>
                <a:path w="28217" h="56058" extrusionOk="0">
                  <a:moveTo>
                    <a:pt x="28217" y="1"/>
                  </a:moveTo>
                  <a:lnTo>
                    <a:pt x="1" y="56058"/>
                  </a:lnTo>
                  <a:lnTo>
                    <a:pt x="28217" y="56058"/>
                  </a:lnTo>
                  <a:lnTo>
                    <a:pt x="2821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32"/>
            <p:cNvSpPr/>
            <p:nvPr/>
          </p:nvSpPr>
          <p:spPr>
            <a:xfrm>
              <a:off x="5987308" y="2445439"/>
              <a:ext cx="794588" cy="723997"/>
            </a:xfrm>
            <a:custGeom>
              <a:avLst/>
              <a:gdLst/>
              <a:ahLst/>
              <a:cxnLst/>
              <a:rect l="l" t="t" r="r" b="b"/>
              <a:pathLst>
                <a:path w="17087" h="15569" extrusionOk="0">
                  <a:moveTo>
                    <a:pt x="8544" y="1765"/>
                  </a:moveTo>
                  <a:cubicBezTo>
                    <a:pt x="10084" y="1765"/>
                    <a:pt x="11625" y="2353"/>
                    <a:pt x="12800" y="3528"/>
                  </a:cubicBezTo>
                  <a:cubicBezTo>
                    <a:pt x="15151" y="5879"/>
                    <a:pt x="15151" y="9690"/>
                    <a:pt x="12800" y="12040"/>
                  </a:cubicBezTo>
                  <a:cubicBezTo>
                    <a:pt x="11624" y="13216"/>
                    <a:pt x="10083" y="13804"/>
                    <a:pt x="8543" y="13804"/>
                  </a:cubicBezTo>
                  <a:cubicBezTo>
                    <a:pt x="7003" y="13804"/>
                    <a:pt x="5462" y="13216"/>
                    <a:pt x="4288" y="12041"/>
                  </a:cubicBezTo>
                  <a:cubicBezTo>
                    <a:pt x="1937" y="9690"/>
                    <a:pt x="1937" y="5879"/>
                    <a:pt x="4288" y="3528"/>
                  </a:cubicBezTo>
                  <a:cubicBezTo>
                    <a:pt x="5463" y="2353"/>
                    <a:pt x="7004" y="1765"/>
                    <a:pt x="8544" y="1765"/>
                  </a:cubicBezTo>
                  <a:close/>
                  <a:moveTo>
                    <a:pt x="8544" y="1"/>
                  </a:moveTo>
                  <a:cubicBezTo>
                    <a:pt x="6552" y="1"/>
                    <a:pt x="4560" y="761"/>
                    <a:pt x="3041" y="2280"/>
                  </a:cubicBezTo>
                  <a:cubicBezTo>
                    <a:pt x="1" y="5320"/>
                    <a:pt x="1" y="10249"/>
                    <a:pt x="3041" y="13289"/>
                  </a:cubicBezTo>
                  <a:cubicBezTo>
                    <a:pt x="4561" y="14809"/>
                    <a:pt x="6553" y="15569"/>
                    <a:pt x="8545" y="15569"/>
                  </a:cubicBezTo>
                  <a:cubicBezTo>
                    <a:pt x="10537" y="15569"/>
                    <a:pt x="12530" y="14809"/>
                    <a:pt x="14049" y="13289"/>
                  </a:cubicBezTo>
                  <a:cubicBezTo>
                    <a:pt x="17087" y="10249"/>
                    <a:pt x="17087" y="5321"/>
                    <a:pt x="14049" y="2282"/>
                  </a:cubicBezTo>
                  <a:cubicBezTo>
                    <a:pt x="12529" y="761"/>
                    <a:pt x="10537" y="1"/>
                    <a:pt x="854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32"/>
            <p:cNvSpPr/>
            <p:nvPr/>
          </p:nvSpPr>
          <p:spPr>
            <a:xfrm>
              <a:off x="6077340" y="2527517"/>
              <a:ext cx="614577" cy="559844"/>
            </a:xfrm>
            <a:custGeom>
              <a:avLst/>
              <a:gdLst/>
              <a:ahLst/>
              <a:cxnLst/>
              <a:rect l="l" t="t" r="r" b="b"/>
              <a:pathLst>
                <a:path w="13216" h="12039" extrusionOk="0">
                  <a:moveTo>
                    <a:pt x="6608" y="0"/>
                  </a:moveTo>
                  <a:cubicBezTo>
                    <a:pt x="5068" y="0"/>
                    <a:pt x="3527" y="588"/>
                    <a:pt x="2352" y="1763"/>
                  </a:cubicBezTo>
                  <a:cubicBezTo>
                    <a:pt x="1" y="4114"/>
                    <a:pt x="1" y="7925"/>
                    <a:pt x="2352" y="10276"/>
                  </a:cubicBezTo>
                  <a:cubicBezTo>
                    <a:pt x="3526" y="11451"/>
                    <a:pt x="5067" y="12039"/>
                    <a:pt x="6607" y="12039"/>
                  </a:cubicBezTo>
                  <a:cubicBezTo>
                    <a:pt x="8147" y="12039"/>
                    <a:pt x="9688" y="11451"/>
                    <a:pt x="10864" y="10275"/>
                  </a:cubicBezTo>
                  <a:cubicBezTo>
                    <a:pt x="13215" y="7925"/>
                    <a:pt x="13215" y="4114"/>
                    <a:pt x="10864" y="1763"/>
                  </a:cubicBezTo>
                  <a:cubicBezTo>
                    <a:pt x="9689" y="588"/>
                    <a:pt x="8148" y="0"/>
                    <a:pt x="660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32"/>
            <p:cNvSpPr/>
            <p:nvPr/>
          </p:nvSpPr>
          <p:spPr>
            <a:xfrm>
              <a:off x="6551033" y="2973813"/>
              <a:ext cx="356163" cy="356023"/>
            </a:xfrm>
            <a:custGeom>
              <a:avLst/>
              <a:gdLst/>
              <a:ahLst/>
              <a:cxnLst/>
              <a:rect l="l" t="t" r="r" b="b"/>
              <a:pathLst>
                <a:path w="7659" h="7656" extrusionOk="0">
                  <a:moveTo>
                    <a:pt x="1357" y="0"/>
                  </a:moveTo>
                  <a:lnTo>
                    <a:pt x="0" y="1356"/>
                  </a:lnTo>
                  <a:lnTo>
                    <a:pt x="6301" y="7656"/>
                  </a:lnTo>
                  <a:lnTo>
                    <a:pt x="7658" y="6301"/>
                  </a:lnTo>
                  <a:lnTo>
                    <a:pt x="135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32"/>
            <p:cNvSpPr/>
            <p:nvPr/>
          </p:nvSpPr>
          <p:spPr>
            <a:xfrm>
              <a:off x="6206018" y="2650473"/>
              <a:ext cx="351140" cy="313845"/>
            </a:xfrm>
            <a:custGeom>
              <a:avLst/>
              <a:gdLst/>
              <a:ahLst/>
              <a:cxnLst/>
              <a:rect l="l" t="t" r="r" b="b"/>
              <a:pathLst>
                <a:path w="7551" h="6749" extrusionOk="0">
                  <a:moveTo>
                    <a:pt x="3774" y="0"/>
                  </a:moveTo>
                  <a:cubicBezTo>
                    <a:pt x="3125" y="0"/>
                    <a:pt x="2596" y="527"/>
                    <a:pt x="2596" y="1179"/>
                  </a:cubicBezTo>
                  <a:cubicBezTo>
                    <a:pt x="2596" y="1422"/>
                    <a:pt x="2670" y="1648"/>
                    <a:pt x="2795" y="1836"/>
                  </a:cubicBezTo>
                  <a:cubicBezTo>
                    <a:pt x="2633" y="1964"/>
                    <a:pt x="2485" y="2127"/>
                    <a:pt x="2357" y="2313"/>
                  </a:cubicBezTo>
                  <a:cubicBezTo>
                    <a:pt x="1883" y="2014"/>
                    <a:pt x="1408" y="1717"/>
                    <a:pt x="934" y="1419"/>
                  </a:cubicBezTo>
                  <a:cubicBezTo>
                    <a:pt x="897" y="1396"/>
                    <a:pt x="861" y="1386"/>
                    <a:pt x="826" y="1386"/>
                  </a:cubicBezTo>
                  <a:cubicBezTo>
                    <a:pt x="647" y="1386"/>
                    <a:pt x="530" y="1661"/>
                    <a:pt x="722" y="1782"/>
                  </a:cubicBezTo>
                  <a:cubicBezTo>
                    <a:pt x="1198" y="2080"/>
                    <a:pt x="1673" y="2378"/>
                    <a:pt x="2148" y="2678"/>
                  </a:cubicBezTo>
                  <a:cubicBezTo>
                    <a:pt x="1984" y="3026"/>
                    <a:pt x="1879" y="3434"/>
                    <a:pt x="1860" y="3869"/>
                  </a:cubicBezTo>
                  <a:cubicBezTo>
                    <a:pt x="1331" y="3813"/>
                    <a:pt x="799" y="3758"/>
                    <a:pt x="269" y="3703"/>
                  </a:cubicBezTo>
                  <a:cubicBezTo>
                    <a:pt x="260" y="3702"/>
                    <a:pt x="251" y="3701"/>
                    <a:pt x="243" y="3701"/>
                  </a:cubicBezTo>
                  <a:cubicBezTo>
                    <a:pt x="0" y="3701"/>
                    <a:pt x="10" y="4096"/>
                    <a:pt x="269" y="4122"/>
                  </a:cubicBezTo>
                  <a:cubicBezTo>
                    <a:pt x="802" y="4178"/>
                    <a:pt x="1334" y="4232"/>
                    <a:pt x="1867" y="4288"/>
                  </a:cubicBezTo>
                  <a:cubicBezTo>
                    <a:pt x="1896" y="4666"/>
                    <a:pt x="1988" y="5019"/>
                    <a:pt x="2128" y="5330"/>
                  </a:cubicBezTo>
                  <a:cubicBezTo>
                    <a:pt x="1749" y="5684"/>
                    <a:pt x="1369" y="6039"/>
                    <a:pt x="989" y="6393"/>
                  </a:cubicBezTo>
                  <a:cubicBezTo>
                    <a:pt x="835" y="6538"/>
                    <a:pt x="981" y="6749"/>
                    <a:pt x="1147" y="6749"/>
                  </a:cubicBezTo>
                  <a:cubicBezTo>
                    <a:pt x="1194" y="6749"/>
                    <a:pt x="1243" y="6732"/>
                    <a:pt x="1287" y="6691"/>
                  </a:cubicBezTo>
                  <a:cubicBezTo>
                    <a:pt x="1639" y="6364"/>
                    <a:pt x="1988" y="6036"/>
                    <a:pt x="2338" y="5709"/>
                  </a:cubicBezTo>
                  <a:cubicBezTo>
                    <a:pt x="2689" y="6236"/>
                    <a:pt x="3203" y="6570"/>
                    <a:pt x="3776" y="6570"/>
                  </a:cubicBezTo>
                  <a:cubicBezTo>
                    <a:pt x="4350" y="6570"/>
                    <a:pt x="4862" y="6237"/>
                    <a:pt x="5214" y="5709"/>
                  </a:cubicBezTo>
                  <a:cubicBezTo>
                    <a:pt x="5565" y="6036"/>
                    <a:pt x="5915" y="6364"/>
                    <a:pt x="6265" y="6691"/>
                  </a:cubicBezTo>
                  <a:cubicBezTo>
                    <a:pt x="6309" y="6732"/>
                    <a:pt x="6358" y="6749"/>
                    <a:pt x="6406" y="6749"/>
                  </a:cubicBezTo>
                  <a:cubicBezTo>
                    <a:pt x="6571" y="6749"/>
                    <a:pt x="6717" y="6538"/>
                    <a:pt x="6562" y="6393"/>
                  </a:cubicBezTo>
                  <a:cubicBezTo>
                    <a:pt x="6183" y="6039"/>
                    <a:pt x="5804" y="5684"/>
                    <a:pt x="5424" y="5330"/>
                  </a:cubicBezTo>
                  <a:cubicBezTo>
                    <a:pt x="5563" y="5019"/>
                    <a:pt x="5656" y="4666"/>
                    <a:pt x="5685" y="4288"/>
                  </a:cubicBezTo>
                  <a:cubicBezTo>
                    <a:pt x="6219" y="4232"/>
                    <a:pt x="6751" y="4178"/>
                    <a:pt x="7283" y="4122"/>
                  </a:cubicBezTo>
                  <a:cubicBezTo>
                    <a:pt x="7539" y="4096"/>
                    <a:pt x="7551" y="3701"/>
                    <a:pt x="7306" y="3701"/>
                  </a:cubicBezTo>
                  <a:cubicBezTo>
                    <a:pt x="7298" y="3701"/>
                    <a:pt x="7289" y="3702"/>
                    <a:pt x="7280" y="3703"/>
                  </a:cubicBezTo>
                  <a:cubicBezTo>
                    <a:pt x="6751" y="3758"/>
                    <a:pt x="6219" y="3813"/>
                    <a:pt x="5688" y="3869"/>
                  </a:cubicBezTo>
                  <a:cubicBezTo>
                    <a:pt x="5668" y="3434"/>
                    <a:pt x="5565" y="3026"/>
                    <a:pt x="5400" y="2678"/>
                  </a:cubicBezTo>
                  <a:cubicBezTo>
                    <a:pt x="5875" y="2379"/>
                    <a:pt x="6351" y="2080"/>
                    <a:pt x="6827" y="1782"/>
                  </a:cubicBezTo>
                  <a:cubicBezTo>
                    <a:pt x="7019" y="1661"/>
                    <a:pt x="6900" y="1386"/>
                    <a:pt x="6723" y="1386"/>
                  </a:cubicBezTo>
                  <a:cubicBezTo>
                    <a:pt x="6689" y="1386"/>
                    <a:pt x="6653" y="1396"/>
                    <a:pt x="6616" y="1419"/>
                  </a:cubicBezTo>
                  <a:cubicBezTo>
                    <a:pt x="6142" y="1717"/>
                    <a:pt x="5665" y="2014"/>
                    <a:pt x="5191" y="2313"/>
                  </a:cubicBezTo>
                  <a:cubicBezTo>
                    <a:pt x="5063" y="2127"/>
                    <a:pt x="4916" y="1967"/>
                    <a:pt x="4753" y="1836"/>
                  </a:cubicBezTo>
                  <a:cubicBezTo>
                    <a:pt x="4880" y="1649"/>
                    <a:pt x="4953" y="1422"/>
                    <a:pt x="4953" y="1179"/>
                  </a:cubicBezTo>
                  <a:cubicBezTo>
                    <a:pt x="4953" y="528"/>
                    <a:pt x="4426" y="0"/>
                    <a:pt x="37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32"/>
            <p:cNvSpPr/>
            <p:nvPr/>
          </p:nvSpPr>
          <p:spPr>
            <a:xfrm>
              <a:off x="5965776" y="1311447"/>
              <a:ext cx="837231" cy="638154"/>
            </a:xfrm>
            <a:custGeom>
              <a:avLst/>
              <a:gdLst/>
              <a:ahLst/>
              <a:cxnLst/>
              <a:rect l="l" t="t" r="r" b="b"/>
              <a:pathLst>
                <a:path w="18004" h="13723" extrusionOk="0">
                  <a:moveTo>
                    <a:pt x="1033" y="0"/>
                  </a:moveTo>
                  <a:cubicBezTo>
                    <a:pt x="436" y="0"/>
                    <a:pt x="0" y="487"/>
                    <a:pt x="67" y="1082"/>
                  </a:cubicBezTo>
                  <a:lnTo>
                    <a:pt x="1375" y="12641"/>
                  </a:lnTo>
                  <a:cubicBezTo>
                    <a:pt x="1443" y="13237"/>
                    <a:pt x="1988" y="13722"/>
                    <a:pt x="2586" y="13722"/>
                  </a:cubicBezTo>
                  <a:lnTo>
                    <a:pt x="15427" y="13722"/>
                  </a:lnTo>
                  <a:cubicBezTo>
                    <a:pt x="16024" y="13722"/>
                    <a:pt x="16580" y="13237"/>
                    <a:pt x="16660" y="12645"/>
                  </a:cubicBezTo>
                  <a:lnTo>
                    <a:pt x="17924" y="3237"/>
                  </a:lnTo>
                  <a:cubicBezTo>
                    <a:pt x="18004" y="2642"/>
                    <a:pt x="17578" y="2159"/>
                    <a:pt x="16979" y="2159"/>
                  </a:cubicBezTo>
                  <a:lnTo>
                    <a:pt x="10452" y="2159"/>
                  </a:lnTo>
                  <a:cubicBezTo>
                    <a:pt x="9854" y="2159"/>
                    <a:pt x="9363" y="1674"/>
                    <a:pt x="9363" y="1079"/>
                  </a:cubicBezTo>
                  <a:cubicBezTo>
                    <a:pt x="9363" y="486"/>
                    <a:pt x="8874" y="0"/>
                    <a:pt x="827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32"/>
            <p:cNvSpPr/>
            <p:nvPr/>
          </p:nvSpPr>
          <p:spPr>
            <a:xfrm>
              <a:off x="6048321" y="1358648"/>
              <a:ext cx="671636" cy="638712"/>
            </a:xfrm>
            <a:custGeom>
              <a:avLst/>
              <a:gdLst/>
              <a:ahLst/>
              <a:cxnLst/>
              <a:rect l="l" t="t" r="r" b="b"/>
              <a:pathLst>
                <a:path w="14443" h="13735" extrusionOk="0">
                  <a:moveTo>
                    <a:pt x="1" y="0"/>
                  </a:moveTo>
                  <a:lnTo>
                    <a:pt x="1" y="13735"/>
                  </a:lnTo>
                  <a:lnTo>
                    <a:pt x="14443" y="13735"/>
                  </a:lnTo>
                  <a:lnTo>
                    <a:pt x="1444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32"/>
            <p:cNvSpPr/>
            <p:nvPr/>
          </p:nvSpPr>
          <p:spPr>
            <a:xfrm>
              <a:off x="5965776" y="1390968"/>
              <a:ext cx="837231" cy="638154"/>
            </a:xfrm>
            <a:custGeom>
              <a:avLst/>
              <a:gdLst/>
              <a:ahLst/>
              <a:cxnLst/>
              <a:rect l="l" t="t" r="r" b="b"/>
              <a:pathLst>
                <a:path w="18004" h="13723" extrusionOk="0">
                  <a:moveTo>
                    <a:pt x="1033" y="1"/>
                  </a:moveTo>
                  <a:cubicBezTo>
                    <a:pt x="436" y="1"/>
                    <a:pt x="0" y="488"/>
                    <a:pt x="67" y="1082"/>
                  </a:cubicBezTo>
                  <a:lnTo>
                    <a:pt x="1375" y="12641"/>
                  </a:lnTo>
                  <a:cubicBezTo>
                    <a:pt x="1443" y="13237"/>
                    <a:pt x="1988" y="13723"/>
                    <a:pt x="2586" y="13723"/>
                  </a:cubicBezTo>
                  <a:lnTo>
                    <a:pt x="15427" y="13723"/>
                  </a:lnTo>
                  <a:cubicBezTo>
                    <a:pt x="16024" y="13723"/>
                    <a:pt x="16580" y="13237"/>
                    <a:pt x="16660" y="12645"/>
                  </a:cubicBezTo>
                  <a:lnTo>
                    <a:pt x="17924" y="3236"/>
                  </a:lnTo>
                  <a:cubicBezTo>
                    <a:pt x="18004" y="2643"/>
                    <a:pt x="17578" y="2158"/>
                    <a:pt x="16979" y="2158"/>
                  </a:cubicBezTo>
                  <a:lnTo>
                    <a:pt x="10452" y="2158"/>
                  </a:lnTo>
                  <a:cubicBezTo>
                    <a:pt x="9854" y="2158"/>
                    <a:pt x="9363" y="1673"/>
                    <a:pt x="9363" y="1080"/>
                  </a:cubicBezTo>
                  <a:cubicBezTo>
                    <a:pt x="9363" y="486"/>
                    <a:pt x="8874" y="1"/>
                    <a:pt x="827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32"/>
            <p:cNvSpPr/>
            <p:nvPr/>
          </p:nvSpPr>
          <p:spPr>
            <a:xfrm>
              <a:off x="6323999" y="1390968"/>
              <a:ext cx="127882" cy="100399"/>
            </a:xfrm>
            <a:custGeom>
              <a:avLst/>
              <a:gdLst/>
              <a:ahLst/>
              <a:cxnLst/>
              <a:rect l="l" t="t" r="r" b="b"/>
              <a:pathLst>
                <a:path w="2750" h="2159" extrusionOk="0">
                  <a:moveTo>
                    <a:pt x="1" y="1"/>
                  </a:moveTo>
                  <a:cubicBezTo>
                    <a:pt x="601" y="1"/>
                    <a:pt x="1090" y="486"/>
                    <a:pt x="1090" y="1080"/>
                  </a:cubicBezTo>
                  <a:cubicBezTo>
                    <a:pt x="1090" y="1673"/>
                    <a:pt x="1579" y="2158"/>
                    <a:pt x="2179" y="2158"/>
                  </a:cubicBezTo>
                  <a:lnTo>
                    <a:pt x="2749" y="2158"/>
                  </a:lnTo>
                  <a:cubicBezTo>
                    <a:pt x="2151" y="2158"/>
                    <a:pt x="1660" y="1673"/>
                    <a:pt x="1660" y="1080"/>
                  </a:cubicBezTo>
                  <a:cubicBezTo>
                    <a:pt x="1660" y="486"/>
                    <a:pt x="1171" y="1"/>
                    <a:pt x="571" y="1"/>
                  </a:cubicBezTo>
                  <a:close/>
                </a:path>
              </a:pathLst>
            </a:custGeom>
            <a:solidFill>
              <a:srgbClr val="F78A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32"/>
            <p:cNvSpPr/>
            <p:nvPr/>
          </p:nvSpPr>
          <p:spPr>
            <a:xfrm>
              <a:off x="7311705" y="3318498"/>
              <a:ext cx="702978" cy="383041"/>
            </a:xfrm>
            <a:custGeom>
              <a:avLst/>
              <a:gdLst/>
              <a:ahLst/>
              <a:cxnLst/>
              <a:rect l="l" t="t" r="r" b="b"/>
              <a:pathLst>
                <a:path w="15117" h="8237" extrusionOk="0">
                  <a:moveTo>
                    <a:pt x="1738" y="0"/>
                  </a:moveTo>
                  <a:cubicBezTo>
                    <a:pt x="782" y="0"/>
                    <a:pt x="0" y="782"/>
                    <a:pt x="0" y="1737"/>
                  </a:cubicBezTo>
                  <a:lnTo>
                    <a:pt x="0" y="6500"/>
                  </a:lnTo>
                  <a:cubicBezTo>
                    <a:pt x="0" y="7455"/>
                    <a:pt x="782" y="8237"/>
                    <a:pt x="1738" y="8237"/>
                  </a:cubicBezTo>
                  <a:lnTo>
                    <a:pt x="13379" y="8237"/>
                  </a:lnTo>
                  <a:cubicBezTo>
                    <a:pt x="14333" y="8237"/>
                    <a:pt x="15116" y="7455"/>
                    <a:pt x="15116" y="6500"/>
                  </a:cubicBezTo>
                  <a:lnTo>
                    <a:pt x="15116" y="1737"/>
                  </a:lnTo>
                  <a:cubicBezTo>
                    <a:pt x="15116" y="782"/>
                    <a:pt x="14335" y="0"/>
                    <a:pt x="1337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32"/>
            <p:cNvSpPr/>
            <p:nvPr/>
          </p:nvSpPr>
          <p:spPr>
            <a:xfrm>
              <a:off x="7311565" y="3526044"/>
              <a:ext cx="703118" cy="84263"/>
            </a:xfrm>
            <a:custGeom>
              <a:avLst/>
              <a:gdLst/>
              <a:ahLst/>
              <a:cxnLst/>
              <a:rect l="l" t="t" r="r" b="b"/>
              <a:pathLst>
                <a:path w="15120" h="1812" extrusionOk="0">
                  <a:moveTo>
                    <a:pt x="1" y="1"/>
                  </a:moveTo>
                  <a:lnTo>
                    <a:pt x="1" y="1811"/>
                  </a:lnTo>
                  <a:lnTo>
                    <a:pt x="15119" y="1811"/>
                  </a:lnTo>
                  <a:lnTo>
                    <a:pt x="1511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32"/>
            <p:cNvSpPr/>
            <p:nvPr/>
          </p:nvSpPr>
          <p:spPr>
            <a:xfrm>
              <a:off x="7767494" y="3477049"/>
              <a:ext cx="175640" cy="77845"/>
            </a:xfrm>
            <a:custGeom>
              <a:avLst/>
              <a:gdLst/>
              <a:ahLst/>
              <a:cxnLst/>
              <a:rect l="l" t="t" r="r" b="b"/>
              <a:pathLst>
                <a:path w="3777" h="1674" extrusionOk="0">
                  <a:moveTo>
                    <a:pt x="836" y="1"/>
                  </a:moveTo>
                  <a:cubicBezTo>
                    <a:pt x="375" y="1"/>
                    <a:pt x="1" y="375"/>
                    <a:pt x="1" y="836"/>
                  </a:cubicBezTo>
                  <a:cubicBezTo>
                    <a:pt x="1" y="1300"/>
                    <a:pt x="373" y="1674"/>
                    <a:pt x="836" y="1674"/>
                  </a:cubicBezTo>
                  <a:lnTo>
                    <a:pt x="2938" y="1674"/>
                  </a:lnTo>
                  <a:cubicBezTo>
                    <a:pt x="3402" y="1674"/>
                    <a:pt x="3776" y="1300"/>
                    <a:pt x="3776" y="836"/>
                  </a:cubicBezTo>
                  <a:cubicBezTo>
                    <a:pt x="3776" y="375"/>
                    <a:pt x="3402" y="1"/>
                    <a:pt x="293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32"/>
            <p:cNvSpPr/>
            <p:nvPr/>
          </p:nvSpPr>
          <p:spPr>
            <a:xfrm>
              <a:off x="7833995" y="3477049"/>
              <a:ext cx="109188" cy="77845"/>
            </a:xfrm>
            <a:custGeom>
              <a:avLst/>
              <a:gdLst/>
              <a:ahLst/>
              <a:cxnLst/>
              <a:rect l="l" t="t" r="r" b="b"/>
              <a:pathLst>
                <a:path w="2348" h="1674" extrusionOk="0">
                  <a:moveTo>
                    <a:pt x="800" y="1"/>
                  </a:moveTo>
                  <a:lnTo>
                    <a:pt x="0" y="1674"/>
                  </a:lnTo>
                  <a:lnTo>
                    <a:pt x="1511" y="1674"/>
                  </a:lnTo>
                  <a:cubicBezTo>
                    <a:pt x="1973" y="1674"/>
                    <a:pt x="2348" y="1300"/>
                    <a:pt x="2348" y="836"/>
                  </a:cubicBezTo>
                  <a:cubicBezTo>
                    <a:pt x="2346" y="375"/>
                    <a:pt x="1972" y="1"/>
                    <a:pt x="15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32"/>
            <p:cNvSpPr/>
            <p:nvPr/>
          </p:nvSpPr>
          <p:spPr>
            <a:xfrm>
              <a:off x="7398854" y="3405878"/>
              <a:ext cx="223445" cy="15206"/>
            </a:xfrm>
            <a:custGeom>
              <a:avLst/>
              <a:gdLst/>
              <a:ahLst/>
              <a:cxnLst/>
              <a:rect l="l" t="t" r="r" b="b"/>
              <a:pathLst>
                <a:path w="4805" h="327" extrusionOk="0">
                  <a:moveTo>
                    <a:pt x="1" y="1"/>
                  </a:moveTo>
                  <a:lnTo>
                    <a:pt x="1" y="326"/>
                  </a:lnTo>
                  <a:lnTo>
                    <a:pt x="4804" y="326"/>
                  </a:lnTo>
                  <a:lnTo>
                    <a:pt x="480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32"/>
            <p:cNvSpPr/>
            <p:nvPr/>
          </p:nvSpPr>
          <p:spPr>
            <a:xfrm>
              <a:off x="7398854" y="3448662"/>
              <a:ext cx="308265" cy="15160"/>
            </a:xfrm>
            <a:custGeom>
              <a:avLst/>
              <a:gdLst/>
              <a:ahLst/>
              <a:cxnLst/>
              <a:rect l="l" t="t" r="r" b="b"/>
              <a:pathLst>
                <a:path w="6629" h="326" extrusionOk="0">
                  <a:moveTo>
                    <a:pt x="1" y="1"/>
                  </a:moveTo>
                  <a:lnTo>
                    <a:pt x="1" y="326"/>
                  </a:lnTo>
                  <a:lnTo>
                    <a:pt x="6628" y="326"/>
                  </a:lnTo>
                  <a:lnTo>
                    <a:pt x="662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35"/>
          <p:cNvSpPr txBox="1">
            <a:spLocks noGrp="1"/>
          </p:cNvSpPr>
          <p:nvPr>
            <p:ph type="title"/>
          </p:nvPr>
        </p:nvSpPr>
        <p:spPr>
          <a:xfrm>
            <a:off x="720000" y="44005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4000" dirty="0">
                <a:latin typeface="清松手寫體3" panose="00000500000000000000" pitchFamily="2" charset="-120"/>
                <a:ea typeface="清松手寫體3" panose="00000500000000000000" pitchFamily="2" charset="-120"/>
              </a:rPr>
              <a:t>動機</a:t>
            </a:r>
            <a:endParaRPr sz="4000" dirty="0">
              <a:latin typeface="清松手寫體3" panose="00000500000000000000" pitchFamily="2" charset="-120"/>
              <a:ea typeface="清松手寫體3" panose="00000500000000000000" pitchFamily="2" charset="-120"/>
            </a:endParaRPr>
          </a:p>
        </p:txBody>
      </p:sp>
      <p:sp>
        <p:nvSpPr>
          <p:cNvPr id="484" name="Google Shape;484;p35"/>
          <p:cNvSpPr txBox="1">
            <a:spLocks noGrp="1"/>
          </p:cNvSpPr>
          <p:nvPr>
            <p:ph type="subTitle" idx="1"/>
          </p:nvPr>
        </p:nvSpPr>
        <p:spPr>
          <a:xfrm>
            <a:off x="3291594" y="3326200"/>
            <a:ext cx="2560800" cy="79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latin typeface="宅在家自動筆" panose="02020300000000000000" pitchFamily="18" charset="-120"/>
                <a:ea typeface="宅在家自動筆" panose="02020300000000000000" pitchFamily="18" charset="-120"/>
                <a:cs typeface="宅在家自動筆" panose="02020300000000000000" pitchFamily="18" charset="-120"/>
              </a:rPr>
              <a:t>賺錢的方法都寫在法律裡，先拿到錢，之後怎麼洗錢再說，但尚且時候未到</a:t>
            </a:r>
            <a:endParaRPr dirty="0">
              <a:latin typeface="宅在家自動筆" panose="02020300000000000000" pitchFamily="18" charset="-120"/>
              <a:ea typeface="宅在家自動筆" panose="02020300000000000000" pitchFamily="18" charset="-120"/>
              <a:cs typeface="宅在家自動筆" panose="02020300000000000000" pitchFamily="18" charset="-120"/>
            </a:endParaRPr>
          </a:p>
        </p:txBody>
      </p:sp>
      <p:sp>
        <p:nvSpPr>
          <p:cNvPr id="485" name="Google Shape;485;p35"/>
          <p:cNvSpPr txBox="1">
            <a:spLocks noGrp="1"/>
          </p:cNvSpPr>
          <p:nvPr>
            <p:ph type="subTitle" idx="2"/>
          </p:nvPr>
        </p:nvSpPr>
        <p:spPr>
          <a:xfrm>
            <a:off x="720325" y="2818138"/>
            <a:ext cx="2560200" cy="79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latin typeface="宅在家自動筆" panose="02020300000000000000" pitchFamily="18" charset="-120"/>
                <a:ea typeface="宅在家自動筆" panose="02020300000000000000" pitchFamily="18" charset="-120"/>
                <a:cs typeface="宅在家自動筆" panose="02020300000000000000" pitchFamily="18" charset="-120"/>
              </a:rPr>
              <a:t>學習資安相關的東西，對惡意軟體的分析產生了些興趣，開始逆向分析前，該自己寫一個</a:t>
            </a:r>
            <a:endParaRPr dirty="0">
              <a:latin typeface="宅在家自動筆" panose="02020300000000000000" pitchFamily="18" charset="-120"/>
              <a:ea typeface="宅在家自動筆" panose="02020300000000000000" pitchFamily="18" charset="-120"/>
              <a:cs typeface="宅在家自動筆" panose="02020300000000000000" pitchFamily="18" charset="-120"/>
            </a:endParaRPr>
          </a:p>
        </p:txBody>
      </p:sp>
      <p:sp>
        <p:nvSpPr>
          <p:cNvPr id="486" name="Google Shape;486;p35"/>
          <p:cNvSpPr txBox="1">
            <a:spLocks noGrp="1"/>
          </p:cNvSpPr>
          <p:nvPr>
            <p:ph type="subTitle" idx="3"/>
          </p:nvPr>
        </p:nvSpPr>
        <p:spPr>
          <a:xfrm>
            <a:off x="5863475" y="2665338"/>
            <a:ext cx="2560200" cy="79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latin typeface="宅在家自動筆" panose="02020300000000000000" pitchFamily="18" charset="-120"/>
                <a:ea typeface="宅在家自動筆" panose="02020300000000000000" pitchFamily="18" charset="-120"/>
                <a:cs typeface="宅在家自動筆" panose="02020300000000000000" pitchFamily="18" charset="-120"/>
              </a:rPr>
              <a:t>該戴上什麼顏色的帽子，在這邊什麼都不能帶，但絕對不是綠的，可是真的有綠帽</a:t>
            </a:r>
            <a:endParaRPr dirty="0">
              <a:latin typeface="宅在家自動筆" panose="02020300000000000000" pitchFamily="18" charset="-120"/>
              <a:ea typeface="宅在家自動筆" panose="02020300000000000000" pitchFamily="18" charset="-120"/>
              <a:cs typeface="宅在家自動筆" panose="02020300000000000000" pitchFamily="18" charset="-120"/>
            </a:endParaRPr>
          </a:p>
        </p:txBody>
      </p:sp>
      <p:sp>
        <p:nvSpPr>
          <p:cNvPr id="487" name="Google Shape;487;p35"/>
          <p:cNvSpPr txBox="1">
            <a:spLocks noGrp="1"/>
          </p:cNvSpPr>
          <p:nvPr>
            <p:ph type="subTitle" idx="4"/>
          </p:nvPr>
        </p:nvSpPr>
        <p:spPr>
          <a:xfrm>
            <a:off x="3291894" y="2918344"/>
            <a:ext cx="25602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latin typeface="宅在家自動筆" panose="02020300000000000000" pitchFamily="18" charset="-120"/>
                <a:ea typeface="宅在家自動筆" panose="02020300000000000000" pitchFamily="18" charset="-120"/>
                <a:cs typeface="宅在家自動筆" panose="02020300000000000000" pitchFamily="18" charset="-120"/>
              </a:rPr>
              <a:t>錢錢</a:t>
            </a:r>
            <a:endParaRPr dirty="0">
              <a:latin typeface="宅在家自動筆" panose="02020300000000000000" pitchFamily="18" charset="-120"/>
              <a:ea typeface="宅在家自動筆" panose="02020300000000000000" pitchFamily="18" charset="-120"/>
              <a:cs typeface="宅在家自動筆" panose="02020300000000000000" pitchFamily="18" charset="-120"/>
            </a:endParaRPr>
          </a:p>
        </p:txBody>
      </p:sp>
      <p:sp>
        <p:nvSpPr>
          <p:cNvPr id="488" name="Google Shape;488;p35"/>
          <p:cNvSpPr txBox="1">
            <a:spLocks noGrp="1"/>
          </p:cNvSpPr>
          <p:nvPr>
            <p:ph type="subTitle" idx="5"/>
          </p:nvPr>
        </p:nvSpPr>
        <p:spPr>
          <a:xfrm>
            <a:off x="5863475" y="2255394"/>
            <a:ext cx="25602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latin typeface="宅在家自動筆" panose="02020300000000000000" pitchFamily="18" charset="-120"/>
                <a:ea typeface="宅在家自動筆" panose="02020300000000000000" pitchFamily="18" charset="-120"/>
                <a:cs typeface="宅在家自動筆" panose="02020300000000000000" pitchFamily="18" charset="-120"/>
              </a:rPr>
              <a:t>白</a:t>
            </a:r>
            <a:r>
              <a:rPr lang="en-US" altLang="zh-TW" dirty="0">
                <a:latin typeface="宅在家自動筆" panose="02020300000000000000" pitchFamily="18" charset="-120"/>
                <a:ea typeface="宅在家自動筆" panose="02020300000000000000" pitchFamily="18" charset="-120"/>
                <a:cs typeface="宅在家自動筆" panose="02020300000000000000" pitchFamily="18" charset="-120"/>
              </a:rPr>
              <a:t>?/</a:t>
            </a:r>
            <a:r>
              <a:rPr lang="zh-TW" altLang="en-US" dirty="0">
                <a:latin typeface="宅在家自動筆" panose="02020300000000000000" pitchFamily="18" charset="-120"/>
                <a:ea typeface="宅在家自動筆" panose="02020300000000000000" pitchFamily="18" charset="-120"/>
                <a:cs typeface="宅在家自動筆" panose="02020300000000000000" pitchFamily="18" charset="-120"/>
              </a:rPr>
              <a:t>灰</a:t>
            </a:r>
            <a:r>
              <a:rPr lang="en-US" altLang="zh-TW" dirty="0">
                <a:latin typeface="宅在家自動筆" panose="02020300000000000000" pitchFamily="18" charset="-120"/>
                <a:ea typeface="宅在家自動筆" panose="02020300000000000000" pitchFamily="18" charset="-120"/>
                <a:cs typeface="宅在家自動筆" panose="02020300000000000000" pitchFamily="18" charset="-120"/>
              </a:rPr>
              <a:t>?/</a:t>
            </a:r>
            <a:r>
              <a:rPr lang="zh-TW" altLang="en-US" dirty="0">
                <a:latin typeface="宅在家自動筆" panose="02020300000000000000" pitchFamily="18" charset="-120"/>
                <a:ea typeface="宅在家自動筆" panose="02020300000000000000" pitchFamily="18" charset="-120"/>
                <a:cs typeface="宅在家自動筆" panose="02020300000000000000" pitchFamily="18" charset="-120"/>
              </a:rPr>
              <a:t>黑</a:t>
            </a:r>
            <a:r>
              <a:rPr lang="en-US" altLang="zh-TW" dirty="0">
                <a:latin typeface="宅在家自動筆" panose="02020300000000000000" pitchFamily="18" charset="-120"/>
                <a:ea typeface="宅在家自動筆" panose="02020300000000000000" pitchFamily="18" charset="-120"/>
                <a:cs typeface="宅在家自動筆" panose="02020300000000000000" pitchFamily="18" charset="-120"/>
              </a:rPr>
              <a:t>?</a:t>
            </a:r>
            <a:endParaRPr dirty="0">
              <a:latin typeface="宅在家自動筆" panose="02020300000000000000" pitchFamily="18" charset="-120"/>
              <a:ea typeface="宅在家自動筆" panose="02020300000000000000" pitchFamily="18" charset="-120"/>
              <a:cs typeface="宅在家自動筆" panose="02020300000000000000" pitchFamily="18" charset="-120"/>
            </a:endParaRPr>
          </a:p>
        </p:txBody>
      </p:sp>
      <p:sp>
        <p:nvSpPr>
          <p:cNvPr id="489" name="Google Shape;489;p35"/>
          <p:cNvSpPr txBox="1">
            <a:spLocks noGrp="1"/>
          </p:cNvSpPr>
          <p:nvPr>
            <p:ph type="subTitle" idx="6"/>
          </p:nvPr>
        </p:nvSpPr>
        <p:spPr>
          <a:xfrm>
            <a:off x="720325" y="2410294"/>
            <a:ext cx="25602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latin typeface="宅在家自動筆" panose="02020300000000000000" pitchFamily="18" charset="-120"/>
                <a:ea typeface="宅在家自動筆" panose="02020300000000000000" pitchFamily="18" charset="-120"/>
                <a:cs typeface="宅在家自動筆" panose="02020300000000000000" pitchFamily="18" charset="-120"/>
              </a:rPr>
              <a:t>資安</a:t>
            </a:r>
            <a:endParaRPr dirty="0">
              <a:latin typeface="宅在家自動筆" panose="02020300000000000000" pitchFamily="18" charset="-120"/>
              <a:ea typeface="宅在家自動筆" panose="02020300000000000000" pitchFamily="18" charset="-120"/>
              <a:cs typeface="宅在家自動筆" panose="02020300000000000000" pitchFamily="18" charset="-120"/>
            </a:endParaRPr>
          </a:p>
        </p:txBody>
      </p:sp>
      <p:sp>
        <p:nvSpPr>
          <p:cNvPr id="490" name="Google Shape;490;p35"/>
          <p:cNvSpPr/>
          <p:nvPr/>
        </p:nvSpPr>
        <p:spPr>
          <a:xfrm>
            <a:off x="1530625" y="1526162"/>
            <a:ext cx="939600" cy="6432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1" name="Google Shape;491;p35"/>
          <p:cNvSpPr/>
          <p:nvPr/>
        </p:nvSpPr>
        <p:spPr>
          <a:xfrm>
            <a:off x="6673775" y="1502587"/>
            <a:ext cx="939600" cy="6432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2" name="Google Shape;492;p35"/>
          <p:cNvSpPr/>
          <p:nvPr/>
        </p:nvSpPr>
        <p:spPr>
          <a:xfrm>
            <a:off x="4102194" y="2022128"/>
            <a:ext cx="939600" cy="6432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3" name="Google Shape;493;p35"/>
          <p:cNvGrpSpPr/>
          <p:nvPr/>
        </p:nvGrpSpPr>
        <p:grpSpPr>
          <a:xfrm>
            <a:off x="7230039" y="3811111"/>
            <a:ext cx="871198" cy="1042743"/>
            <a:chOff x="7379089" y="3801161"/>
            <a:chExt cx="871198" cy="1042743"/>
          </a:xfrm>
        </p:grpSpPr>
        <p:grpSp>
          <p:nvGrpSpPr>
            <p:cNvPr id="494" name="Google Shape;494;p35"/>
            <p:cNvGrpSpPr/>
            <p:nvPr/>
          </p:nvGrpSpPr>
          <p:grpSpPr>
            <a:xfrm>
              <a:off x="7379089" y="3801161"/>
              <a:ext cx="705638" cy="799226"/>
              <a:chOff x="8058092" y="4132000"/>
              <a:chExt cx="518052" cy="586760"/>
            </a:xfrm>
          </p:grpSpPr>
          <p:sp>
            <p:nvSpPr>
              <p:cNvPr id="495" name="Google Shape;495;p35"/>
              <p:cNvSpPr/>
              <p:nvPr/>
            </p:nvSpPr>
            <p:spPr>
              <a:xfrm>
                <a:off x="8058092" y="4132000"/>
                <a:ext cx="518052" cy="586760"/>
              </a:xfrm>
              <a:custGeom>
                <a:avLst/>
                <a:gdLst/>
                <a:ahLst/>
                <a:cxnLst/>
                <a:rect l="l" t="t" r="r" b="b"/>
                <a:pathLst>
                  <a:path w="28689" h="32494" extrusionOk="0">
                    <a:moveTo>
                      <a:pt x="0" y="0"/>
                    </a:moveTo>
                    <a:lnTo>
                      <a:pt x="0" y="32493"/>
                    </a:lnTo>
                    <a:lnTo>
                      <a:pt x="28689" y="32493"/>
                    </a:lnTo>
                    <a:lnTo>
                      <a:pt x="28689" y="6980"/>
                    </a:lnTo>
                    <a:lnTo>
                      <a:pt x="2223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96" name="Google Shape;496;p35"/>
              <p:cNvGrpSpPr/>
              <p:nvPr/>
            </p:nvGrpSpPr>
            <p:grpSpPr>
              <a:xfrm>
                <a:off x="8114471" y="4218284"/>
                <a:ext cx="414931" cy="423659"/>
                <a:chOff x="6828518" y="2499460"/>
                <a:chExt cx="494142" cy="504536"/>
              </a:xfrm>
            </p:grpSpPr>
            <p:sp>
              <p:nvSpPr>
                <p:cNvPr id="497" name="Google Shape;497;p35"/>
                <p:cNvSpPr/>
                <p:nvPr/>
              </p:nvSpPr>
              <p:spPr>
                <a:xfrm>
                  <a:off x="6828518" y="2499460"/>
                  <a:ext cx="346360" cy="196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06" h="912" extrusionOk="0">
                      <a:moveTo>
                        <a:pt x="0" y="1"/>
                      </a:moveTo>
                      <a:lnTo>
                        <a:pt x="0" y="912"/>
                      </a:lnTo>
                      <a:lnTo>
                        <a:pt x="16105" y="912"/>
                      </a:lnTo>
                      <a:lnTo>
                        <a:pt x="1610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8" name="Google Shape;498;p35"/>
                <p:cNvSpPr/>
                <p:nvPr/>
              </p:nvSpPr>
              <p:spPr>
                <a:xfrm>
                  <a:off x="6828518" y="2568729"/>
                  <a:ext cx="346360" cy="196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06" h="913" extrusionOk="0">
                      <a:moveTo>
                        <a:pt x="0" y="0"/>
                      </a:moveTo>
                      <a:lnTo>
                        <a:pt x="0" y="913"/>
                      </a:lnTo>
                      <a:lnTo>
                        <a:pt x="16105" y="913"/>
                      </a:lnTo>
                      <a:lnTo>
                        <a:pt x="1610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9" name="Google Shape;499;p35"/>
                <p:cNvSpPr/>
                <p:nvPr/>
              </p:nvSpPr>
              <p:spPr>
                <a:xfrm>
                  <a:off x="6828518" y="2637998"/>
                  <a:ext cx="494142" cy="196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978" h="913" extrusionOk="0">
                      <a:moveTo>
                        <a:pt x="0" y="0"/>
                      </a:moveTo>
                      <a:lnTo>
                        <a:pt x="0" y="912"/>
                      </a:lnTo>
                      <a:lnTo>
                        <a:pt x="22977" y="912"/>
                      </a:lnTo>
                      <a:lnTo>
                        <a:pt x="22977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0" name="Google Shape;500;p35"/>
                <p:cNvSpPr/>
                <p:nvPr/>
              </p:nvSpPr>
              <p:spPr>
                <a:xfrm>
                  <a:off x="6828518" y="2707266"/>
                  <a:ext cx="494142" cy="196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978" h="914" extrusionOk="0">
                      <a:moveTo>
                        <a:pt x="0" y="1"/>
                      </a:moveTo>
                      <a:lnTo>
                        <a:pt x="0" y="913"/>
                      </a:lnTo>
                      <a:lnTo>
                        <a:pt x="22977" y="913"/>
                      </a:lnTo>
                      <a:lnTo>
                        <a:pt x="22977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1" name="Google Shape;501;p35"/>
                <p:cNvSpPr/>
                <p:nvPr/>
              </p:nvSpPr>
              <p:spPr>
                <a:xfrm>
                  <a:off x="6828518" y="2776557"/>
                  <a:ext cx="494142" cy="196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978" h="913" extrusionOk="0">
                      <a:moveTo>
                        <a:pt x="0" y="1"/>
                      </a:moveTo>
                      <a:lnTo>
                        <a:pt x="0" y="913"/>
                      </a:lnTo>
                      <a:lnTo>
                        <a:pt x="22977" y="913"/>
                      </a:lnTo>
                      <a:lnTo>
                        <a:pt x="22977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2" name="Google Shape;502;p35"/>
                <p:cNvSpPr/>
                <p:nvPr/>
              </p:nvSpPr>
              <p:spPr>
                <a:xfrm>
                  <a:off x="6828518" y="2845825"/>
                  <a:ext cx="494142" cy="196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978" h="913" extrusionOk="0">
                      <a:moveTo>
                        <a:pt x="0" y="0"/>
                      </a:moveTo>
                      <a:lnTo>
                        <a:pt x="0" y="912"/>
                      </a:lnTo>
                      <a:lnTo>
                        <a:pt x="22977" y="912"/>
                      </a:lnTo>
                      <a:lnTo>
                        <a:pt x="22977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3" name="Google Shape;503;p35"/>
                <p:cNvSpPr/>
                <p:nvPr/>
              </p:nvSpPr>
              <p:spPr>
                <a:xfrm>
                  <a:off x="6828518" y="2915073"/>
                  <a:ext cx="494142" cy="196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978" h="913" extrusionOk="0">
                      <a:moveTo>
                        <a:pt x="0" y="1"/>
                      </a:moveTo>
                      <a:lnTo>
                        <a:pt x="0" y="913"/>
                      </a:lnTo>
                      <a:lnTo>
                        <a:pt x="22977" y="913"/>
                      </a:lnTo>
                      <a:lnTo>
                        <a:pt x="22977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4" name="Google Shape;504;p35"/>
                <p:cNvSpPr/>
                <p:nvPr/>
              </p:nvSpPr>
              <p:spPr>
                <a:xfrm>
                  <a:off x="6828518" y="2984363"/>
                  <a:ext cx="494142" cy="196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978" h="913" extrusionOk="0">
                      <a:moveTo>
                        <a:pt x="0" y="1"/>
                      </a:moveTo>
                      <a:lnTo>
                        <a:pt x="0" y="913"/>
                      </a:lnTo>
                      <a:lnTo>
                        <a:pt x="22977" y="913"/>
                      </a:lnTo>
                      <a:lnTo>
                        <a:pt x="22977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505" name="Google Shape;505;p35"/>
            <p:cNvSpPr/>
            <p:nvPr/>
          </p:nvSpPr>
          <p:spPr>
            <a:xfrm rot="-7280868">
              <a:off x="7910708" y="4514858"/>
              <a:ext cx="297438" cy="265791"/>
            </a:xfrm>
            <a:custGeom>
              <a:avLst/>
              <a:gdLst/>
              <a:ahLst/>
              <a:cxnLst/>
              <a:rect l="l" t="t" r="r" b="b"/>
              <a:pathLst>
                <a:path w="9451" h="8446" extrusionOk="0">
                  <a:moveTo>
                    <a:pt x="4726" y="1"/>
                  </a:moveTo>
                  <a:cubicBezTo>
                    <a:pt x="3911" y="1"/>
                    <a:pt x="3251" y="661"/>
                    <a:pt x="3251" y="1474"/>
                  </a:cubicBezTo>
                  <a:cubicBezTo>
                    <a:pt x="3251" y="1778"/>
                    <a:pt x="3343" y="2062"/>
                    <a:pt x="3503" y="2296"/>
                  </a:cubicBezTo>
                  <a:cubicBezTo>
                    <a:pt x="3299" y="2458"/>
                    <a:pt x="3113" y="2659"/>
                    <a:pt x="2953" y="2892"/>
                  </a:cubicBezTo>
                  <a:cubicBezTo>
                    <a:pt x="2359" y="2519"/>
                    <a:pt x="1766" y="2146"/>
                    <a:pt x="1172" y="1774"/>
                  </a:cubicBezTo>
                  <a:cubicBezTo>
                    <a:pt x="1125" y="1745"/>
                    <a:pt x="1080" y="1732"/>
                    <a:pt x="1037" y="1732"/>
                  </a:cubicBezTo>
                  <a:cubicBezTo>
                    <a:pt x="812" y="1732"/>
                    <a:pt x="666" y="2077"/>
                    <a:pt x="906" y="2228"/>
                  </a:cubicBezTo>
                  <a:cubicBezTo>
                    <a:pt x="1501" y="2602"/>
                    <a:pt x="2096" y="2974"/>
                    <a:pt x="2691" y="3348"/>
                  </a:cubicBezTo>
                  <a:cubicBezTo>
                    <a:pt x="2483" y="3785"/>
                    <a:pt x="2355" y="4293"/>
                    <a:pt x="2330" y="4840"/>
                  </a:cubicBezTo>
                  <a:cubicBezTo>
                    <a:pt x="1665" y="4771"/>
                    <a:pt x="1001" y="4701"/>
                    <a:pt x="337" y="4633"/>
                  </a:cubicBezTo>
                  <a:cubicBezTo>
                    <a:pt x="326" y="4631"/>
                    <a:pt x="315" y="4631"/>
                    <a:pt x="305" y="4631"/>
                  </a:cubicBezTo>
                  <a:cubicBezTo>
                    <a:pt x="1" y="4631"/>
                    <a:pt x="13" y="5124"/>
                    <a:pt x="337" y="5158"/>
                  </a:cubicBezTo>
                  <a:lnTo>
                    <a:pt x="2338" y="5367"/>
                  </a:lnTo>
                  <a:cubicBezTo>
                    <a:pt x="2374" y="5839"/>
                    <a:pt x="2490" y="6281"/>
                    <a:pt x="2663" y="6670"/>
                  </a:cubicBezTo>
                  <a:lnTo>
                    <a:pt x="1238" y="8001"/>
                  </a:lnTo>
                  <a:cubicBezTo>
                    <a:pt x="1045" y="8181"/>
                    <a:pt x="1227" y="8446"/>
                    <a:pt x="1434" y="8446"/>
                  </a:cubicBezTo>
                  <a:cubicBezTo>
                    <a:pt x="1494" y="8446"/>
                    <a:pt x="1555" y="8424"/>
                    <a:pt x="1610" y="8372"/>
                  </a:cubicBezTo>
                  <a:cubicBezTo>
                    <a:pt x="2049" y="7963"/>
                    <a:pt x="2488" y="7554"/>
                    <a:pt x="2927" y="7146"/>
                  </a:cubicBezTo>
                  <a:cubicBezTo>
                    <a:pt x="3366" y="7806"/>
                    <a:pt x="4010" y="8223"/>
                    <a:pt x="4726" y="8223"/>
                  </a:cubicBezTo>
                  <a:cubicBezTo>
                    <a:pt x="5442" y="8223"/>
                    <a:pt x="6084" y="7806"/>
                    <a:pt x="6525" y="7146"/>
                  </a:cubicBezTo>
                  <a:cubicBezTo>
                    <a:pt x="6963" y="7555"/>
                    <a:pt x="7401" y="7965"/>
                    <a:pt x="7841" y="8372"/>
                  </a:cubicBezTo>
                  <a:cubicBezTo>
                    <a:pt x="7896" y="8424"/>
                    <a:pt x="7957" y="8446"/>
                    <a:pt x="8017" y="8446"/>
                  </a:cubicBezTo>
                  <a:cubicBezTo>
                    <a:pt x="8224" y="8446"/>
                    <a:pt x="8407" y="8181"/>
                    <a:pt x="8214" y="8001"/>
                  </a:cubicBezTo>
                  <a:lnTo>
                    <a:pt x="6787" y="6671"/>
                  </a:lnTo>
                  <a:cubicBezTo>
                    <a:pt x="6963" y="6282"/>
                    <a:pt x="7077" y="5841"/>
                    <a:pt x="7114" y="5367"/>
                  </a:cubicBezTo>
                  <a:lnTo>
                    <a:pt x="9114" y="5158"/>
                  </a:lnTo>
                  <a:cubicBezTo>
                    <a:pt x="9438" y="5123"/>
                    <a:pt x="9451" y="4630"/>
                    <a:pt x="9146" y="4630"/>
                  </a:cubicBezTo>
                  <a:cubicBezTo>
                    <a:pt x="9136" y="4630"/>
                    <a:pt x="9125" y="4630"/>
                    <a:pt x="9114" y="4631"/>
                  </a:cubicBezTo>
                  <a:cubicBezTo>
                    <a:pt x="8450" y="4701"/>
                    <a:pt x="7785" y="4768"/>
                    <a:pt x="7121" y="4838"/>
                  </a:cubicBezTo>
                  <a:cubicBezTo>
                    <a:pt x="7096" y="4292"/>
                    <a:pt x="6967" y="3784"/>
                    <a:pt x="6760" y="3348"/>
                  </a:cubicBezTo>
                  <a:cubicBezTo>
                    <a:pt x="7356" y="2974"/>
                    <a:pt x="7951" y="2602"/>
                    <a:pt x="8546" y="2228"/>
                  </a:cubicBezTo>
                  <a:cubicBezTo>
                    <a:pt x="8786" y="2077"/>
                    <a:pt x="8640" y="1732"/>
                    <a:pt x="8415" y="1732"/>
                  </a:cubicBezTo>
                  <a:cubicBezTo>
                    <a:pt x="8372" y="1732"/>
                    <a:pt x="8326" y="1745"/>
                    <a:pt x="8279" y="1774"/>
                  </a:cubicBezTo>
                  <a:cubicBezTo>
                    <a:pt x="7685" y="2146"/>
                    <a:pt x="7091" y="2519"/>
                    <a:pt x="6498" y="2892"/>
                  </a:cubicBezTo>
                  <a:cubicBezTo>
                    <a:pt x="6337" y="2661"/>
                    <a:pt x="6154" y="2458"/>
                    <a:pt x="5948" y="2296"/>
                  </a:cubicBezTo>
                  <a:cubicBezTo>
                    <a:pt x="6107" y="2062"/>
                    <a:pt x="6200" y="1778"/>
                    <a:pt x="6200" y="1474"/>
                  </a:cubicBezTo>
                  <a:cubicBezTo>
                    <a:pt x="6200" y="661"/>
                    <a:pt x="5539" y="1"/>
                    <a:pt x="47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06" name="Google Shape;506;p35"/>
          <p:cNvSpPr/>
          <p:nvPr/>
        </p:nvSpPr>
        <p:spPr>
          <a:xfrm>
            <a:off x="7011938" y="1651425"/>
            <a:ext cx="263275" cy="345525"/>
          </a:xfrm>
          <a:custGeom>
            <a:avLst/>
            <a:gdLst/>
            <a:ahLst/>
            <a:cxnLst/>
            <a:rect l="l" t="t" r="r" b="b"/>
            <a:pathLst>
              <a:path w="10531" h="13821" extrusionOk="0">
                <a:moveTo>
                  <a:pt x="5268" y="813"/>
                </a:moveTo>
                <a:cubicBezTo>
                  <a:pt x="6465" y="813"/>
                  <a:pt x="7730" y="1380"/>
                  <a:pt x="8032" y="2910"/>
                </a:cubicBezTo>
                <a:cubicBezTo>
                  <a:pt x="6782" y="2260"/>
                  <a:pt x="5913" y="2161"/>
                  <a:pt x="5268" y="2161"/>
                </a:cubicBezTo>
                <a:cubicBezTo>
                  <a:pt x="4622" y="2161"/>
                  <a:pt x="3753" y="2260"/>
                  <a:pt x="2504" y="2910"/>
                </a:cubicBezTo>
                <a:cubicBezTo>
                  <a:pt x="2811" y="1375"/>
                  <a:pt x="4071" y="813"/>
                  <a:pt x="5268" y="813"/>
                </a:cubicBezTo>
                <a:close/>
                <a:moveTo>
                  <a:pt x="5328" y="2972"/>
                </a:moveTo>
                <a:cubicBezTo>
                  <a:pt x="5639" y="2972"/>
                  <a:pt x="6019" y="3008"/>
                  <a:pt x="6481" y="3144"/>
                </a:cubicBezTo>
                <a:lnTo>
                  <a:pt x="6481" y="4722"/>
                </a:lnTo>
                <a:cubicBezTo>
                  <a:pt x="6481" y="5393"/>
                  <a:pt x="5934" y="5940"/>
                  <a:pt x="5263" y="5940"/>
                </a:cubicBezTo>
                <a:cubicBezTo>
                  <a:pt x="4591" y="5940"/>
                  <a:pt x="4045" y="5393"/>
                  <a:pt x="4045" y="4722"/>
                </a:cubicBezTo>
                <a:lnTo>
                  <a:pt x="4045" y="3144"/>
                </a:lnTo>
                <a:cubicBezTo>
                  <a:pt x="4539" y="2999"/>
                  <a:pt x="4935" y="2973"/>
                  <a:pt x="5263" y="2973"/>
                </a:cubicBezTo>
                <a:cubicBezTo>
                  <a:pt x="5284" y="2972"/>
                  <a:pt x="5306" y="2972"/>
                  <a:pt x="5328" y="2972"/>
                </a:cubicBezTo>
                <a:close/>
                <a:moveTo>
                  <a:pt x="7293" y="3441"/>
                </a:moveTo>
                <a:cubicBezTo>
                  <a:pt x="7537" y="3550"/>
                  <a:pt x="7808" y="3696"/>
                  <a:pt x="8099" y="3863"/>
                </a:cubicBezTo>
                <a:cubicBezTo>
                  <a:pt x="8016" y="6070"/>
                  <a:pt x="6678" y="8095"/>
                  <a:pt x="5268" y="8095"/>
                </a:cubicBezTo>
                <a:cubicBezTo>
                  <a:pt x="3857" y="8095"/>
                  <a:pt x="2525" y="6070"/>
                  <a:pt x="2436" y="3873"/>
                </a:cubicBezTo>
                <a:cubicBezTo>
                  <a:pt x="2722" y="3701"/>
                  <a:pt x="2998" y="3561"/>
                  <a:pt x="3243" y="3446"/>
                </a:cubicBezTo>
                <a:lnTo>
                  <a:pt x="3243" y="4722"/>
                </a:lnTo>
                <a:cubicBezTo>
                  <a:pt x="3243" y="5835"/>
                  <a:pt x="4154" y="6746"/>
                  <a:pt x="5268" y="6746"/>
                </a:cubicBezTo>
                <a:cubicBezTo>
                  <a:pt x="6382" y="6746"/>
                  <a:pt x="7293" y="5835"/>
                  <a:pt x="7293" y="4722"/>
                </a:cubicBezTo>
                <a:lnTo>
                  <a:pt x="7293" y="3441"/>
                </a:lnTo>
                <a:close/>
                <a:moveTo>
                  <a:pt x="7693" y="7819"/>
                </a:moveTo>
                <a:cubicBezTo>
                  <a:pt x="8807" y="7819"/>
                  <a:pt x="9718" y="8730"/>
                  <a:pt x="9718" y="9843"/>
                </a:cubicBezTo>
                <a:lnTo>
                  <a:pt x="9718" y="12004"/>
                </a:lnTo>
                <a:cubicBezTo>
                  <a:pt x="9718" y="12227"/>
                  <a:pt x="9536" y="12410"/>
                  <a:pt x="9317" y="12410"/>
                </a:cubicBezTo>
                <a:lnTo>
                  <a:pt x="8448" y="12410"/>
                </a:lnTo>
                <a:lnTo>
                  <a:pt x="8641" y="9927"/>
                </a:lnTo>
                <a:cubicBezTo>
                  <a:pt x="8646" y="9817"/>
                  <a:pt x="8604" y="9708"/>
                  <a:pt x="8537" y="9625"/>
                </a:cubicBezTo>
                <a:cubicBezTo>
                  <a:pt x="8459" y="9536"/>
                  <a:pt x="8354" y="9495"/>
                  <a:pt x="8235" y="9495"/>
                </a:cubicBezTo>
                <a:lnTo>
                  <a:pt x="2301" y="9495"/>
                </a:lnTo>
                <a:cubicBezTo>
                  <a:pt x="2192" y="9495"/>
                  <a:pt x="2082" y="9536"/>
                  <a:pt x="2004" y="9625"/>
                </a:cubicBezTo>
                <a:cubicBezTo>
                  <a:pt x="1926" y="9708"/>
                  <a:pt x="1884" y="9817"/>
                  <a:pt x="1900" y="9927"/>
                </a:cubicBezTo>
                <a:lnTo>
                  <a:pt x="2087" y="12410"/>
                </a:lnTo>
                <a:lnTo>
                  <a:pt x="1223" y="12410"/>
                </a:lnTo>
                <a:cubicBezTo>
                  <a:pt x="1000" y="12410"/>
                  <a:pt x="817" y="12227"/>
                  <a:pt x="817" y="12004"/>
                </a:cubicBezTo>
                <a:lnTo>
                  <a:pt x="817" y="9843"/>
                </a:lnTo>
                <a:cubicBezTo>
                  <a:pt x="817" y="8730"/>
                  <a:pt x="1728" y="7819"/>
                  <a:pt x="2842" y="7819"/>
                </a:cubicBezTo>
                <a:lnTo>
                  <a:pt x="3123" y="7819"/>
                </a:lnTo>
                <a:cubicBezTo>
                  <a:pt x="3748" y="8521"/>
                  <a:pt x="4492" y="8901"/>
                  <a:pt x="5268" y="8901"/>
                </a:cubicBezTo>
                <a:cubicBezTo>
                  <a:pt x="6043" y="8901"/>
                  <a:pt x="6782" y="8521"/>
                  <a:pt x="7418" y="7819"/>
                </a:cubicBezTo>
                <a:close/>
                <a:moveTo>
                  <a:pt x="7797" y="10307"/>
                </a:moveTo>
                <a:lnTo>
                  <a:pt x="7589" y="13008"/>
                </a:lnTo>
                <a:lnTo>
                  <a:pt x="2946" y="13008"/>
                </a:lnTo>
                <a:lnTo>
                  <a:pt x="2738" y="10307"/>
                </a:lnTo>
                <a:close/>
                <a:moveTo>
                  <a:pt x="5263" y="1"/>
                </a:moveTo>
                <a:cubicBezTo>
                  <a:pt x="4232" y="1"/>
                  <a:pt x="3347" y="318"/>
                  <a:pt x="2696" y="917"/>
                </a:cubicBezTo>
                <a:cubicBezTo>
                  <a:pt x="1994" y="1567"/>
                  <a:pt x="1619" y="2509"/>
                  <a:pt x="1619" y="3644"/>
                </a:cubicBezTo>
                <a:cubicBezTo>
                  <a:pt x="1619" y="4826"/>
                  <a:pt x="1952" y="6049"/>
                  <a:pt x="2535" y="7033"/>
                </a:cubicBezTo>
                <a:cubicBezTo>
                  <a:pt x="1109" y="7184"/>
                  <a:pt x="0" y="8386"/>
                  <a:pt x="0" y="9849"/>
                </a:cubicBezTo>
                <a:lnTo>
                  <a:pt x="0" y="12009"/>
                </a:lnTo>
                <a:cubicBezTo>
                  <a:pt x="0" y="12680"/>
                  <a:pt x="547" y="13227"/>
                  <a:pt x="1213" y="13227"/>
                </a:cubicBezTo>
                <a:lnTo>
                  <a:pt x="2145" y="13227"/>
                </a:lnTo>
                <a:lnTo>
                  <a:pt x="2166" y="13451"/>
                </a:lnTo>
                <a:cubicBezTo>
                  <a:pt x="2186" y="13659"/>
                  <a:pt x="2358" y="13820"/>
                  <a:pt x="2566" y="13820"/>
                </a:cubicBezTo>
                <a:lnTo>
                  <a:pt x="7964" y="13820"/>
                </a:lnTo>
                <a:cubicBezTo>
                  <a:pt x="8167" y="13820"/>
                  <a:pt x="8354" y="13659"/>
                  <a:pt x="8365" y="13451"/>
                </a:cubicBezTo>
                <a:lnTo>
                  <a:pt x="8386" y="13227"/>
                </a:lnTo>
                <a:lnTo>
                  <a:pt x="9317" y="13227"/>
                </a:lnTo>
                <a:cubicBezTo>
                  <a:pt x="9984" y="13227"/>
                  <a:pt x="10530" y="12680"/>
                  <a:pt x="10530" y="12009"/>
                </a:cubicBezTo>
                <a:lnTo>
                  <a:pt x="10530" y="9849"/>
                </a:lnTo>
                <a:cubicBezTo>
                  <a:pt x="10525" y="8386"/>
                  <a:pt x="9411" y="7178"/>
                  <a:pt x="7990" y="7033"/>
                </a:cubicBezTo>
                <a:cubicBezTo>
                  <a:pt x="8573" y="6049"/>
                  <a:pt x="8906" y="4826"/>
                  <a:pt x="8906" y="3644"/>
                </a:cubicBezTo>
                <a:cubicBezTo>
                  <a:pt x="8906" y="2509"/>
                  <a:pt x="8537" y="1567"/>
                  <a:pt x="7824" y="917"/>
                </a:cubicBezTo>
                <a:cubicBezTo>
                  <a:pt x="7173" y="318"/>
                  <a:pt x="6288" y="1"/>
                  <a:pt x="5263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" name="Google Shape;507;p35"/>
          <p:cNvSpPr/>
          <p:nvPr/>
        </p:nvSpPr>
        <p:spPr>
          <a:xfrm>
            <a:off x="4392537" y="2171102"/>
            <a:ext cx="358914" cy="358784"/>
          </a:xfrm>
          <a:custGeom>
            <a:avLst/>
            <a:gdLst/>
            <a:ahLst/>
            <a:cxnLst/>
            <a:rect l="l" t="t" r="r" b="b"/>
            <a:pathLst>
              <a:path w="13815" h="13810" extrusionOk="0">
                <a:moveTo>
                  <a:pt x="7553" y="4321"/>
                </a:moveTo>
                <a:lnTo>
                  <a:pt x="7553" y="6210"/>
                </a:lnTo>
                <a:lnTo>
                  <a:pt x="3509" y="6210"/>
                </a:lnTo>
                <a:lnTo>
                  <a:pt x="3509" y="4321"/>
                </a:lnTo>
                <a:close/>
                <a:moveTo>
                  <a:pt x="3103" y="3509"/>
                </a:moveTo>
                <a:cubicBezTo>
                  <a:pt x="2884" y="3509"/>
                  <a:pt x="2702" y="3691"/>
                  <a:pt x="2702" y="3915"/>
                </a:cubicBezTo>
                <a:lnTo>
                  <a:pt x="2702" y="6611"/>
                </a:lnTo>
                <a:cubicBezTo>
                  <a:pt x="2702" y="6835"/>
                  <a:pt x="2884" y="7017"/>
                  <a:pt x="3103" y="7017"/>
                </a:cubicBezTo>
                <a:lnTo>
                  <a:pt x="7959" y="7017"/>
                </a:lnTo>
                <a:cubicBezTo>
                  <a:pt x="8178" y="7017"/>
                  <a:pt x="8360" y="6835"/>
                  <a:pt x="8360" y="6611"/>
                </a:cubicBezTo>
                <a:lnTo>
                  <a:pt x="8360" y="3915"/>
                </a:lnTo>
                <a:cubicBezTo>
                  <a:pt x="8360" y="3691"/>
                  <a:pt x="8178" y="3509"/>
                  <a:pt x="7959" y="3509"/>
                </a:cubicBezTo>
                <a:close/>
                <a:moveTo>
                  <a:pt x="11837" y="9471"/>
                </a:moveTo>
                <a:cubicBezTo>
                  <a:pt x="11733" y="9471"/>
                  <a:pt x="11629" y="9510"/>
                  <a:pt x="11550" y="9588"/>
                </a:cubicBezTo>
                <a:lnTo>
                  <a:pt x="10692" y="10447"/>
                </a:lnTo>
                <a:lnTo>
                  <a:pt x="10405" y="10161"/>
                </a:lnTo>
                <a:cubicBezTo>
                  <a:pt x="10327" y="10083"/>
                  <a:pt x="10223" y="10044"/>
                  <a:pt x="10119" y="10044"/>
                </a:cubicBezTo>
                <a:cubicBezTo>
                  <a:pt x="10015" y="10044"/>
                  <a:pt x="9911" y="10083"/>
                  <a:pt x="9833" y="10161"/>
                </a:cubicBezTo>
                <a:cubicBezTo>
                  <a:pt x="9677" y="10317"/>
                  <a:pt x="9677" y="10577"/>
                  <a:pt x="9833" y="10733"/>
                </a:cubicBezTo>
                <a:lnTo>
                  <a:pt x="10405" y="11306"/>
                </a:lnTo>
                <a:cubicBezTo>
                  <a:pt x="10483" y="11384"/>
                  <a:pt x="10582" y="11420"/>
                  <a:pt x="10692" y="11420"/>
                </a:cubicBezTo>
                <a:cubicBezTo>
                  <a:pt x="10796" y="11420"/>
                  <a:pt x="10900" y="11374"/>
                  <a:pt x="10978" y="11306"/>
                </a:cubicBezTo>
                <a:lnTo>
                  <a:pt x="12123" y="10161"/>
                </a:lnTo>
                <a:cubicBezTo>
                  <a:pt x="12279" y="10005"/>
                  <a:pt x="12279" y="9744"/>
                  <a:pt x="12123" y="9588"/>
                </a:cubicBezTo>
                <a:cubicBezTo>
                  <a:pt x="12045" y="9510"/>
                  <a:pt x="11941" y="9471"/>
                  <a:pt x="11837" y="9471"/>
                </a:cubicBezTo>
                <a:close/>
                <a:moveTo>
                  <a:pt x="7532" y="812"/>
                </a:moveTo>
                <a:lnTo>
                  <a:pt x="7532" y="2296"/>
                </a:lnTo>
                <a:cubicBezTo>
                  <a:pt x="7532" y="2520"/>
                  <a:pt x="7714" y="2702"/>
                  <a:pt x="7938" y="2702"/>
                </a:cubicBezTo>
                <a:cubicBezTo>
                  <a:pt x="8157" y="2702"/>
                  <a:pt x="8339" y="2520"/>
                  <a:pt x="8339" y="2296"/>
                </a:cubicBezTo>
                <a:lnTo>
                  <a:pt x="8339" y="1385"/>
                </a:lnTo>
                <a:lnTo>
                  <a:pt x="9146" y="2192"/>
                </a:lnTo>
                <a:lnTo>
                  <a:pt x="9146" y="7355"/>
                </a:lnTo>
                <a:cubicBezTo>
                  <a:pt x="8885" y="7433"/>
                  <a:pt x="8625" y="7527"/>
                  <a:pt x="8360" y="7647"/>
                </a:cubicBezTo>
                <a:cubicBezTo>
                  <a:pt x="8219" y="7709"/>
                  <a:pt x="8120" y="7855"/>
                  <a:pt x="8120" y="8016"/>
                </a:cubicBezTo>
                <a:lnTo>
                  <a:pt x="8120" y="9677"/>
                </a:lnTo>
                <a:cubicBezTo>
                  <a:pt x="8120" y="10463"/>
                  <a:pt x="8328" y="11217"/>
                  <a:pt x="8693" y="11873"/>
                </a:cubicBezTo>
                <a:lnTo>
                  <a:pt x="807" y="11873"/>
                </a:lnTo>
                <a:lnTo>
                  <a:pt x="807" y="11868"/>
                </a:lnTo>
                <a:lnTo>
                  <a:pt x="807" y="9984"/>
                </a:lnTo>
                <a:lnTo>
                  <a:pt x="1484" y="9984"/>
                </a:lnTo>
                <a:cubicBezTo>
                  <a:pt x="1708" y="9984"/>
                  <a:pt x="1890" y="9802"/>
                  <a:pt x="1890" y="9578"/>
                </a:cubicBezTo>
                <a:lnTo>
                  <a:pt x="1890" y="7959"/>
                </a:lnTo>
                <a:cubicBezTo>
                  <a:pt x="1890" y="7735"/>
                  <a:pt x="1702" y="7553"/>
                  <a:pt x="1484" y="7553"/>
                </a:cubicBezTo>
                <a:lnTo>
                  <a:pt x="807" y="7553"/>
                </a:lnTo>
                <a:lnTo>
                  <a:pt x="807" y="5669"/>
                </a:lnTo>
                <a:lnTo>
                  <a:pt x="1484" y="5669"/>
                </a:lnTo>
                <a:cubicBezTo>
                  <a:pt x="1708" y="5669"/>
                  <a:pt x="1890" y="5487"/>
                  <a:pt x="1890" y="5263"/>
                </a:cubicBezTo>
                <a:lnTo>
                  <a:pt x="1890" y="812"/>
                </a:lnTo>
                <a:lnTo>
                  <a:pt x="2697" y="812"/>
                </a:lnTo>
                <a:lnTo>
                  <a:pt x="2697" y="2296"/>
                </a:lnTo>
                <a:cubicBezTo>
                  <a:pt x="2697" y="2520"/>
                  <a:pt x="2879" y="2702"/>
                  <a:pt x="3097" y="2702"/>
                </a:cubicBezTo>
                <a:cubicBezTo>
                  <a:pt x="3316" y="2702"/>
                  <a:pt x="3498" y="2520"/>
                  <a:pt x="3498" y="2296"/>
                </a:cubicBezTo>
                <a:lnTo>
                  <a:pt x="3498" y="812"/>
                </a:lnTo>
                <a:lnTo>
                  <a:pt x="4305" y="812"/>
                </a:lnTo>
                <a:lnTo>
                  <a:pt x="4305" y="2296"/>
                </a:lnTo>
                <a:cubicBezTo>
                  <a:pt x="4305" y="2520"/>
                  <a:pt x="4492" y="2702"/>
                  <a:pt x="4711" y="2702"/>
                </a:cubicBezTo>
                <a:cubicBezTo>
                  <a:pt x="4930" y="2702"/>
                  <a:pt x="5112" y="2520"/>
                  <a:pt x="5112" y="2296"/>
                </a:cubicBezTo>
                <a:lnTo>
                  <a:pt x="5112" y="812"/>
                </a:lnTo>
                <a:lnTo>
                  <a:pt x="5919" y="812"/>
                </a:lnTo>
                <a:lnTo>
                  <a:pt x="5919" y="2296"/>
                </a:lnTo>
                <a:cubicBezTo>
                  <a:pt x="5919" y="2520"/>
                  <a:pt x="6101" y="2702"/>
                  <a:pt x="6325" y="2702"/>
                </a:cubicBezTo>
                <a:cubicBezTo>
                  <a:pt x="6543" y="2702"/>
                  <a:pt x="6725" y="2520"/>
                  <a:pt x="6725" y="2296"/>
                </a:cubicBezTo>
                <a:lnTo>
                  <a:pt x="6725" y="812"/>
                </a:lnTo>
                <a:close/>
                <a:moveTo>
                  <a:pt x="10976" y="7880"/>
                </a:moveTo>
                <a:cubicBezTo>
                  <a:pt x="11648" y="7880"/>
                  <a:pt x="12321" y="8014"/>
                  <a:pt x="13003" y="8282"/>
                </a:cubicBezTo>
                <a:lnTo>
                  <a:pt x="13003" y="9677"/>
                </a:lnTo>
                <a:cubicBezTo>
                  <a:pt x="13003" y="11072"/>
                  <a:pt x="12211" y="12347"/>
                  <a:pt x="10978" y="12961"/>
                </a:cubicBezTo>
                <a:cubicBezTo>
                  <a:pt x="9739" y="12336"/>
                  <a:pt x="8953" y="11072"/>
                  <a:pt x="8953" y="9677"/>
                </a:cubicBezTo>
                <a:lnTo>
                  <a:pt x="8953" y="8282"/>
                </a:lnTo>
                <a:cubicBezTo>
                  <a:pt x="9632" y="8014"/>
                  <a:pt x="10304" y="7880"/>
                  <a:pt x="10976" y="7880"/>
                </a:cubicBezTo>
                <a:close/>
                <a:moveTo>
                  <a:pt x="1484" y="0"/>
                </a:moveTo>
                <a:cubicBezTo>
                  <a:pt x="1265" y="0"/>
                  <a:pt x="1083" y="183"/>
                  <a:pt x="1083" y="406"/>
                </a:cubicBezTo>
                <a:lnTo>
                  <a:pt x="1083" y="4857"/>
                </a:lnTo>
                <a:lnTo>
                  <a:pt x="406" y="4857"/>
                </a:lnTo>
                <a:cubicBezTo>
                  <a:pt x="182" y="4857"/>
                  <a:pt x="0" y="5039"/>
                  <a:pt x="0" y="5258"/>
                </a:cubicBezTo>
                <a:lnTo>
                  <a:pt x="0" y="7959"/>
                </a:lnTo>
                <a:cubicBezTo>
                  <a:pt x="0" y="8183"/>
                  <a:pt x="182" y="8365"/>
                  <a:pt x="406" y="8365"/>
                </a:cubicBezTo>
                <a:lnTo>
                  <a:pt x="1083" y="8365"/>
                </a:lnTo>
                <a:lnTo>
                  <a:pt x="1083" y="9172"/>
                </a:lnTo>
                <a:lnTo>
                  <a:pt x="406" y="9172"/>
                </a:lnTo>
                <a:cubicBezTo>
                  <a:pt x="182" y="9172"/>
                  <a:pt x="0" y="9354"/>
                  <a:pt x="0" y="9573"/>
                </a:cubicBezTo>
                <a:lnTo>
                  <a:pt x="0" y="12274"/>
                </a:lnTo>
                <a:cubicBezTo>
                  <a:pt x="0" y="12493"/>
                  <a:pt x="182" y="12675"/>
                  <a:pt x="406" y="12675"/>
                </a:cubicBezTo>
                <a:lnTo>
                  <a:pt x="9307" y="12675"/>
                </a:lnTo>
                <a:cubicBezTo>
                  <a:pt x="9723" y="13138"/>
                  <a:pt x="10228" y="13518"/>
                  <a:pt x="10817" y="13778"/>
                </a:cubicBezTo>
                <a:cubicBezTo>
                  <a:pt x="10869" y="13799"/>
                  <a:pt x="10923" y="13810"/>
                  <a:pt x="10979" y="13810"/>
                </a:cubicBezTo>
                <a:cubicBezTo>
                  <a:pt x="11034" y="13810"/>
                  <a:pt x="11090" y="13799"/>
                  <a:pt x="11144" y="13778"/>
                </a:cubicBezTo>
                <a:cubicBezTo>
                  <a:pt x="12768" y="13055"/>
                  <a:pt x="13815" y="11446"/>
                  <a:pt x="13815" y="9671"/>
                </a:cubicBezTo>
                <a:lnTo>
                  <a:pt x="13815" y="8011"/>
                </a:lnTo>
                <a:cubicBezTo>
                  <a:pt x="13815" y="7855"/>
                  <a:pt x="13716" y="7714"/>
                  <a:pt x="13575" y="7647"/>
                </a:cubicBezTo>
                <a:cubicBezTo>
                  <a:pt x="12711" y="7265"/>
                  <a:pt x="11841" y="7076"/>
                  <a:pt x="10972" y="7076"/>
                </a:cubicBezTo>
                <a:cubicBezTo>
                  <a:pt x="10642" y="7076"/>
                  <a:pt x="10313" y="7103"/>
                  <a:pt x="9984" y="7157"/>
                </a:cubicBezTo>
                <a:lnTo>
                  <a:pt x="9984" y="2025"/>
                </a:lnTo>
                <a:cubicBezTo>
                  <a:pt x="9984" y="1921"/>
                  <a:pt x="9937" y="1817"/>
                  <a:pt x="9864" y="1739"/>
                </a:cubicBezTo>
                <a:lnTo>
                  <a:pt x="8245" y="120"/>
                </a:lnTo>
                <a:cubicBezTo>
                  <a:pt x="8167" y="42"/>
                  <a:pt x="8068" y="0"/>
                  <a:pt x="7959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8" name="Google Shape;508;p35"/>
          <p:cNvSpPr/>
          <p:nvPr/>
        </p:nvSpPr>
        <p:spPr>
          <a:xfrm>
            <a:off x="1820960" y="1675076"/>
            <a:ext cx="358931" cy="360261"/>
          </a:xfrm>
          <a:custGeom>
            <a:avLst/>
            <a:gdLst/>
            <a:ahLst/>
            <a:cxnLst/>
            <a:rect l="l" t="t" r="r" b="b"/>
            <a:pathLst>
              <a:path w="13764" h="13815" extrusionOk="0">
                <a:moveTo>
                  <a:pt x="12082" y="807"/>
                </a:moveTo>
                <a:lnTo>
                  <a:pt x="6877" y="4493"/>
                </a:lnTo>
                <a:lnTo>
                  <a:pt x="1672" y="807"/>
                </a:lnTo>
                <a:close/>
                <a:moveTo>
                  <a:pt x="813" y="1193"/>
                </a:moveTo>
                <a:lnTo>
                  <a:pt x="5045" y="4185"/>
                </a:lnTo>
                <a:lnTo>
                  <a:pt x="813" y="7178"/>
                </a:lnTo>
                <a:lnTo>
                  <a:pt x="813" y="7152"/>
                </a:lnTo>
                <a:lnTo>
                  <a:pt x="813" y="1219"/>
                </a:lnTo>
                <a:lnTo>
                  <a:pt x="813" y="1193"/>
                </a:lnTo>
                <a:close/>
                <a:moveTo>
                  <a:pt x="12951" y="1193"/>
                </a:moveTo>
                <a:lnTo>
                  <a:pt x="12951" y="1219"/>
                </a:lnTo>
                <a:lnTo>
                  <a:pt x="12951" y="7152"/>
                </a:lnTo>
                <a:lnTo>
                  <a:pt x="12951" y="7178"/>
                </a:lnTo>
                <a:lnTo>
                  <a:pt x="8719" y="4185"/>
                </a:lnTo>
                <a:lnTo>
                  <a:pt x="12951" y="1193"/>
                </a:lnTo>
                <a:close/>
                <a:moveTo>
                  <a:pt x="8032" y="4680"/>
                </a:moveTo>
                <a:lnTo>
                  <a:pt x="12092" y="7558"/>
                </a:lnTo>
                <a:lnTo>
                  <a:pt x="9391" y="7558"/>
                </a:lnTo>
                <a:cubicBezTo>
                  <a:pt x="8558" y="7199"/>
                  <a:pt x="7719" y="7020"/>
                  <a:pt x="6879" y="7020"/>
                </a:cubicBezTo>
                <a:cubicBezTo>
                  <a:pt x="6040" y="7020"/>
                  <a:pt x="5201" y="7199"/>
                  <a:pt x="4368" y="7558"/>
                </a:cubicBezTo>
                <a:lnTo>
                  <a:pt x="1682" y="7558"/>
                </a:lnTo>
                <a:lnTo>
                  <a:pt x="5742" y="4680"/>
                </a:lnTo>
                <a:lnTo>
                  <a:pt x="6653" y="5325"/>
                </a:lnTo>
                <a:cubicBezTo>
                  <a:pt x="6721" y="5377"/>
                  <a:pt x="6799" y="5398"/>
                  <a:pt x="6887" y="5398"/>
                </a:cubicBezTo>
                <a:cubicBezTo>
                  <a:pt x="6970" y="5398"/>
                  <a:pt x="7049" y="5372"/>
                  <a:pt x="7121" y="5325"/>
                </a:cubicBezTo>
                <a:lnTo>
                  <a:pt x="8032" y="4680"/>
                </a:lnTo>
                <a:close/>
                <a:moveTo>
                  <a:pt x="7746" y="9471"/>
                </a:moveTo>
                <a:cubicBezTo>
                  <a:pt x="7642" y="9471"/>
                  <a:pt x="7538" y="9510"/>
                  <a:pt x="7460" y="9588"/>
                </a:cubicBezTo>
                <a:lnTo>
                  <a:pt x="6601" y="10447"/>
                </a:lnTo>
                <a:lnTo>
                  <a:pt x="6315" y="10161"/>
                </a:lnTo>
                <a:cubicBezTo>
                  <a:pt x="6237" y="10083"/>
                  <a:pt x="6132" y="10044"/>
                  <a:pt x="6028" y="10044"/>
                </a:cubicBezTo>
                <a:cubicBezTo>
                  <a:pt x="5923" y="10044"/>
                  <a:pt x="5817" y="10083"/>
                  <a:pt x="5737" y="10161"/>
                </a:cubicBezTo>
                <a:cubicBezTo>
                  <a:pt x="5581" y="10317"/>
                  <a:pt x="5581" y="10577"/>
                  <a:pt x="5737" y="10733"/>
                </a:cubicBezTo>
                <a:lnTo>
                  <a:pt x="6315" y="11301"/>
                </a:lnTo>
                <a:cubicBezTo>
                  <a:pt x="6387" y="11384"/>
                  <a:pt x="6497" y="11421"/>
                  <a:pt x="6601" y="11421"/>
                </a:cubicBezTo>
                <a:cubicBezTo>
                  <a:pt x="6705" y="11421"/>
                  <a:pt x="6809" y="11379"/>
                  <a:pt x="6887" y="11301"/>
                </a:cubicBezTo>
                <a:lnTo>
                  <a:pt x="8032" y="10156"/>
                </a:lnTo>
                <a:cubicBezTo>
                  <a:pt x="8188" y="10000"/>
                  <a:pt x="8188" y="9739"/>
                  <a:pt x="8032" y="9588"/>
                </a:cubicBezTo>
                <a:cubicBezTo>
                  <a:pt x="7954" y="9510"/>
                  <a:pt x="7850" y="9471"/>
                  <a:pt x="7746" y="9471"/>
                </a:cubicBezTo>
                <a:close/>
                <a:moveTo>
                  <a:pt x="6879" y="7823"/>
                </a:moveTo>
                <a:cubicBezTo>
                  <a:pt x="7551" y="7823"/>
                  <a:pt x="8222" y="7957"/>
                  <a:pt x="8902" y="8225"/>
                </a:cubicBezTo>
                <a:lnTo>
                  <a:pt x="8902" y="9672"/>
                </a:lnTo>
                <a:cubicBezTo>
                  <a:pt x="8902" y="11061"/>
                  <a:pt x="8116" y="12337"/>
                  <a:pt x="6877" y="12956"/>
                </a:cubicBezTo>
                <a:cubicBezTo>
                  <a:pt x="5643" y="12331"/>
                  <a:pt x="4857" y="11061"/>
                  <a:pt x="4857" y="9672"/>
                </a:cubicBezTo>
                <a:lnTo>
                  <a:pt x="4857" y="8225"/>
                </a:lnTo>
                <a:cubicBezTo>
                  <a:pt x="5536" y="7957"/>
                  <a:pt x="6208" y="7823"/>
                  <a:pt x="6879" y="7823"/>
                </a:cubicBezTo>
                <a:close/>
                <a:moveTo>
                  <a:pt x="1219" y="1"/>
                </a:moveTo>
                <a:cubicBezTo>
                  <a:pt x="547" y="1"/>
                  <a:pt x="1" y="547"/>
                  <a:pt x="1" y="1219"/>
                </a:cubicBezTo>
                <a:lnTo>
                  <a:pt x="1" y="7152"/>
                </a:lnTo>
                <a:cubicBezTo>
                  <a:pt x="1" y="7824"/>
                  <a:pt x="547" y="8370"/>
                  <a:pt x="1219" y="8370"/>
                </a:cubicBezTo>
                <a:lnTo>
                  <a:pt x="4050" y="8370"/>
                </a:lnTo>
                <a:lnTo>
                  <a:pt x="4050" y="9677"/>
                </a:lnTo>
                <a:cubicBezTo>
                  <a:pt x="4050" y="11452"/>
                  <a:pt x="5097" y="13060"/>
                  <a:pt x="6715" y="13784"/>
                </a:cubicBezTo>
                <a:cubicBezTo>
                  <a:pt x="6767" y="13810"/>
                  <a:pt x="6825" y="13815"/>
                  <a:pt x="6877" y="13815"/>
                </a:cubicBezTo>
                <a:cubicBezTo>
                  <a:pt x="6939" y="13815"/>
                  <a:pt x="6991" y="13799"/>
                  <a:pt x="7043" y="13784"/>
                </a:cubicBezTo>
                <a:cubicBezTo>
                  <a:pt x="8662" y="13060"/>
                  <a:pt x="9708" y="11452"/>
                  <a:pt x="9708" y="9677"/>
                </a:cubicBezTo>
                <a:lnTo>
                  <a:pt x="9708" y="8370"/>
                </a:lnTo>
                <a:lnTo>
                  <a:pt x="12540" y="8370"/>
                </a:lnTo>
                <a:cubicBezTo>
                  <a:pt x="13211" y="8370"/>
                  <a:pt x="13758" y="7824"/>
                  <a:pt x="13758" y="7152"/>
                </a:cubicBezTo>
                <a:lnTo>
                  <a:pt x="13758" y="1219"/>
                </a:lnTo>
                <a:cubicBezTo>
                  <a:pt x="13763" y="547"/>
                  <a:pt x="13217" y="1"/>
                  <a:pt x="12545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36"/>
          <p:cNvSpPr txBox="1">
            <a:spLocks noGrp="1"/>
          </p:cNvSpPr>
          <p:nvPr>
            <p:ph type="title"/>
          </p:nvPr>
        </p:nvSpPr>
        <p:spPr>
          <a:xfrm>
            <a:off x="720000" y="44005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4000" dirty="0">
                <a:latin typeface="清松手寫體3" panose="00000500000000000000" pitchFamily="2" charset="-120"/>
                <a:ea typeface="清松手寫體3" panose="00000500000000000000" pitchFamily="2" charset="-120"/>
              </a:rPr>
              <a:t>惡意軟體</a:t>
            </a:r>
            <a:endParaRPr sz="4000" dirty="0">
              <a:latin typeface="清松手寫體3" panose="00000500000000000000" pitchFamily="2" charset="-120"/>
              <a:ea typeface="清松手寫體3" panose="00000500000000000000" pitchFamily="2" charset="-120"/>
            </a:endParaRPr>
          </a:p>
        </p:txBody>
      </p:sp>
      <p:sp>
        <p:nvSpPr>
          <p:cNvPr id="520" name="Google Shape;520;p36"/>
          <p:cNvSpPr txBox="1">
            <a:spLocks noGrp="1"/>
          </p:cNvSpPr>
          <p:nvPr>
            <p:ph type="subTitle" idx="7"/>
          </p:nvPr>
        </p:nvSpPr>
        <p:spPr>
          <a:xfrm>
            <a:off x="719975" y="1996631"/>
            <a:ext cx="25470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宅在家自動筆" panose="02020300000000000000" pitchFamily="18" charset="-120"/>
                <a:ea typeface="宅在家自動筆" panose="02020300000000000000" pitchFamily="18" charset="-120"/>
                <a:cs typeface="宅在家自動筆" panose="02020300000000000000" pitchFamily="18" charset="-120"/>
              </a:rPr>
              <a:t>Viruses</a:t>
            </a:r>
            <a:endParaRPr dirty="0">
              <a:latin typeface="宅在家自動筆" panose="02020300000000000000" pitchFamily="18" charset="-120"/>
              <a:ea typeface="宅在家自動筆" panose="02020300000000000000" pitchFamily="18" charset="-120"/>
              <a:cs typeface="宅在家自動筆" panose="02020300000000000000" pitchFamily="18" charset="-120"/>
            </a:endParaRPr>
          </a:p>
        </p:txBody>
      </p:sp>
      <p:sp>
        <p:nvSpPr>
          <p:cNvPr id="521" name="Google Shape;521;p36"/>
          <p:cNvSpPr txBox="1">
            <a:spLocks noGrp="1"/>
          </p:cNvSpPr>
          <p:nvPr>
            <p:ph type="subTitle" idx="8"/>
          </p:nvPr>
        </p:nvSpPr>
        <p:spPr>
          <a:xfrm>
            <a:off x="3266847" y="1996631"/>
            <a:ext cx="25878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宅在家自動筆" panose="02020300000000000000" pitchFamily="18" charset="-120"/>
                <a:ea typeface="宅在家自動筆" panose="02020300000000000000" pitchFamily="18" charset="-120"/>
                <a:cs typeface="宅在家自動筆" panose="02020300000000000000" pitchFamily="18" charset="-120"/>
              </a:rPr>
              <a:t>Worms</a:t>
            </a:r>
            <a:endParaRPr dirty="0">
              <a:latin typeface="宅在家自動筆" panose="02020300000000000000" pitchFamily="18" charset="-120"/>
              <a:ea typeface="宅在家自動筆" panose="02020300000000000000" pitchFamily="18" charset="-120"/>
              <a:cs typeface="宅在家自動筆" panose="02020300000000000000" pitchFamily="18" charset="-120"/>
            </a:endParaRPr>
          </a:p>
        </p:txBody>
      </p:sp>
      <p:sp>
        <p:nvSpPr>
          <p:cNvPr id="522" name="Google Shape;522;p36"/>
          <p:cNvSpPr txBox="1">
            <a:spLocks noGrp="1"/>
          </p:cNvSpPr>
          <p:nvPr>
            <p:ph type="subTitle" idx="9"/>
          </p:nvPr>
        </p:nvSpPr>
        <p:spPr>
          <a:xfrm>
            <a:off x="5865925" y="1996631"/>
            <a:ext cx="25470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宅在家自動筆" panose="02020300000000000000" pitchFamily="18" charset="-120"/>
                <a:ea typeface="宅在家自動筆" panose="02020300000000000000" pitchFamily="18" charset="-120"/>
                <a:cs typeface="宅在家自動筆" panose="02020300000000000000" pitchFamily="18" charset="-120"/>
              </a:rPr>
              <a:t>Trojans</a:t>
            </a:r>
            <a:endParaRPr dirty="0">
              <a:latin typeface="宅在家自動筆" panose="02020300000000000000" pitchFamily="18" charset="-120"/>
              <a:ea typeface="宅在家自動筆" panose="02020300000000000000" pitchFamily="18" charset="-120"/>
              <a:cs typeface="宅在家自動筆" panose="02020300000000000000" pitchFamily="18" charset="-120"/>
            </a:endParaRPr>
          </a:p>
        </p:txBody>
      </p:sp>
      <p:sp>
        <p:nvSpPr>
          <p:cNvPr id="523" name="Google Shape;523;p36"/>
          <p:cNvSpPr txBox="1">
            <a:spLocks noGrp="1"/>
          </p:cNvSpPr>
          <p:nvPr>
            <p:ph type="subTitle" idx="13"/>
          </p:nvPr>
        </p:nvSpPr>
        <p:spPr>
          <a:xfrm>
            <a:off x="719975" y="3727119"/>
            <a:ext cx="25470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宅在家自動筆" panose="02020300000000000000" pitchFamily="18" charset="-120"/>
                <a:ea typeface="宅在家自動筆" panose="02020300000000000000" pitchFamily="18" charset="-120"/>
                <a:cs typeface="宅在家自動筆" panose="02020300000000000000" pitchFamily="18" charset="-120"/>
              </a:rPr>
              <a:t>Ransomware</a:t>
            </a:r>
            <a:endParaRPr dirty="0">
              <a:latin typeface="宅在家自動筆" panose="02020300000000000000" pitchFamily="18" charset="-120"/>
              <a:ea typeface="宅在家自動筆" panose="02020300000000000000" pitchFamily="18" charset="-120"/>
              <a:cs typeface="宅在家自動筆" panose="02020300000000000000" pitchFamily="18" charset="-120"/>
            </a:endParaRPr>
          </a:p>
        </p:txBody>
      </p:sp>
      <p:sp>
        <p:nvSpPr>
          <p:cNvPr id="524" name="Google Shape;524;p36"/>
          <p:cNvSpPr txBox="1">
            <a:spLocks noGrp="1"/>
          </p:cNvSpPr>
          <p:nvPr>
            <p:ph type="subTitle" idx="14"/>
          </p:nvPr>
        </p:nvSpPr>
        <p:spPr>
          <a:xfrm>
            <a:off x="3266847" y="3727119"/>
            <a:ext cx="25878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宅在家自動筆" panose="02020300000000000000" pitchFamily="18" charset="-120"/>
                <a:ea typeface="宅在家自動筆" panose="02020300000000000000" pitchFamily="18" charset="-120"/>
                <a:cs typeface="宅在家自動筆" panose="02020300000000000000" pitchFamily="18" charset="-120"/>
              </a:rPr>
              <a:t>Spyware</a:t>
            </a:r>
            <a:endParaRPr dirty="0">
              <a:latin typeface="宅在家自動筆" panose="02020300000000000000" pitchFamily="18" charset="-120"/>
              <a:ea typeface="宅在家自動筆" panose="02020300000000000000" pitchFamily="18" charset="-120"/>
              <a:cs typeface="宅在家自動筆" panose="02020300000000000000" pitchFamily="18" charset="-120"/>
            </a:endParaRPr>
          </a:p>
        </p:txBody>
      </p:sp>
      <p:sp>
        <p:nvSpPr>
          <p:cNvPr id="525" name="Google Shape;525;p36"/>
          <p:cNvSpPr txBox="1">
            <a:spLocks noGrp="1"/>
          </p:cNvSpPr>
          <p:nvPr>
            <p:ph type="subTitle" idx="15"/>
          </p:nvPr>
        </p:nvSpPr>
        <p:spPr>
          <a:xfrm>
            <a:off x="5865925" y="3727119"/>
            <a:ext cx="25470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宅在家自動筆" panose="02020300000000000000" pitchFamily="18" charset="-120"/>
                <a:ea typeface="宅在家自動筆" panose="02020300000000000000" pitchFamily="18" charset="-120"/>
                <a:cs typeface="宅在家自動筆" panose="02020300000000000000" pitchFamily="18" charset="-120"/>
              </a:rPr>
              <a:t>Rootkit</a:t>
            </a:r>
            <a:endParaRPr dirty="0">
              <a:latin typeface="宅在家自動筆" panose="02020300000000000000" pitchFamily="18" charset="-120"/>
              <a:ea typeface="宅在家自動筆" panose="02020300000000000000" pitchFamily="18" charset="-120"/>
              <a:cs typeface="宅在家自動筆" panose="02020300000000000000" pitchFamily="18" charset="-120"/>
            </a:endParaRPr>
          </a:p>
        </p:txBody>
      </p:sp>
      <p:sp>
        <p:nvSpPr>
          <p:cNvPr id="526" name="Google Shape;526;p36"/>
          <p:cNvSpPr/>
          <p:nvPr/>
        </p:nvSpPr>
        <p:spPr>
          <a:xfrm>
            <a:off x="1591925" y="1313906"/>
            <a:ext cx="803100" cy="5496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" name="Google Shape;527;p36"/>
          <p:cNvSpPr/>
          <p:nvPr/>
        </p:nvSpPr>
        <p:spPr>
          <a:xfrm>
            <a:off x="1591925" y="3042212"/>
            <a:ext cx="803100" cy="5460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8" name="Google Shape;528;p36"/>
          <p:cNvSpPr/>
          <p:nvPr/>
        </p:nvSpPr>
        <p:spPr>
          <a:xfrm>
            <a:off x="4159197" y="1313906"/>
            <a:ext cx="803100" cy="5496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9" name="Google Shape;529;p36"/>
          <p:cNvSpPr/>
          <p:nvPr/>
        </p:nvSpPr>
        <p:spPr>
          <a:xfrm>
            <a:off x="6737875" y="1313906"/>
            <a:ext cx="803100" cy="5496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0" name="Google Shape;530;p36"/>
          <p:cNvSpPr/>
          <p:nvPr/>
        </p:nvSpPr>
        <p:spPr>
          <a:xfrm>
            <a:off x="1820788" y="1416080"/>
            <a:ext cx="345375" cy="345225"/>
          </a:xfrm>
          <a:custGeom>
            <a:avLst/>
            <a:gdLst/>
            <a:ahLst/>
            <a:cxnLst/>
            <a:rect l="l" t="t" r="r" b="b"/>
            <a:pathLst>
              <a:path w="13815" h="13809" extrusionOk="0">
                <a:moveTo>
                  <a:pt x="8318" y="1167"/>
                </a:moveTo>
                <a:lnTo>
                  <a:pt x="8318" y="1167"/>
                </a:lnTo>
                <a:cubicBezTo>
                  <a:pt x="9036" y="1443"/>
                  <a:pt x="9692" y="1864"/>
                  <a:pt x="10249" y="2426"/>
                </a:cubicBezTo>
                <a:cubicBezTo>
                  <a:pt x="10431" y="2609"/>
                  <a:pt x="10603" y="2796"/>
                  <a:pt x="10749" y="2999"/>
                </a:cubicBezTo>
                <a:lnTo>
                  <a:pt x="9224" y="2999"/>
                </a:lnTo>
                <a:cubicBezTo>
                  <a:pt x="9104" y="2624"/>
                  <a:pt x="8963" y="2276"/>
                  <a:pt x="8797" y="1958"/>
                </a:cubicBezTo>
                <a:cubicBezTo>
                  <a:pt x="8651" y="1667"/>
                  <a:pt x="8495" y="1396"/>
                  <a:pt x="8318" y="1167"/>
                </a:cubicBezTo>
                <a:close/>
                <a:moveTo>
                  <a:pt x="4357" y="1177"/>
                </a:moveTo>
                <a:cubicBezTo>
                  <a:pt x="4185" y="1406"/>
                  <a:pt x="4024" y="1672"/>
                  <a:pt x="3883" y="1963"/>
                </a:cubicBezTo>
                <a:cubicBezTo>
                  <a:pt x="3717" y="2281"/>
                  <a:pt x="3581" y="2635"/>
                  <a:pt x="3456" y="3004"/>
                </a:cubicBezTo>
                <a:lnTo>
                  <a:pt x="1931" y="3004"/>
                </a:lnTo>
                <a:cubicBezTo>
                  <a:pt x="2545" y="2192"/>
                  <a:pt x="3389" y="1547"/>
                  <a:pt x="4357" y="1177"/>
                </a:cubicBezTo>
                <a:close/>
                <a:moveTo>
                  <a:pt x="5939" y="886"/>
                </a:moveTo>
                <a:lnTo>
                  <a:pt x="5939" y="3004"/>
                </a:lnTo>
                <a:lnTo>
                  <a:pt x="4315" y="3004"/>
                </a:lnTo>
                <a:cubicBezTo>
                  <a:pt x="4404" y="2765"/>
                  <a:pt x="4497" y="2536"/>
                  <a:pt x="4612" y="2322"/>
                </a:cubicBezTo>
                <a:cubicBezTo>
                  <a:pt x="4981" y="1568"/>
                  <a:pt x="5450" y="1068"/>
                  <a:pt x="5939" y="886"/>
                </a:cubicBezTo>
                <a:close/>
                <a:moveTo>
                  <a:pt x="6751" y="888"/>
                </a:moveTo>
                <a:cubicBezTo>
                  <a:pt x="7233" y="1072"/>
                  <a:pt x="7700" y="1570"/>
                  <a:pt x="8078" y="2322"/>
                </a:cubicBezTo>
                <a:cubicBezTo>
                  <a:pt x="8183" y="2536"/>
                  <a:pt x="8276" y="2765"/>
                  <a:pt x="8370" y="3004"/>
                </a:cubicBezTo>
                <a:lnTo>
                  <a:pt x="6751" y="3004"/>
                </a:lnTo>
                <a:lnTo>
                  <a:pt x="6751" y="888"/>
                </a:lnTo>
                <a:close/>
                <a:moveTo>
                  <a:pt x="3238" y="3811"/>
                </a:moveTo>
                <a:cubicBezTo>
                  <a:pt x="3087" y="4477"/>
                  <a:pt x="2998" y="5190"/>
                  <a:pt x="2972" y="5935"/>
                </a:cubicBezTo>
                <a:lnTo>
                  <a:pt x="823" y="5935"/>
                </a:lnTo>
                <a:cubicBezTo>
                  <a:pt x="880" y="5170"/>
                  <a:pt x="1088" y="4456"/>
                  <a:pt x="1421" y="3811"/>
                </a:cubicBezTo>
                <a:close/>
                <a:moveTo>
                  <a:pt x="5939" y="3811"/>
                </a:moveTo>
                <a:lnTo>
                  <a:pt x="5939" y="5935"/>
                </a:lnTo>
                <a:lnTo>
                  <a:pt x="3784" y="5935"/>
                </a:lnTo>
                <a:cubicBezTo>
                  <a:pt x="3810" y="5185"/>
                  <a:pt x="3909" y="4467"/>
                  <a:pt x="4071" y="3811"/>
                </a:cubicBezTo>
                <a:close/>
                <a:moveTo>
                  <a:pt x="8609" y="3811"/>
                </a:moveTo>
                <a:cubicBezTo>
                  <a:pt x="8776" y="4467"/>
                  <a:pt x="8870" y="5185"/>
                  <a:pt x="8896" y="5935"/>
                </a:cubicBezTo>
                <a:lnTo>
                  <a:pt x="6746" y="5935"/>
                </a:lnTo>
                <a:lnTo>
                  <a:pt x="6746" y="3811"/>
                </a:lnTo>
                <a:close/>
                <a:moveTo>
                  <a:pt x="11259" y="3811"/>
                </a:moveTo>
                <a:cubicBezTo>
                  <a:pt x="11597" y="4467"/>
                  <a:pt x="11800" y="5185"/>
                  <a:pt x="11852" y="5935"/>
                </a:cubicBezTo>
                <a:lnTo>
                  <a:pt x="9702" y="5935"/>
                </a:lnTo>
                <a:cubicBezTo>
                  <a:pt x="9676" y="5190"/>
                  <a:pt x="9593" y="4477"/>
                  <a:pt x="9437" y="3811"/>
                </a:cubicBezTo>
                <a:close/>
                <a:moveTo>
                  <a:pt x="11857" y="6742"/>
                </a:moveTo>
                <a:cubicBezTo>
                  <a:pt x="11852" y="6872"/>
                  <a:pt x="11831" y="6991"/>
                  <a:pt x="11821" y="7121"/>
                </a:cubicBezTo>
                <a:cubicBezTo>
                  <a:pt x="11546" y="7085"/>
                  <a:pt x="11272" y="7067"/>
                  <a:pt x="10998" y="7067"/>
                </a:cubicBezTo>
                <a:cubicBezTo>
                  <a:pt x="10560" y="7067"/>
                  <a:pt x="10122" y="7114"/>
                  <a:pt x="9687" y="7210"/>
                </a:cubicBezTo>
                <a:cubicBezTo>
                  <a:pt x="9697" y="7054"/>
                  <a:pt x="9702" y="6898"/>
                  <a:pt x="9713" y="6742"/>
                </a:cubicBezTo>
                <a:close/>
                <a:moveTo>
                  <a:pt x="2972" y="6747"/>
                </a:moveTo>
                <a:cubicBezTo>
                  <a:pt x="2998" y="7512"/>
                  <a:pt x="3092" y="8256"/>
                  <a:pt x="3248" y="8938"/>
                </a:cubicBezTo>
                <a:lnTo>
                  <a:pt x="1452" y="8938"/>
                </a:lnTo>
                <a:cubicBezTo>
                  <a:pt x="1098" y="8261"/>
                  <a:pt x="875" y="7522"/>
                  <a:pt x="823" y="6747"/>
                </a:cubicBezTo>
                <a:close/>
                <a:moveTo>
                  <a:pt x="5934" y="6747"/>
                </a:moveTo>
                <a:lnTo>
                  <a:pt x="5934" y="8938"/>
                </a:lnTo>
                <a:lnTo>
                  <a:pt x="4091" y="8938"/>
                </a:lnTo>
                <a:cubicBezTo>
                  <a:pt x="3914" y="8261"/>
                  <a:pt x="3810" y="7522"/>
                  <a:pt x="3784" y="6747"/>
                </a:cubicBezTo>
                <a:close/>
                <a:moveTo>
                  <a:pt x="8890" y="6747"/>
                </a:moveTo>
                <a:cubicBezTo>
                  <a:pt x="8885" y="6981"/>
                  <a:pt x="8870" y="7220"/>
                  <a:pt x="8844" y="7455"/>
                </a:cubicBezTo>
                <a:cubicBezTo>
                  <a:pt x="8687" y="7512"/>
                  <a:pt x="8542" y="7574"/>
                  <a:pt x="8386" y="7642"/>
                </a:cubicBezTo>
                <a:cubicBezTo>
                  <a:pt x="8240" y="7710"/>
                  <a:pt x="8141" y="7850"/>
                  <a:pt x="8141" y="8017"/>
                </a:cubicBezTo>
                <a:lnTo>
                  <a:pt x="8141" y="8938"/>
                </a:lnTo>
                <a:lnTo>
                  <a:pt x="6736" y="8938"/>
                </a:lnTo>
                <a:lnTo>
                  <a:pt x="6736" y="6747"/>
                </a:lnTo>
                <a:close/>
                <a:moveTo>
                  <a:pt x="11837" y="9462"/>
                </a:moveTo>
                <a:cubicBezTo>
                  <a:pt x="11732" y="9462"/>
                  <a:pt x="11628" y="9503"/>
                  <a:pt x="11550" y="9584"/>
                </a:cubicBezTo>
                <a:lnTo>
                  <a:pt x="10691" y="10442"/>
                </a:lnTo>
                <a:lnTo>
                  <a:pt x="10405" y="10156"/>
                </a:lnTo>
                <a:cubicBezTo>
                  <a:pt x="10327" y="10078"/>
                  <a:pt x="10223" y="10039"/>
                  <a:pt x="10119" y="10039"/>
                </a:cubicBezTo>
                <a:cubicBezTo>
                  <a:pt x="10015" y="10039"/>
                  <a:pt x="9911" y="10078"/>
                  <a:pt x="9833" y="10156"/>
                </a:cubicBezTo>
                <a:cubicBezTo>
                  <a:pt x="9676" y="10312"/>
                  <a:pt x="9676" y="10572"/>
                  <a:pt x="9833" y="10729"/>
                </a:cubicBezTo>
                <a:lnTo>
                  <a:pt x="10405" y="11301"/>
                </a:lnTo>
                <a:cubicBezTo>
                  <a:pt x="10483" y="11379"/>
                  <a:pt x="10587" y="11416"/>
                  <a:pt x="10691" y="11416"/>
                </a:cubicBezTo>
                <a:cubicBezTo>
                  <a:pt x="10796" y="11416"/>
                  <a:pt x="10900" y="11379"/>
                  <a:pt x="10978" y="11301"/>
                </a:cubicBezTo>
                <a:lnTo>
                  <a:pt x="12123" y="10156"/>
                </a:lnTo>
                <a:cubicBezTo>
                  <a:pt x="12279" y="10000"/>
                  <a:pt x="12279" y="9740"/>
                  <a:pt x="12123" y="9584"/>
                </a:cubicBezTo>
                <a:cubicBezTo>
                  <a:pt x="12045" y="9503"/>
                  <a:pt x="11941" y="9462"/>
                  <a:pt x="11837" y="9462"/>
                </a:cubicBezTo>
                <a:close/>
                <a:moveTo>
                  <a:pt x="3482" y="9745"/>
                </a:moveTo>
                <a:cubicBezTo>
                  <a:pt x="3602" y="10088"/>
                  <a:pt x="3732" y="10416"/>
                  <a:pt x="3883" y="10713"/>
                </a:cubicBezTo>
                <a:cubicBezTo>
                  <a:pt x="4029" y="11010"/>
                  <a:pt x="4185" y="11275"/>
                  <a:pt x="4362" y="11504"/>
                </a:cubicBezTo>
                <a:cubicBezTo>
                  <a:pt x="3639" y="11228"/>
                  <a:pt x="2988" y="10807"/>
                  <a:pt x="2431" y="10245"/>
                </a:cubicBezTo>
                <a:cubicBezTo>
                  <a:pt x="2270" y="10088"/>
                  <a:pt x="2124" y="9922"/>
                  <a:pt x="1988" y="9745"/>
                </a:cubicBezTo>
                <a:close/>
                <a:moveTo>
                  <a:pt x="8453" y="11306"/>
                </a:moveTo>
                <a:cubicBezTo>
                  <a:pt x="8469" y="11348"/>
                  <a:pt x="8490" y="11384"/>
                  <a:pt x="8500" y="11426"/>
                </a:cubicBezTo>
                <a:cubicBezTo>
                  <a:pt x="8443" y="11457"/>
                  <a:pt x="8386" y="11478"/>
                  <a:pt x="8318" y="11504"/>
                </a:cubicBezTo>
                <a:lnTo>
                  <a:pt x="8453" y="11306"/>
                </a:lnTo>
                <a:close/>
                <a:moveTo>
                  <a:pt x="5939" y="9745"/>
                </a:moveTo>
                <a:lnTo>
                  <a:pt x="5939" y="11790"/>
                </a:lnTo>
                <a:cubicBezTo>
                  <a:pt x="5450" y="11608"/>
                  <a:pt x="4981" y="11103"/>
                  <a:pt x="4601" y="10349"/>
                </a:cubicBezTo>
                <a:cubicBezTo>
                  <a:pt x="4508" y="10161"/>
                  <a:pt x="4419" y="9953"/>
                  <a:pt x="4341" y="9745"/>
                </a:cubicBezTo>
                <a:close/>
                <a:moveTo>
                  <a:pt x="8146" y="9745"/>
                </a:moveTo>
                <a:cubicBezTo>
                  <a:pt x="8146" y="9880"/>
                  <a:pt x="8162" y="10010"/>
                  <a:pt x="8177" y="10151"/>
                </a:cubicBezTo>
                <a:cubicBezTo>
                  <a:pt x="7777" y="11020"/>
                  <a:pt x="7277" y="11598"/>
                  <a:pt x="6746" y="11796"/>
                </a:cubicBezTo>
                <a:lnTo>
                  <a:pt x="6746" y="9745"/>
                </a:lnTo>
                <a:close/>
                <a:moveTo>
                  <a:pt x="10980" y="7876"/>
                </a:moveTo>
                <a:cubicBezTo>
                  <a:pt x="11652" y="7876"/>
                  <a:pt x="12323" y="8012"/>
                  <a:pt x="13002" y="8282"/>
                </a:cubicBezTo>
                <a:lnTo>
                  <a:pt x="13002" y="9672"/>
                </a:lnTo>
                <a:cubicBezTo>
                  <a:pt x="13002" y="11067"/>
                  <a:pt x="12217" y="12337"/>
                  <a:pt x="10978" y="12962"/>
                </a:cubicBezTo>
                <a:cubicBezTo>
                  <a:pt x="9744" y="12337"/>
                  <a:pt x="8958" y="11067"/>
                  <a:pt x="8958" y="9672"/>
                </a:cubicBezTo>
                <a:lnTo>
                  <a:pt x="8958" y="8282"/>
                </a:lnTo>
                <a:cubicBezTo>
                  <a:pt x="9637" y="8012"/>
                  <a:pt x="10309" y="7876"/>
                  <a:pt x="10980" y="7876"/>
                </a:cubicBezTo>
                <a:close/>
                <a:moveTo>
                  <a:pt x="6340" y="1"/>
                </a:moveTo>
                <a:cubicBezTo>
                  <a:pt x="4648" y="1"/>
                  <a:pt x="3056" y="657"/>
                  <a:pt x="1858" y="1854"/>
                </a:cubicBezTo>
                <a:cubicBezTo>
                  <a:pt x="661" y="3051"/>
                  <a:pt x="0" y="4644"/>
                  <a:pt x="0" y="6336"/>
                </a:cubicBezTo>
                <a:cubicBezTo>
                  <a:pt x="0" y="8027"/>
                  <a:pt x="661" y="9620"/>
                  <a:pt x="1858" y="10817"/>
                </a:cubicBezTo>
                <a:cubicBezTo>
                  <a:pt x="3056" y="12014"/>
                  <a:pt x="4648" y="12675"/>
                  <a:pt x="6340" y="12675"/>
                </a:cubicBezTo>
                <a:cubicBezTo>
                  <a:pt x="7230" y="12675"/>
                  <a:pt x="8089" y="12493"/>
                  <a:pt x="8890" y="12139"/>
                </a:cubicBezTo>
                <a:cubicBezTo>
                  <a:pt x="9354" y="12842"/>
                  <a:pt x="10015" y="13414"/>
                  <a:pt x="10816" y="13774"/>
                </a:cubicBezTo>
                <a:cubicBezTo>
                  <a:pt x="10868" y="13797"/>
                  <a:pt x="10924" y="13809"/>
                  <a:pt x="10981" y="13809"/>
                </a:cubicBezTo>
                <a:cubicBezTo>
                  <a:pt x="11038" y="13809"/>
                  <a:pt x="11095" y="13797"/>
                  <a:pt x="11149" y="13774"/>
                </a:cubicBezTo>
                <a:cubicBezTo>
                  <a:pt x="12768" y="13050"/>
                  <a:pt x="13814" y="11442"/>
                  <a:pt x="13814" y="9667"/>
                </a:cubicBezTo>
                <a:lnTo>
                  <a:pt x="13814" y="8006"/>
                </a:lnTo>
                <a:lnTo>
                  <a:pt x="13809" y="8006"/>
                </a:lnTo>
                <a:cubicBezTo>
                  <a:pt x="13809" y="7845"/>
                  <a:pt x="13716" y="7704"/>
                  <a:pt x="13570" y="7637"/>
                </a:cubicBezTo>
                <a:cubicBezTo>
                  <a:pt x="13252" y="7496"/>
                  <a:pt x="12924" y="7377"/>
                  <a:pt x="12607" y="7293"/>
                </a:cubicBezTo>
                <a:cubicBezTo>
                  <a:pt x="12649" y="6976"/>
                  <a:pt x="12675" y="6653"/>
                  <a:pt x="12675" y="6336"/>
                </a:cubicBezTo>
                <a:cubicBezTo>
                  <a:pt x="12675" y="4644"/>
                  <a:pt x="12019" y="3051"/>
                  <a:pt x="10822" y="1854"/>
                </a:cubicBezTo>
                <a:cubicBezTo>
                  <a:pt x="9624" y="657"/>
                  <a:pt x="8032" y="1"/>
                  <a:pt x="6340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1" name="Google Shape;531;p36"/>
          <p:cNvSpPr/>
          <p:nvPr/>
        </p:nvSpPr>
        <p:spPr>
          <a:xfrm>
            <a:off x="4415710" y="1416055"/>
            <a:ext cx="290075" cy="345300"/>
          </a:xfrm>
          <a:custGeom>
            <a:avLst/>
            <a:gdLst/>
            <a:ahLst/>
            <a:cxnLst/>
            <a:rect l="l" t="t" r="r" b="b"/>
            <a:pathLst>
              <a:path w="11603" h="13812" extrusionOk="0">
                <a:moveTo>
                  <a:pt x="9625" y="2394"/>
                </a:moveTo>
                <a:cubicBezTo>
                  <a:pt x="9521" y="2394"/>
                  <a:pt x="9417" y="2433"/>
                  <a:pt x="9339" y="2511"/>
                </a:cubicBezTo>
                <a:lnTo>
                  <a:pt x="8480" y="3370"/>
                </a:lnTo>
                <a:lnTo>
                  <a:pt x="8194" y="3083"/>
                </a:lnTo>
                <a:cubicBezTo>
                  <a:pt x="8116" y="3005"/>
                  <a:pt x="8011" y="2966"/>
                  <a:pt x="7907" y="2966"/>
                </a:cubicBezTo>
                <a:cubicBezTo>
                  <a:pt x="7803" y="2966"/>
                  <a:pt x="7699" y="3005"/>
                  <a:pt x="7621" y="3083"/>
                </a:cubicBezTo>
                <a:cubicBezTo>
                  <a:pt x="7465" y="3239"/>
                  <a:pt x="7465" y="3500"/>
                  <a:pt x="7621" y="3656"/>
                </a:cubicBezTo>
                <a:lnTo>
                  <a:pt x="8194" y="4228"/>
                </a:lnTo>
                <a:cubicBezTo>
                  <a:pt x="8272" y="4307"/>
                  <a:pt x="8371" y="4343"/>
                  <a:pt x="8480" y="4343"/>
                </a:cubicBezTo>
                <a:cubicBezTo>
                  <a:pt x="8584" y="4343"/>
                  <a:pt x="8688" y="4301"/>
                  <a:pt x="8766" y="4228"/>
                </a:cubicBezTo>
                <a:lnTo>
                  <a:pt x="9911" y="3083"/>
                </a:lnTo>
                <a:cubicBezTo>
                  <a:pt x="10068" y="2927"/>
                  <a:pt x="10068" y="2667"/>
                  <a:pt x="9911" y="2511"/>
                </a:cubicBezTo>
                <a:cubicBezTo>
                  <a:pt x="9833" y="2433"/>
                  <a:pt x="9729" y="2394"/>
                  <a:pt x="9625" y="2394"/>
                </a:cubicBezTo>
                <a:close/>
                <a:moveTo>
                  <a:pt x="3915" y="3021"/>
                </a:moveTo>
                <a:cubicBezTo>
                  <a:pt x="4685" y="3021"/>
                  <a:pt x="5419" y="3141"/>
                  <a:pt x="6002" y="3364"/>
                </a:cubicBezTo>
                <a:cubicBezTo>
                  <a:pt x="6091" y="3890"/>
                  <a:pt x="6273" y="4390"/>
                  <a:pt x="6533" y="4843"/>
                </a:cubicBezTo>
                <a:cubicBezTo>
                  <a:pt x="5955" y="5212"/>
                  <a:pt x="4972" y="5446"/>
                  <a:pt x="3910" y="5446"/>
                </a:cubicBezTo>
                <a:cubicBezTo>
                  <a:pt x="1994" y="5446"/>
                  <a:pt x="808" y="4739"/>
                  <a:pt x="808" y="4228"/>
                </a:cubicBezTo>
                <a:cubicBezTo>
                  <a:pt x="808" y="3729"/>
                  <a:pt x="1994" y="3021"/>
                  <a:pt x="3915" y="3021"/>
                </a:cubicBezTo>
                <a:close/>
                <a:moveTo>
                  <a:pt x="8768" y="803"/>
                </a:moveTo>
                <a:cubicBezTo>
                  <a:pt x="9440" y="803"/>
                  <a:pt x="10112" y="939"/>
                  <a:pt x="10791" y="1209"/>
                </a:cubicBezTo>
                <a:lnTo>
                  <a:pt x="10791" y="2604"/>
                </a:lnTo>
                <a:cubicBezTo>
                  <a:pt x="10791" y="3994"/>
                  <a:pt x="10005" y="5269"/>
                  <a:pt x="8766" y="5889"/>
                </a:cubicBezTo>
                <a:cubicBezTo>
                  <a:pt x="7533" y="5264"/>
                  <a:pt x="6741" y="3994"/>
                  <a:pt x="6741" y="2604"/>
                </a:cubicBezTo>
                <a:lnTo>
                  <a:pt x="6741" y="1209"/>
                </a:lnTo>
                <a:cubicBezTo>
                  <a:pt x="7423" y="939"/>
                  <a:pt x="8096" y="803"/>
                  <a:pt x="8768" y="803"/>
                </a:cubicBezTo>
                <a:close/>
                <a:moveTo>
                  <a:pt x="808" y="5499"/>
                </a:moveTo>
                <a:cubicBezTo>
                  <a:pt x="948" y="5587"/>
                  <a:pt x="1094" y="5675"/>
                  <a:pt x="1266" y="5743"/>
                </a:cubicBezTo>
                <a:cubicBezTo>
                  <a:pt x="1979" y="6076"/>
                  <a:pt x="2916" y="6258"/>
                  <a:pt x="3915" y="6258"/>
                </a:cubicBezTo>
                <a:cubicBezTo>
                  <a:pt x="5149" y="6258"/>
                  <a:pt x="6283" y="5977"/>
                  <a:pt x="7002" y="5504"/>
                </a:cubicBezTo>
                <a:cubicBezTo>
                  <a:pt x="7012" y="5509"/>
                  <a:pt x="7012" y="5519"/>
                  <a:pt x="7017" y="5525"/>
                </a:cubicBezTo>
                <a:lnTo>
                  <a:pt x="7017" y="6123"/>
                </a:lnTo>
                <a:cubicBezTo>
                  <a:pt x="7017" y="6628"/>
                  <a:pt x="5841" y="7341"/>
                  <a:pt x="3915" y="7341"/>
                </a:cubicBezTo>
                <a:cubicBezTo>
                  <a:pt x="1994" y="7341"/>
                  <a:pt x="808" y="6628"/>
                  <a:pt x="808" y="6123"/>
                </a:cubicBezTo>
                <a:lnTo>
                  <a:pt x="808" y="5499"/>
                </a:lnTo>
                <a:close/>
                <a:moveTo>
                  <a:pt x="7017" y="7383"/>
                </a:moveTo>
                <a:lnTo>
                  <a:pt x="7017" y="8007"/>
                </a:lnTo>
                <a:cubicBezTo>
                  <a:pt x="7017" y="8517"/>
                  <a:pt x="5841" y="9225"/>
                  <a:pt x="3915" y="9225"/>
                </a:cubicBezTo>
                <a:cubicBezTo>
                  <a:pt x="1994" y="9225"/>
                  <a:pt x="808" y="8517"/>
                  <a:pt x="808" y="8007"/>
                </a:cubicBezTo>
                <a:lnTo>
                  <a:pt x="808" y="7383"/>
                </a:lnTo>
                <a:cubicBezTo>
                  <a:pt x="948" y="7476"/>
                  <a:pt x="1094" y="7560"/>
                  <a:pt x="1266" y="7633"/>
                </a:cubicBezTo>
                <a:cubicBezTo>
                  <a:pt x="1979" y="7966"/>
                  <a:pt x="2916" y="8148"/>
                  <a:pt x="3915" y="8148"/>
                </a:cubicBezTo>
                <a:cubicBezTo>
                  <a:pt x="4909" y="8148"/>
                  <a:pt x="5846" y="7966"/>
                  <a:pt x="6559" y="7633"/>
                </a:cubicBezTo>
                <a:cubicBezTo>
                  <a:pt x="6731" y="7555"/>
                  <a:pt x="6882" y="7471"/>
                  <a:pt x="7017" y="7383"/>
                </a:cubicBezTo>
                <a:close/>
                <a:moveTo>
                  <a:pt x="7017" y="9277"/>
                </a:moveTo>
                <a:lnTo>
                  <a:pt x="7017" y="9902"/>
                </a:lnTo>
                <a:cubicBezTo>
                  <a:pt x="7017" y="10407"/>
                  <a:pt x="5841" y="11120"/>
                  <a:pt x="3915" y="11120"/>
                </a:cubicBezTo>
                <a:cubicBezTo>
                  <a:pt x="1994" y="11120"/>
                  <a:pt x="808" y="10412"/>
                  <a:pt x="808" y="9902"/>
                </a:cubicBezTo>
                <a:lnTo>
                  <a:pt x="808" y="9277"/>
                </a:lnTo>
                <a:cubicBezTo>
                  <a:pt x="948" y="9366"/>
                  <a:pt x="1094" y="9454"/>
                  <a:pt x="1266" y="9522"/>
                </a:cubicBezTo>
                <a:cubicBezTo>
                  <a:pt x="1979" y="9855"/>
                  <a:pt x="2916" y="10037"/>
                  <a:pt x="3915" y="10037"/>
                </a:cubicBezTo>
                <a:cubicBezTo>
                  <a:pt x="4909" y="10037"/>
                  <a:pt x="5846" y="9855"/>
                  <a:pt x="6559" y="9522"/>
                </a:cubicBezTo>
                <a:cubicBezTo>
                  <a:pt x="6731" y="9444"/>
                  <a:pt x="6882" y="9361"/>
                  <a:pt x="7017" y="9277"/>
                </a:cubicBezTo>
                <a:close/>
                <a:moveTo>
                  <a:pt x="7017" y="11167"/>
                </a:moveTo>
                <a:lnTo>
                  <a:pt x="7017" y="11791"/>
                </a:lnTo>
                <a:cubicBezTo>
                  <a:pt x="7017" y="12296"/>
                  <a:pt x="5841" y="13004"/>
                  <a:pt x="3915" y="13004"/>
                </a:cubicBezTo>
                <a:cubicBezTo>
                  <a:pt x="1994" y="13004"/>
                  <a:pt x="808" y="12296"/>
                  <a:pt x="808" y="11791"/>
                </a:cubicBezTo>
                <a:lnTo>
                  <a:pt x="808" y="11167"/>
                </a:lnTo>
                <a:cubicBezTo>
                  <a:pt x="948" y="11255"/>
                  <a:pt x="1094" y="11339"/>
                  <a:pt x="1266" y="11411"/>
                </a:cubicBezTo>
                <a:cubicBezTo>
                  <a:pt x="1979" y="11745"/>
                  <a:pt x="2916" y="11927"/>
                  <a:pt x="3915" y="11927"/>
                </a:cubicBezTo>
                <a:cubicBezTo>
                  <a:pt x="4909" y="11927"/>
                  <a:pt x="5846" y="11745"/>
                  <a:pt x="6559" y="11411"/>
                </a:cubicBezTo>
                <a:cubicBezTo>
                  <a:pt x="6731" y="11333"/>
                  <a:pt x="6882" y="11250"/>
                  <a:pt x="7017" y="11167"/>
                </a:cubicBezTo>
                <a:close/>
                <a:moveTo>
                  <a:pt x="8773" y="1"/>
                </a:moveTo>
                <a:cubicBezTo>
                  <a:pt x="7907" y="1"/>
                  <a:pt x="7041" y="192"/>
                  <a:pt x="6179" y="574"/>
                </a:cubicBezTo>
                <a:cubicBezTo>
                  <a:pt x="6034" y="637"/>
                  <a:pt x="5935" y="783"/>
                  <a:pt x="5935" y="944"/>
                </a:cubicBezTo>
                <a:lnTo>
                  <a:pt x="5935" y="2490"/>
                </a:lnTo>
                <a:cubicBezTo>
                  <a:pt x="5336" y="2308"/>
                  <a:pt x="4633" y="2214"/>
                  <a:pt x="3915" y="2214"/>
                </a:cubicBezTo>
                <a:cubicBezTo>
                  <a:pt x="2916" y="2214"/>
                  <a:pt x="1979" y="2396"/>
                  <a:pt x="1266" y="2724"/>
                </a:cubicBezTo>
                <a:cubicBezTo>
                  <a:pt x="454" y="3104"/>
                  <a:pt x="1" y="3635"/>
                  <a:pt x="1" y="4234"/>
                </a:cubicBezTo>
                <a:lnTo>
                  <a:pt x="1" y="11791"/>
                </a:lnTo>
                <a:cubicBezTo>
                  <a:pt x="1" y="12390"/>
                  <a:pt x="454" y="12926"/>
                  <a:pt x="1266" y="13301"/>
                </a:cubicBezTo>
                <a:cubicBezTo>
                  <a:pt x="1979" y="13629"/>
                  <a:pt x="2916" y="13811"/>
                  <a:pt x="3915" y="13811"/>
                </a:cubicBezTo>
                <a:cubicBezTo>
                  <a:pt x="4909" y="13811"/>
                  <a:pt x="5846" y="13629"/>
                  <a:pt x="6559" y="13301"/>
                </a:cubicBezTo>
                <a:cubicBezTo>
                  <a:pt x="7376" y="12921"/>
                  <a:pt x="7824" y="12390"/>
                  <a:pt x="7824" y="11791"/>
                </a:cubicBezTo>
                <a:lnTo>
                  <a:pt x="7824" y="6264"/>
                </a:lnTo>
                <a:cubicBezTo>
                  <a:pt x="8064" y="6435"/>
                  <a:pt x="8324" y="6586"/>
                  <a:pt x="8605" y="6706"/>
                </a:cubicBezTo>
                <a:cubicBezTo>
                  <a:pt x="8657" y="6730"/>
                  <a:pt x="8712" y="6741"/>
                  <a:pt x="8768" y="6741"/>
                </a:cubicBezTo>
                <a:cubicBezTo>
                  <a:pt x="8823" y="6741"/>
                  <a:pt x="8881" y="6730"/>
                  <a:pt x="8938" y="6706"/>
                </a:cubicBezTo>
                <a:cubicBezTo>
                  <a:pt x="10557" y="5988"/>
                  <a:pt x="11603" y="4379"/>
                  <a:pt x="11603" y="2604"/>
                </a:cubicBezTo>
                <a:lnTo>
                  <a:pt x="11603" y="944"/>
                </a:lnTo>
                <a:cubicBezTo>
                  <a:pt x="11603" y="783"/>
                  <a:pt x="11504" y="637"/>
                  <a:pt x="11364" y="574"/>
                </a:cubicBezTo>
                <a:cubicBezTo>
                  <a:pt x="10505" y="192"/>
                  <a:pt x="9639" y="1"/>
                  <a:pt x="8773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2" name="Google Shape;532;p36"/>
          <p:cNvSpPr/>
          <p:nvPr/>
        </p:nvSpPr>
        <p:spPr>
          <a:xfrm>
            <a:off x="7001088" y="1416080"/>
            <a:ext cx="276675" cy="345300"/>
          </a:xfrm>
          <a:custGeom>
            <a:avLst/>
            <a:gdLst/>
            <a:ahLst/>
            <a:cxnLst/>
            <a:rect l="l" t="t" r="r" b="b"/>
            <a:pathLst>
              <a:path w="11067" h="13812" extrusionOk="0">
                <a:moveTo>
                  <a:pt x="7157" y="5276"/>
                </a:moveTo>
                <a:cubicBezTo>
                  <a:pt x="7053" y="5276"/>
                  <a:pt x="6949" y="5315"/>
                  <a:pt x="6871" y="5393"/>
                </a:cubicBezTo>
                <a:lnTo>
                  <a:pt x="4867" y="7397"/>
                </a:lnTo>
                <a:lnTo>
                  <a:pt x="4196" y="6726"/>
                </a:lnTo>
                <a:cubicBezTo>
                  <a:pt x="4118" y="6648"/>
                  <a:pt x="4014" y="6609"/>
                  <a:pt x="3909" y="6609"/>
                </a:cubicBezTo>
                <a:cubicBezTo>
                  <a:pt x="3805" y="6609"/>
                  <a:pt x="3701" y="6648"/>
                  <a:pt x="3623" y="6726"/>
                </a:cubicBezTo>
                <a:cubicBezTo>
                  <a:pt x="3467" y="6882"/>
                  <a:pt x="3467" y="7142"/>
                  <a:pt x="3623" y="7298"/>
                </a:cubicBezTo>
                <a:lnTo>
                  <a:pt x="4581" y="8256"/>
                </a:lnTo>
                <a:cubicBezTo>
                  <a:pt x="4659" y="8334"/>
                  <a:pt x="4763" y="8373"/>
                  <a:pt x="4867" y="8373"/>
                </a:cubicBezTo>
                <a:cubicBezTo>
                  <a:pt x="4971" y="8373"/>
                  <a:pt x="5075" y="8334"/>
                  <a:pt x="5154" y="8256"/>
                </a:cubicBezTo>
                <a:lnTo>
                  <a:pt x="7444" y="5966"/>
                </a:lnTo>
                <a:cubicBezTo>
                  <a:pt x="7600" y="5810"/>
                  <a:pt x="7600" y="5550"/>
                  <a:pt x="7444" y="5393"/>
                </a:cubicBezTo>
                <a:cubicBezTo>
                  <a:pt x="7366" y="5315"/>
                  <a:pt x="7262" y="5276"/>
                  <a:pt x="7157" y="5276"/>
                </a:cubicBezTo>
                <a:close/>
                <a:moveTo>
                  <a:pt x="5533" y="2426"/>
                </a:moveTo>
                <a:cubicBezTo>
                  <a:pt x="6554" y="2426"/>
                  <a:pt x="7595" y="2583"/>
                  <a:pt x="8636" y="2900"/>
                </a:cubicBezTo>
                <a:lnTo>
                  <a:pt x="8636" y="6054"/>
                </a:lnTo>
                <a:cubicBezTo>
                  <a:pt x="8636" y="8204"/>
                  <a:pt x="7423" y="10193"/>
                  <a:pt x="5533" y="11197"/>
                </a:cubicBezTo>
                <a:cubicBezTo>
                  <a:pt x="3639" y="10193"/>
                  <a:pt x="2426" y="8204"/>
                  <a:pt x="2426" y="6054"/>
                </a:cubicBezTo>
                <a:lnTo>
                  <a:pt x="2426" y="2900"/>
                </a:lnTo>
                <a:cubicBezTo>
                  <a:pt x="3467" y="2588"/>
                  <a:pt x="4508" y="2426"/>
                  <a:pt x="5533" y="2426"/>
                </a:cubicBezTo>
                <a:close/>
                <a:moveTo>
                  <a:pt x="5528" y="1620"/>
                </a:moveTo>
                <a:cubicBezTo>
                  <a:pt x="4336" y="1620"/>
                  <a:pt x="3118" y="1823"/>
                  <a:pt x="1900" y="2218"/>
                </a:cubicBezTo>
                <a:cubicBezTo>
                  <a:pt x="1734" y="2270"/>
                  <a:pt x="1619" y="2426"/>
                  <a:pt x="1619" y="2603"/>
                </a:cubicBezTo>
                <a:lnTo>
                  <a:pt x="1619" y="6054"/>
                </a:lnTo>
                <a:cubicBezTo>
                  <a:pt x="1619" y="7298"/>
                  <a:pt x="1973" y="8516"/>
                  <a:pt x="2645" y="9578"/>
                </a:cubicBezTo>
                <a:cubicBezTo>
                  <a:pt x="3306" y="10630"/>
                  <a:pt x="4243" y="11468"/>
                  <a:pt x="5357" y="12009"/>
                </a:cubicBezTo>
                <a:cubicBezTo>
                  <a:pt x="5411" y="12035"/>
                  <a:pt x="5471" y="12048"/>
                  <a:pt x="5531" y="12048"/>
                </a:cubicBezTo>
                <a:cubicBezTo>
                  <a:pt x="5591" y="12048"/>
                  <a:pt x="5651" y="12035"/>
                  <a:pt x="5705" y="12009"/>
                </a:cubicBezTo>
                <a:cubicBezTo>
                  <a:pt x="6819" y="11468"/>
                  <a:pt x="7756" y="10630"/>
                  <a:pt x="8417" y="9578"/>
                </a:cubicBezTo>
                <a:cubicBezTo>
                  <a:pt x="9089" y="8516"/>
                  <a:pt x="9443" y="7298"/>
                  <a:pt x="9443" y="6054"/>
                </a:cubicBezTo>
                <a:lnTo>
                  <a:pt x="9443" y="2603"/>
                </a:lnTo>
                <a:cubicBezTo>
                  <a:pt x="9443" y="2426"/>
                  <a:pt x="9328" y="2270"/>
                  <a:pt x="9161" y="2218"/>
                </a:cubicBezTo>
                <a:cubicBezTo>
                  <a:pt x="7943" y="1823"/>
                  <a:pt x="6725" y="1620"/>
                  <a:pt x="5528" y="1620"/>
                </a:cubicBezTo>
                <a:close/>
                <a:moveTo>
                  <a:pt x="5528" y="814"/>
                </a:moveTo>
                <a:cubicBezTo>
                  <a:pt x="7104" y="814"/>
                  <a:pt x="8680" y="1128"/>
                  <a:pt x="10249" y="1755"/>
                </a:cubicBezTo>
                <a:lnTo>
                  <a:pt x="10249" y="6054"/>
                </a:lnTo>
                <a:lnTo>
                  <a:pt x="10255" y="6054"/>
                </a:lnTo>
                <a:cubicBezTo>
                  <a:pt x="10255" y="9110"/>
                  <a:pt x="8360" y="11869"/>
                  <a:pt x="5533" y="12972"/>
                </a:cubicBezTo>
                <a:cubicBezTo>
                  <a:pt x="2702" y="11869"/>
                  <a:pt x="807" y="9099"/>
                  <a:pt x="807" y="6054"/>
                </a:cubicBezTo>
                <a:lnTo>
                  <a:pt x="807" y="1755"/>
                </a:lnTo>
                <a:cubicBezTo>
                  <a:pt x="2377" y="1128"/>
                  <a:pt x="3952" y="814"/>
                  <a:pt x="5528" y="814"/>
                </a:cubicBezTo>
                <a:close/>
                <a:moveTo>
                  <a:pt x="5533" y="1"/>
                </a:moveTo>
                <a:cubicBezTo>
                  <a:pt x="3774" y="1"/>
                  <a:pt x="1999" y="370"/>
                  <a:pt x="250" y="1110"/>
                </a:cubicBezTo>
                <a:cubicBezTo>
                  <a:pt x="99" y="1177"/>
                  <a:pt x="0" y="1318"/>
                  <a:pt x="0" y="1484"/>
                </a:cubicBezTo>
                <a:lnTo>
                  <a:pt x="0" y="6054"/>
                </a:lnTo>
                <a:cubicBezTo>
                  <a:pt x="0" y="7746"/>
                  <a:pt x="516" y="9381"/>
                  <a:pt x="1484" y="10765"/>
                </a:cubicBezTo>
                <a:cubicBezTo>
                  <a:pt x="2452" y="12160"/>
                  <a:pt x="3805" y="13201"/>
                  <a:pt x="5393" y="13784"/>
                </a:cubicBezTo>
                <a:cubicBezTo>
                  <a:pt x="5440" y="13802"/>
                  <a:pt x="5488" y="13811"/>
                  <a:pt x="5535" y="13811"/>
                </a:cubicBezTo>
                <a:cubicBezTo>
                  <a:pt x="5583" y="13811"/>
                  <a:pt x="5630" y="13802"/>
                  <a:pt x="5674" y="13784"/>
                </a:cubicBezTo>
                <a:cubicBezTo>
                  <a:pt x="7262" y="13201"/>
                  <a:pt x="8615" y="12160"/>
                  <a:pt x="9583" y="10765"/>
                </a:cubicBezTo>
                <a:cubicBezTo>
                  <a:pt x="10556" y="9375"/>
                  <a:pt x="11067" y="7746"/>
                  <a:pt x="11067" y="6054"/>
                </a:cubicBezTo>
                <a:lnTo>
                  <a:pt x="11067" y="1484"/>
                </a:lnTo>
                <a:cubicBezTo>
                  <a:pt x="11061" y="1318"/>
                  <a:pt x="10962" y="1172"/>
                  <a:pt x="10817" y="1110"/>
                </a:cubicBezTo>
                <a:cubicBezTo>
                  <a:pt x="9063" y="376"/>
                  <a:pt x="7288" y="1"/>
                  <a:pt x="5533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" name="Google Shape;533;p36"/>
          <p:cNvSpPr/>
          <p:nvPr/>
        </p:nvSpPr>
        <p:spPr>
          <a:xfrm>
            <a:off x="4376617" y="3131113"/>
            <a:ext cx="368261" cy="368199"/>
          </a:xfrm>
          <a:custGeom>
            <a:avLst/>
            <a:gdLst/>
            <a:ahLst/>
            <a:cxnLst/>
            <a:rect l="l" t="t" r="r" b="b"/>
            <a:pathLst>
              <a:path w="13821" h="13820" extrusionOk="0">
                <a:moveTo>
                  <a:pt x="4919" y="2426"/>
                </a:moveTo>
                <a:lnTo>
                  <a:pt x="4919" y="3232"/>
                </a:lnTo>
                <a:lnTo>
                  <a:pt x="2442" y="3232"/>
                </a:lnTo>
                <a:lnTo>
                  <a:pt x="2442" y="2426"/>
                </a:lnTo>
                <a:close/>
                <a:moveTo>
                  <a:pt x="6939" y="2426"/>
                </a:moveTo>
                <a:cubicBezTo>
                  <a:pt x="6720" y="2426"/>
                  <a:pt x="6538" y="2608"/>
                  <a:pt x="6538" y="2826"/>
                </a:cubicBezTo>
                <a:cubicBezTo>
                  <a:pt x="6538" y="3050"/>
                  <a:pt x="6720" y="3232"/>
                  <a:pt x="6939" y="3232"/>
                </a:cubicBezTo>
                <a:lnTo>
                  <a:pt x="7751" y="3232"/>
                </a:lnTo>
                <a:cubicBezTo>
                  <a:pt x="7970" y="3232"/>
                  <a:pt x="8152" y="3050"/>
                  <a:pt x="8152" y="2826"/>
                </a:cubicBezTo>
                <a:cubicBezTo>
                  <a:pt x="8152" y="2608"/>
                  <a:pt x="7975" y="2426"/>
                  <a:pt x="7751" y="2426"/>
                </a:cubicBezTo>
                <a:close/>
                <a:moveTo>
                  <a:pt x="9375" y="2426"/>
                </a:moveTo>
                <a:cubicBezTo>
                  <a:pt x="9151" y="2426"/>
                  <a:pt x="8969" y="2608"/>
                  <a:pt x="8969" y="2826"/>
                </a:cubicBezTo>
                <a:cubicBezTo>
                  <a:pt x="8969" y="3050"/>
                  <a:pt x="9151" y="3232"/>
                  <a:pt x="9375" y="3232"/>
                </a:cubicBezTo>
                <a:lnTo>
                  <a:pt x="10182" y="3232"/>
                </a:lnTo>
                <a:cubicBezTo>
                  <a:pt x="10406" y="3232"/>
                  <a:pt x="10588" y="3050"/>
                  <a:pt x="10588" y="2826"/>
                </a:cubicBezTo>
                <a:cubicBezTo>
                  <a:pt x="10588" y="2608"/>
                  <a:pt x="10400" y="2426"/>
                  <a:pt x="10182" y="2426"/>
                </a:cubicBezTo>
                <a:close/>
                <a:moveTo>
                  <a:pt x="2031" y="1619"/>
                </a:moveTo>
                <a:cubicBezTo>
                  <a:pt x="1807" y="1619"/>
                  <a:pt x="1625" y="1801"/>
                  <a:pt x="1625" y="2020"/>
                </a:cubicBezTo>
                <a:lnTo>
                  <a:pt x="1625" y="3644"/>
                </a:lnTo>
                <a:cubicBezTo>
                  <a:pt x="1625" y="3862"/>
                  <a:pt x="1807" y="4044"/>
                  <a:pt x="2031" y="4044"/>
                </a:cubicBezTo>
                <a:lnTo>
                  <a:pt x="5320" y="4044"/>
                </a:lnTo>
                <a:cubicBezTo>
                  <a:pt x="5544" y="4044"/>
                  <a:pt x="5726" y="3862"/>
                  <a:pt x="5726" y="3644"/>
                </a:cubicBezTo>
                <a:lnTo>
                  <a:pt x="5726" y="2020"/>
                </a:lnTo>
                <a:cubicBezTo>
                  <a:pt x="5731" y="1801"/>
                  <a:pt x="5549" y="1619"/>
                  <a:pt x="5320" y="1619"/>
                </a:cubicBezTo>
                <a:close/>
                <a:moveTo>
                  <a:pt x="11795" y="1619"/>
                </a:moveTo>
                <a:cubicBezTo>
                  <a:pt x="11572" y="1619"/>
                  <a:pt x="11395" y="1801"/>
                  <a:pt x="11395" y="2020"/>
                </a:cubicBezTo>
                <a:lnTo>
                  <a:pt x="11395" y="3644"/>
                </a:lnTo>
                <a:cubicBezTo>
                  <a:pt x="11395" y="3862"/>
                  <a:pt x="11572" y="4044"/>
                  <a:pt x="11795" y="4044"/>
                </a:cubicBezTo>
                <a:cubicBezTo>
                  <a:pt x="12019" y="4044"/>
                  <a:pt x="12201" y="3862"/>
                  <a:pt x="12201" y="3644"/>
                </a:cubicBezTo>
                <a:lnTo>
                  <a:pt x="12201" y="2020"/>
                </a:lnTo>
                <a:cubicBezTo>
                  <a:pt x="12207" y="1801"/>
                  <a:pt x="12024" y="1619"/>
                  <a:pt x="11795" y="1619"/>
                </a:cubicBezTo>
                <a:close/>
                <a:moveTo>
                  <a:pt x="12607" y="812"/>
                </a:moveTo>
                <a:cubicBezTo>
                  <a:pt x="12831" y="812"/>
                  <a:pt x="13013" y="994"/>
                  <a:pt x="13013" y="1218"/>
                </a:cubicBezTo>
                <a:lnTo>
                  <a:pt x="13013" y="4450"/>
                </a:lnTo>
                <a:cubicBezTo>
                  <a:pt x="13013" y="4669"/>
                  <a:pt x="12831" y="4851"/>
                  <a:pt x="12607" y="4851"/>
                </a:cubicBezTo>
                <a:lnTo>
                  <a:pt x="1224" y="4851"/>
                </a:lnTo>
                <a:cubicBezTo>
                  <a:pt x="1000" y="4851"/>
                  <a:pt x="818" y="4669"/>
                  <a:pt x="818" y="4450"/>
                </a:cubicBezTo>
                <a:lnTo>
                  <a:pt x="818" y="1218"/>
                </a:lnTo>
                <a:cubicBezTo>
                  <a:pt x="818" y="994"/>
                  <a:pt x="1000" y="812"/>
                  <a:pt x="1224" y="812"/>
                </a:cubicBezTo>
                <a:close/>
                <a:moveTo>
                  <a:pt x="6944" y="7282"/>
                </a:moveTo>
                <a:cubicBezTo>
                  <a:pt x="6720" y="7282"/>
                  <a:pt x="6538" y="7464"/>
                  <a:pt x="6538" y="7683"/>
                </a:cubicBezTo>
                <a:cubicBezTo>
                  <a:pt x="6538" y="7907"/>
                  <a:pt x="6720" y="8084"/>
                  <a:pt x="6944" y="8084"/>
                </a:cubicBezTo>
                <a:lnTo>
                  <a:pt x="7480" y="8084"/>
                </a:lnTo>
                <a:cubicBezTo>
                  <a:pt x="7704" y="8084"/>
                  <a:pt x="7886" y="7901"/>
                  <a:pt x="7886" y="7683"/>
                </a:cubicBezTo>
                <a:cubicBezTo>
                  <a:pt x="7886" y="7464"/>
                  <a:pt x="7704" y="7282"/>
                  <a:pt x="7480" y="7282"/>
                </a:cubicBezTo>
                <a:close/>
                <a:moveTo>
                  <a:pt x="4919" y="7287"/>
                </a:moveTo>
                <a:lnTo>
                  <a:pt x="4919" y="8094"/>
                </a:lnTo>
                <a:lnTo>
                  <a:pt x="2442" y="8094"/>
                </a:lnTo>
                <a:lnTo>
                  <a:pt x="2442" y="7287"/>
                </a:lnTo>
                <a:close/>
                <a:moveTo>
                  <a:pt x="2031" y="6475"/>
                </a:moveTo>
                <a:cubicBezTo>
                  <a:pt x="1807" y="6475"/>
                  <a:pt x="1625" y="6657"/>
                  <a:pt x="1625" y="6876"/>
                </a:cubicBezTo>
                <a:lnTo>
                  <a:pt x="1625" y="8495"/>
                </a:lnTo>
                <a:cubicBezTo>
                  <a:pt x="1625" y="8719"/>
                  <a:pt x="1807" y="8901"/>
                  <a:pt x="2031" y="8901"/>
                </a:cubicBezTo>
                <a:lnTo>
                  <a:pt x="5320" y="8901"/>
                </a:lnTo>
                <a:cubicBezTo>
                  <a:pt x="5544" y="8901"/>
                  <a:pt x="5726" y="8719"/>
                  <a:pt x="5726" y="8495"/>
                </a:cubicBezTo>
                <a:lnTo>
                  <a:pt x="5726" y="6876"/>
                </a:lnTo>
                <a:cubicBezTo>
                  <a:pt x="5731" y="6657"/>
                  <a:pt x="5549" y="6475"/>
                  <a:pt x="5320" y="6475"/>
                </a:cubicBezTo>
                <a:close/>
                <a:moveTo>
                  <a:pt x="10182" y="7334"/>
                </a:moveTo>
                <a:cubicBezTo>
                  <a:pt x="10853" y="7334"/>
                  <a:pt x="11400" y="7881"/>
                  <a:pt x="11400" y="8547"/>
                </a:cubicBezTo>
                <a:lnTo>
                  <a:pt x="11400" y="9223"/>
                </a:lnTo>
                <a:lnTo>
                  <a:pt x="8964" y="9223"/>
                </a:lnTo>
                <a:lnTo>
                  <a:pt x="8964" y="8547"/>
                </a:lnTo>
                <a:cubicBezTo>
                  <a:pt x="8964" y="7875"/>
                  <a:pt x="9510" y="7334"/>
                  <a:pt x="10182" y="7334"/>
                </a:cubicBezTo>
                <a:close/>
                <a:moveTo>
                  <a:pt x="12602" y="5668"/>
                </a:moveTo>
                <a:cubicBezTo>
                  <a:pt x="12826" y="5668"/>
                  <a:pt x="13008" y="5851"/>
                  <a:pt x="13008" y="6069"/>
                </a:cubicBezTo>
                <a:lnTo>
                  <a:pt x="13008" y="9302"/>
                </a:lnTo>
                <a:lnTo>
                  <a:pt x="13013" y="9302"/>
                </a:lnTo>
                <a:cubicBezTo>
                  <a:pt x="13013" y="9525"/>
                  <a:pt x="12836" y="9702"/>
                  <a:pt x="12623" y="9708"/>
                </a:cubicBezTo>
                <a:cubicBezTo>
                  <a:pt x="12524" y="9536"/>
                  <a:pt x="12383" y="9400"/>
                  <a:pt x="12201" y="9317"/>
                </a:cubicBezTo>
                <a:lnTo>
                  <a:pt x="12201" y="8547"/>
                </a:lnTo>
                <a:cubicBezTo>
                  <a:pt x="12201" y="7438"/>
                  <a:pt x="11290" y="6527"/>
                  <a:pt x="10177" y="6527"/>
                </a:cubicBezTo>
                <a:cubicBezTo>
                  <a:pt x="9063" y="6527"/>
                  <a:pt x="8152" y="7438"/>
                  <a:pt x="8152" y="8547"/>
                </a:cubicBezTo>
                <a:lnTo>
                  <a:pt x="8152" y="9317"/>
                </a:lnTo>
                <a:cubicBezTo>
                  <a:pt x="7975" y="9400"/>
                  <a:pt x="7829" y="9536"/>
                  <a:pt x="7730" y="9713"/>
                </a:cubicBezTo>
                <a:lnTo>
                  <a:pt x="1219" y="9713"/>
                </a:lnTo>
                <a:cubicBezTo>
                  <a:pt x="995" y="9713"/>
                  <a:pt x="813" y="9531"/>
                  <a:pt x="813" y="9312"/>
                </a:cubicBezTo>
                <a:lnTo>
                  <a:pt x="813" y="6069"/>
                </a:lnTo>
                <a:cubicBezTo>
                  <a:pt x="813" y="5851"/>
                  <a:pt x="995" y="5668"/>
                  <a:pt x="1219" y="5668"/>
                </a:cubicBezTo>
                <a:close/>
                <a:moveTo>
                  <a:pt x="11039" y="10538"/>
                </a:moveTo>
                <a:cubicBezTo>
                  <a:pt x="10935" y="10538"/>
                  <a:pt x="10832" y="10577"/>
                  <a:pt x="10754" y="10655"/>
                </a:cubicBezTo>
                <a:lnTo>
                  <a:pt x="9895" y="11514"/>
                </a:lnTo>
                <a:lnTo>
                  <a:pt x="9609" y="11227"/>
                </a:lnTo>
                <a:cubicBezTo>
                  <a:pt x="9531" y="11149"/>
                  <a:pt x="9427" y="11110"/>
                  <a:pt x="9323" y="11110"/>
                </a:cubicBezTo>
                <a:cubicBezTo>
                  <a:pt x="9219" y="11110"/>
                  <a:pt x="9115" y="11149"/>
                  <a:pt x="9037" y="11227"/>
                </a:cubicBezTo>
                <a:cubicBezTo>
                  <a:pt x="8880" y="11384"/>
                  <a:pt x="8880" y="11644"/>
                  <a:pt x="9037" y="11800"/>
                </a:cubicBezTo>
                <a:lnTo>
                  <a:pt x="9609" y="12373"/>
                </a:lnTo>
                <a:cubicBezTo>
                  <a:pt x="9687" y="12451"/>
                  <a:pt x="9786" y="12492"/>
                  <a:pt x="9895" y="12492"/>
                </a:cubicBezTo>
                <a:cubicBezTo>
                  <a:pt x="10000" y="12492"/>
                  <a:pt x="10104" y="12445"/>
                  <a:pt x="10182" y="12373"/>
                </a:cubicBezTo>
                <a:lnTo>
                  <a:pt x="11327" y="11227"/>
                </a:lnTo>
                <a:cubicBezTo>
                  <a:pt x="11483" y="11071"/>
                  <a:pt x="11483" y="10811"/>
                  <a:pt x="11327" y="10655"/>
                </a:cubicBezTo>
                <a:cubicBezTo>
                  <a:pt x="11246" y="10577"/>
                  <a:pt x="11142" y="10538"/>
                  <a:pt x="11039" y="10538"/>
                </a:cubicBezTo>
                <a:close/>
                <a:moveTo>
                  <a:pt x="11795" y="10030"/>
                </a:moveTo>
                <a:cubicBezTo>
                  <a:pt x="11868" y="10030"/>
                  <a:pt x="11931" y="10093"/>
                  <a:pt x="11931" y="10171"/>
                </a:cubicBezTo>
                <a:lnTo>
                  <a:pt x="11931" y="12867"/>
                </a:lnTo>
                <a:cubicBezTo>
                  <a:pt x="11931" y="12940"/>
                  <a:pt x="11873" y="13008"/>
                  <a:pt x="11795" y="13008"/>
                </a:cubicBezTo>
                <a:lnTo>
                  <a:pt x="8558" y="13008"/>
                </a:lnTo>
                <a:cubicBezTo>
                  <a:pt x="8485" y="13008"/>
                  <a:pt x="8417" y="12945"/>
                  <a:pt x="8417" y="12867"/>
                </a:cubicBezTo>
                <a:lnTo>
                  <a:pt x="8417" y="10171"/>
                </a:lnTo>
                <a:cubicBezTo>
                  <a:pt x="8417" y="10098"/>
                  <a:pt x="8480" y="10030"/>
                  <a:pt x="8558" y="10030"/>
                </a:cubicBezTo>
                <a:close/>
                <a:moveTo>
                  <a:pt x="1213" y="0"/>
                </a:moveTo>
                <a:cubicBezTo>
                  <a:pt x="547" y="0"/>
                  <a:pt x="1" y="547"/>
                  <a:pt x="1" y="1218"/>
                </a:cubicBezTo>
                <a:lnTo>
                  <a:pt x="1" y="4456"/>
                </a:lnTo>
                <a:cubicBezTo>
                  <a:pt x="1" y="4768"/>
                  <a:pt x="115" y="5049"/>
                  <a:pt x="313" y="5262"/>
                </a:cubicBezTo>
                <a:cubicBezTo>
                  <a:pt x="115" y="5476"/>
                  <a:pt x="1" y="5762"/>
                  <a:pt x="1" y="6069"/>
                </a:cubicBezTo>
                <a:lnTo>
                  <a:pt x="1" y="9312"/>
                </a:lnTo>
                <a:cubicBezTo>
                  <a:pt x="1" y="9978"/>
                  <a:pt x="547" y="10525"/>
                  <a:pt x="1213" y="10525"/>
                </a:cubicBezTo>
                <a:lnTo>
                  <a:pt x="7610" y="10525"/>
                </a:lnTo>
                <a:lnTo>
                  <a:pt x="7610" y="12877"/>
                </a:lnTo>
                <a:cubicBezTo>
                  <a:pt x="7610" y="13398"/>
                  <a:pt x="8032" y="13820"/>
                  <a:pt x="8553" y="13820"/>
                </a:cubicBezTo>
                <a:lnTo>
                  <a:pt x="11795" y="13820"/>
                </a:lnTo>
                <a:cubicBezTo>
                  <a:pt x="12316" y="13820"/>
                  <a:pt x="12737" y="13398"/>
                  <a:pt x="12737" y="12877"/>
                </a:cubicBezTo>
                <a:lnTo>
                  <a:pt x="12737" y="10520"/>
                </a:lnTo>
                <a:cubicBezTo>
                  <a:pt x="13341" y="10457"/>
                  <a:pt x="13820" y="9937"/>
                  <a:pt x="13820" y="9317"/>
                </a:cubicBezTo>
                <a:lnTo>
                  <a:pt x="13820" y="6074"/>
                </a:lnTo>
                <a:cubicBezTo>
                  <a:pt x="13820" y="5762"/>
                  <a:pt x="13700" y="5486"/>
                  <a:pt x="13508" y="5268"/>
                </a:cubicBezTo>
                <a:cubicBezTo>
                  <a:pt x="13700" y="5054"/>
                  <a:pt x="13820" y="4768"/>
                  <a:pt x="13820" y="4461"/>
                </a:cubicBezTo>
                <a:lnTo>
                  <a:pt x="13820" y="1218"/>
                </a:lnTo>
                <a:cubicBezTo>
                  <a:pt x="13820" y="547"/>
                  <a:pt x="13274" y="0"/>
                  <a:pt x="12602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" name="Google Shape;534;p36"/>
          <p:cNvSpPr/>
          <p:nvPr/>
        </p:nvSpPr>
        <p:spPr>
          <a:xfrm>
            <a:off x="1809345" y="3146534"/>
            <a:ext cx="368260" cy="337357"/>
          </a:xfrm>
          <a:custGeom>
            <a:avLst/>
            <a:gdLst/>
            <a:ahLst/>
            <a:cxnLst/>
            <a:rect l="l" t="t" r="r" b="b"/>
            <a:pathLst>
              <a:path w="11426" h="10468" extrusionOk="0">
                <a:moveTo>
                  <a:pt x="3951" y="672"/>
                </a:moveTo>
                <a:lnTo>
                  <a:pt x="3951" y="1786"/>
                </a:lnTo>
                <a:lnTo>
                  <a:pt x="1765" y="1786"/>
                </a:lnTo>
                <a:lnTo>
                  <a:pt x="1765" y="672"/>
                </a:lnTo>
                <a:close/>
                <a:moveTo>
                  <a:pt x="6808" y="672"/>
                </a:moveTo>
                <a:lnTo>
                  <a:pt x="6808" y="1786"/>
                </a:lnTo>
                <a:lnTo>
                  <a:pt x="4622" y="1786"/>
                </a:lnTo>
                <a:lnTo>
                  <a:pt x="4622" y="672"/>
                </a:lnTo>
                <a:close/>
                <a:moveTo>
                  <a:pt x="9666" y="672"/>
                </a:moveTo>
                <a:lnTo>
                  <a:pt x="9666" y="1786"/>
                </a:lnTo>
                <a:lnTo>
                  <a:pt x="7480" y="1786"/>
                </a:lnTo>
                <a:lnTo>
                  <a:pt x="7480" y="672"/>
                </a:lnTo>
                <a:close/>
                <a:moveTo>
                  <a:pt x="8058" y="2457"/>
                </a:moveTo>
                <a:lnTo>
                  <a:pt x="8058" y="3566"/>
                </a:lnTo>
                <a:lnTo>
                  <a:pt x="6048" y="3566"/>
                </a:lnTo>
                <a:lnTo>
                  <a:pt x="6048" y="2457"/>
                </a:lnTo>
                <a:close/>
                <a:moveTo>
                  <a:pt x="2702" y="2462"/>
                </a:moveTo>
                <a:lnTo>
                  <a:pt x="2702" y="3576"/>
                </a:lnTo>
                <a:lnTo>
                  <a:pt x="672" y="3576"/>
                </a:lnTo>
                <a:lnTo>
                  <a:pt x="672" y="2462"/>
                </a:lnTo>
                <a:close/>
                <a:moveTo>
                  <a:pt x="5382" y="2462"/>
                </a:moveTo>
                <a:lnTo>
                  <a:pt x="5382" y="3576"/>
                </a:lnTo>
                <a:lnTo>
                  <a:pt x="3373" y="3576"/>
                </a:lnTo>
                <a:lnTo>
                  <a:pt x="3373" y="2462"/>
                </a:lnTo>
                <a:close/>
                <a:moveTo>
                  <a:pt x="10754" y="2462"/>
                </a:moveTo>
                <a:lnTo>
                  <a:pt x="10754" y="3576"/>
                </a:lnTo>
                <a:lnTo>
                  <a:pt x="8729" y="3576"/>
                </a:lnTo>
                <a:lnTo>
                  <a:pt x="8729" y="2462"/>
                </a:lnTo>
                <a:close/>
                <a:moveTo>
                  <a:pt x="3951" y="4242"/>
                </a:moveTo>
                <a:lnTo>
                  <a:pt x="3951" y="5356"/>
                </a:lnTo>
                <a:lnTo>
                  <a:pt x="1765" y="5356"/>
                </a:lnTo>
                <a:lnTo>
                  <a:pt x="1765" y="4242"/>
                </a:lnTo>
                <a:close/>
                <a:moveTo>
                  <a:pt x="6808" y="4242"/>
                </a:moveTo>
                <a:lnTo>
                  <a:pt x="6808" y="4919"/>
                </a:lnTo>
                <a:cubicBezTo>
                  <a:pt x="6194" y="4955"/>
                  <a:pt x="5585" y="5096"/>
                  <a:pt x="4971" y="5356"/>
                </a:cubicBezTo>
                <a:lnTo>
                  <a:pt x="4622" y="5356"/>
                </a:lnTo>
                <a:lnTo>
                  <a:pt x="4622" y="4242"/>
                </a:lnTo>
                <a:close/>
                <a:moveTo>
                  <a:pt x="9666" y="4237"/>
                </a:moveTo>
                <a:lnTo>
                  <a:pt x="9666" y="5351"/>
                </a:lnTo>
                <a:lnTo>
                  <a:pt x="9130" y="5351"/>
                </a:lnTo>
                <a:lnTo>
                  <a:pt x="9130" y="5356"/>
                </a:lnTo>
                <a:cubicBezTo>
                  <a:pt x="8583" y="5122"/>
                  <a:pt x="8032" y="4981"/>
                  <a:pt x="7480" y="4929"/>
                </a:cubicBezTo>
                <a:lnTo>
                  <a:pt x="7480" y="4237"/>
                </a:lnTo>
                <a:close/>
                <a:moveTo>
                  <a:pt x="10759" y="6028"/>
                </a:moveTo>
                <a:lnTo>
                  <a:pt x="10759" y="7142"/>
                </a:lnTo>
                <a:lnTo>
                  <a:pt x="9395" y="7142"/>
                </a:lnTo>
                <a:lnTo>
                  <a:pt x="9395" y="6028"/>
                </a:lnTo>
                <a:close/>
                <a:moveTo>
                  <a:pt x="2702" y="6033"/>
                </a:moveTo>
                <a:lnTo>
                  <a:pt x="2702" y="7147"/>
                </a:lnTo>
                <a:lnTo>
                  <a:pt x="672" y="7147"/>
                </a:lnTo>
                <a:lnTo>
                  <a:pt x="672" y="6033"/>
                </a:lnTo>
                <a:close/>
                <a:moveTo>
                  <a:pt x="4711" y="6033"/>
                </a:moveTo>
                <a:lnTo>
                  <a:pt x="4711" y="7147"/>
                </a:lnTo>
                <a:lnTo>
                  <a:pt x="3373" y="7147"/>
                </a:lnTo>
                <a:lnTo>
                  <a:pt x="3373" y="6033"/>
                </a:lnTo>
                <a:close/>
                <a:moveTo>
                  <a:pt x="7769" y="6893"/>
                </a:moveTo>
                <a:cubicBezTo>
                  <a:pt x="7683" y="6893"/>
                  <a:pt x="7597" y="6926"/>
                  <a:pt x="7532" y="6991"/>
                </a:cubicBezTo>
                <a:lnTo>
                  <a:pt x="6819" y="7699"/>
                </a:lnTo>
                <a:lnTo>
                  <a:pt x="6579" y="7464"/>
                </a:lnTo>
                <a:cubicBezTo>
                  <a:pt x="6514" y="7399"/>
                  <a:pt x="6428" y="7367"/>
                  <a:pt x="6342" y="7367"/>
                </a:cubicBezTo>
                <a:cubicBezTo>
                  <a:pt x="6257" y="7367"/>
                  <a:pt x="6171" y="7399"/>
                  <a:pt x="6106" y="7464"/>
                </a:cubicBezTo>
                <a:cubicBezTo>
                  <a:pt x="5976" y="7594"/>
                  <a:pt x="5976" y="7808"/>
                  <a:pt x="6106" y="7938"/>
                </a:cubicBezTo>
                <a:lnTo>
                  <a:pt x="6579" y="8417"/>
                </a:lnTo>
                <a:cubicBezTo>
                  <a:pt x="6644" y="8482"/>
                  <a:pt x="6730" y="8514"/>
                  <a:pt x="6816" y="8514"/>
                </a:cubicBezTo>
                <a:cubicBezTo>
                  <a:pt x="6902" y="8514"/>
                  <a:pt x="6988" y="8482"/>
                  <a:pt x="7053" y="8417"/>
                </a:cubicBezTo>
                <a:lnTo>
                  <a:pt x="8006" y="7464"/>
                </a:lnTo>
                <a:cubicBezTo>
                  <a:pt x="8136" y="7334"/>
                  <a:pt x="8136" y="7121"/>
                  <a:pt x="8006" y="6991"/>
                </a:cubicBezTo>
                <a:cubicBezTo>
                  <a:pt x="7940" y="6926"/>
                  <a:pt x="7855" y="6893"/>
                  <a:pt x="7769" y="6893"/>
                </a:cubicBezTo>
                <a:close/>
                <a:moveTo>
                  <a:pt x="7058" y="5579"/>
                </a:moveTo>
                <a:cubicBezTo>
                  <a:pt x="7614" y="5579"/>
                  <a:pt x="8169" y="5692"/>
                  <a:pt x="8729" y="5918"/>
                </a:cubicBezTo>
                <a:lnTo>
                  <a:pt x="8729" y="7069"/>
                </a:lnTo>
                <a:cubicBezTo>
                  <a:pt x="8729" y="8219"/>
                  <a:pt x="8078" y="9276"/>
                  <a:pt x="7053" y="9786"/>
                </a:cubicBezTo>
                <a:cubicBezTo>
                  <a:pt x="6033" y="9276"/>
                  <a:pt x="5382" y="8219"/>
                  <a:pt x="5382" y="7069"/>
                </a:cubicBezTo>
                <a:lnTo>
                  <a:pt x="5382" y="5918"/>
                </a:lnTo>
                <a:cubicBezTo>
                  <a:pt x="5944" y="5692"/>
                  <a:pt x="6501" y="5579"/>
                  <a:pt x="7058" y="5579"/>
                </a:cubicBezTo>
                <a:close/>
                <a:moveTo>
                  <a:pt x="1426" y="0"/>
                </a:moveTo>
                <a:cubicBezTo>
                  <a:pt x="1244" y="0"/>
                  <a:pt x="1093" y="151"/>
                  <a:pt x="1093" y="333"/>
                </a:cubicBezTo>
                <a:lnTo>
                  <a:pt x="1093" y="1786"/>
                </a:lnTo>
                <a:lnTo>
                  <a:pt x="333" y="1786"/>
                </a:lnTo>
                <a:cubicBezTo>
                  <a:pt x="151" y="1786"/>
                  <a:pt x="0" y="1931"/>
                  <a:pt x="0" y="2119"/>
                </a:cubicBezTo>
                <a:lnTo>
                  <a:pt x="0" y="3899"/>
                </a:lnTo>
                <a:cubicBezTo>
                  <a:pt x="0" y="4081"/>
                  <a:pt x="151" y="4232"/>
                  <a:pt x="333" y="4232"/>
                </a:cubicBezTo>
                <a:lnTo>
                  <a:pt x="1093" y="4232"/>
                </a:lnTo>
                <a:lnTo>
                  <a:pt x="1093" y="5346"/>
                </a:lnTo>
                <a:lnTo>
                  <a:pt x="333" y="5346"/>
                </a:lnTo>
                <a:cubicBezTo>
                  <a:pt x="151" y="5346"/>
                  <a:pt x="0" y="5492"/>
                  <a:pt x="0" y="5674"/>
                </a:cubicBezTo>
                <a:lnTo>
                  <a:pt x="0" y="7459"/>
                </a:lnTo>
                <a:cubicBezTo>
                  <a:pt x="0" y="7641"/>
                  <a:pt x="151" y="7792"/>
                  <a:pt x="333" y="7792"/>
                </a:cubicBezTo>
                <a:lnTo>
                  <a:pt x="4784" y="7792"/>
                </a:lnTo>
                <a:cubicBezTo>
                  <a:pt x="5023" y="8948"/>
                  <a:pt x="5804" y="9942"/>
                  <a:pt x="6918" y="10436"/>
                </a:cubicBezTo>
                <a:cubicBezTo>
                  <a:pt x="6959" y="10457"/>
                  <a:pt x="7005" y="10468"/>
                  <a:pt x="7052" y="10468"/>
                </a:cubicBezTo>
                <a:cubicBezTo>
                  <a:pt x="7099" y="10468"/>
                  <a:pt x="7147" y="10457"/>
                  <a:pt x="7194" y="10436"/>
                </a:cubicBezTo>
                <a:cubicBezTo>
                  <a:pt x="8297" y="9942"/>
                  <a:pt x="9083" y="8948"/>
                  <a:pt x="9328" y="7792"/>
                </a:cubicBezTo>
                <a:lnTo>
                  <a:pt x="11097" y="7792"/>
                </a:lnTo>
                <a:cubicBezTo>
                  <a:pt x="11280" y="7792"/>
                  <a:pt x="11425" y="7641"/>
                  <a:pt x="11425" y="7459"/>
                </a:cubicBezTo>
                <a:lnTo>
                  <a:pt x="11425" y="5674"/>
                </a:lnTo>
                <a:cubicBezTo>
                  <a:pt x="11425" y="5492"/>
                  <a:pt x="11280" y="5346"/>
                  <a:pt x="11097" y="5346"/>
                </a:cubicBezTo>
                <a:lnTo>
                  <a:pt x="10332" y="5346"/>
                </a:lnTo>
                <a:lnTo>
                  <a:pt x="10332" y="4232"/>
                </a:lnTo>
                <a:lnTo>
                  <a:pt x="11097" y="4232"/>
                </a:lnTo>
                <a:lnTo>
                  <a:pt x="11097" y="4242"/>
                </a:lnTo>
                <a:cubicBezTo>
                  <a:pt x="11280" y="4242"/>
                  <a:pt x="11425" y="4097"/>
                  <a:pt x="11425" y="3914"/>
                </a:cubicBezTo>
                <a:lnTo>
                  <a:pt x="11425" y="2129"/>
                </a:lnTo>
                <a:cubicBezTo>
                  <a:pt x="11425" y="1947"/>
                  <a:pt x="11274" y="1796"/>
                  <a:pt x="11097" y="1796"/>
                </a:cubicBezTo>
                <a:lnTo>
                  <a:pt x="10332" y="1796"/>
                </a:lnTo>
                <a:lnTo>
                  <a:pt x="10332" y="333"/>
                </a:lnTo>
                <a:cubicBezTo>
                  <a:pt x="10332" y="151"/>
                  <a:pt x="10186" y="0"/>
                  <a:pt x="1000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5" name="Google Shape;535;p36"/>
          <p:cNvSpPr/>
          <p:nvPr/>
        </p:nvSpPr>
        <p:spPr>
          <a:xfrm>
            <a:off x="4159200" y="3042212"/>
            <a:ext cx="803100" cy="5460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6" name="Google Shape;536;p36"/>
          <p:cNvSpPr/>
          <p:nvPr/>
        </p:nvSpPr>
        <p:spPr>
          <a:xfrm>
            <a:off x="6737875" y="3042212"/>
            <a:ext cx="803100" cy="5460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7" name="Google Shape;537;p36"/>
          <p:cNvSpPr/>
          <p:nvPr/>
        </p:nvSpPr>
        <p:spPr>
          <a:xfrm>
            <a:off x="4387997" y="3149212"/>
            <a:ext cx="345500" cy="332000"/>
          </a:xfrm>
          <a:custGeom>
            <a:avLst/>
            <a:gdLst/>
            <a:ahLst/>
            <a:cxnLst/>
            <a:rect l="l" t="t" r="r" b="b"/>
            <a:pathLst>
              <a:path w="13820" h="13280" extrusionOk="0">
                <a:moveTo>
                  <a:pt x="2025" y="1620"/>
                </a:moveTo>
                <a:cubicBezTo>
                  <a:pt x="1801" y="1620"/>
                  <a:pt x="1619" y="1802"/>
                  <a:pt x="1619" y="2026"/>
                </a:cubicBezTo>
                <a:cubicBezTo>
                  <a:pt x="1619" y="2244"/>
                  <a:pt x="1801" y="2426"/>
                  <a:pt x="2025" y="2426"/>
                </a:cubicBezTo>
                <a:cubicBezTo>
                  <a:pt x="2244" y="2426"/>
                  <a:pt x="2426" y="2244"/>
                  <a:pt x="2426" y="2026"/>
                </a:cubicBezTo>
                <a:cubicBezTo>
                  <a:pt x="2426" y="1797"/>
                  <a:pt x="2244" y="1620"/>
                  <a:pt x="2025" y="1620"/>
                </a:cubicBezTo>
                <a:close/>
                <a:moveTo>
                  <a:pt x="3653" y="1620"/>
                </a:moveTo>
                <a:cubicBezTo>
                  <a:pt x="3650" y="1620"/>
                  <a:pt x="3647" y="1620"/>
                  <a:pt x="3644" y="1620"/>
                </a:cubicBezTo>
                <a:cubicBezTo>
                  <a:pt x="3425" y="1620"/>
                  <a:pt x="3243" y="1802"/>
                  <a:pt x="3243" y="2026"/>
                </a:cubicBezTo>
                <a:cubicBezTo>
                  <a:pt x="3243" y="2244"/>
                  <a:pt x="3425" y="2426"/>
                  <a:pt x="3644" y="2426"/>
                </a:cubicBezTo>
                <a:cubicBezTo>
                  <a:pt x="3863" y="2426"/>
                  <a:pt x="4045" y="2244"/>
                  <a:pt x="4045" y="2026"/>
                </a:cubicBezTo>
                <a:cubicBezTo>
                  <a:pt x="4045" y="1800"/>
                  <a:pt x="3873" y="1620"/>
                  <a:pt x="3653" y="1620"/>
                </a:cubicBezTo>
                <a:close/>
                <a:moveTo>
                  <a:pt x="5272" y="1620"/>
                </a:moveTo>
                <a:cubicBezTo>
                  <a:pt x="5269" y="1620"/>
                  <a:pt x="5266" y="1620"/>
                  <a:pt x="5263" y="1620"/>
                </a:cubicBezTo>
                <a:cubicBezTo>
                  <a:pt x="5044" y="1620"/>
                  <a:pt x="4862" y="1802"/>
                  <a:pt x="4862" y="2026"/>
                </a:cubicBezTo>
                <a:cubicBezTo>
                  <a:pt x="4862" y="2244"/>
                  <a:pt x="5044" y="2426"/>
                  <a:pt x="5263" y="2426"/>
                </a:cubicBezTo>
                <a:cubicBezTo>
                  <a:pt x="5487" y="2426"/>
                  <a:pt x="5669" y="2244"/>
                  <a:pt x="5669" y="2026"/>
                </a:cubicBezTo>
                <a:cubicBezTo>
                  <a:pt x="5669" y="1800"/>
                  <a:pt x="5492" y="1620"/>
                  <a:pt x="5272" y="1620"/>
                </a:cubicBezTo>
                <a:close/>
                <a:moveTo>
                  <a:pt x="12602" y="808"/>
                </a:moveTo>
                <a:cubicBezTo>
                  <a:pt x="12826" y="808"/>
                  <a:pt x="13008" y="990"/>
                  <a:pt x="13008" y="1214"/>
                </a:cubicBezTo>
                <a:lnTo>
                  <a:pt x="13008" y="1614"/>
                </a:lnTo>
                <a:lnTo>
                  <a:pt x="7423" y="1614"/>
                </a:lnTo>
                <a:cubicBezTo>
                  <a:pt x="7288" y="1614"/>
                  <a:pt x="7163" y="1682"/>
                  <a:pt x="7085" y="1797"/>
                </a:cubicBezTo>
                <a:lnTo>
                  <a:pt x="6132" y="3233"/>
                </a:lnTo>
                <a:lnTo>
                  <a:pt x="812" y="3233"/>
                </a:lnTo>
                <a:lnTo>
                  <a:pt x="812" y="1214"/>
                </a:lnTo>
                <a:cubicBezTo>
                  <a:pt x="812" y="990"/>
                  <a:pt x="995" y="808"/>
                  <a:pt x="1218" y="808"/>
                </a:cubicBezTo>
                <a:close/>
                <a:moveTo>
                  <a:pt x="5804" y="8636"/>
                </a:moveTo>
                <a:cubicBezTo>
                  <a:pt x="5585" y="8636"/>
                  <a:pt x="5403" y="8818"/>
                  <a:pt x="5403" y="9037"/>
                </a:cubicBezTo>
                <a:cubicBezTo>
                  <a:pt x="5403" y="9261"/>
                  <a:pt x="5585" y="9443"/>
                  <a:pt x="5804" y="9443"/>
                </a:cubicBezTo>
                <a:cubicBezTo>
                  <a:pt x="6028" y="9443"/>
                  <a:pt x="6210" y="9261"/>
                  <a:pt x="6210" y="9037"/>
                </a:cubicBezTo>
                <a:cubicBezTo>
                  <a:pt x="6210" y="8813"/>
                  <a:pt x="6028" y="8636"/>
                  <a:pt x="5804" y="8636"/>
                </a:cubicBezTo>
                <a:close/>
                <a:moveTo>
                  <a:pt x="13013" y="2426"/>
                </a:moveTo>
                <a:lnTo>
                  <a:pt x="13013" y="10120"/>
                </a:lnTo>
                <a:lnTo>
                  <a:pt x="13008" y="10120"/>
                </a:lnTo>
                <a:cubicBezTo>
                  <a:pt x="13008" y="10338"/>
                  <a:pt x="12826" y="10520"/>
                  <a:pt x="12602" y="10520"/>
                </a:cubicBezTo>
                <a:lnTo>
                  <a:pt x="10442" y="10520"/>
                </a:lnTo>
                <a:cubicBezTo>
                  <a:pt x="10515" y="10234"/>
                  <a:pt x="10556" y="9937"/>
                  <a:pt x="10556" y="9630"/>
                </a:cubicBezTo>
                <a:cubicBezTo>
                  <a:pt x="10556" y="9505"/>
                  <a:pt x="10546" y="9375"/>
                  <a:pt x="10536" y="9245"/>
                </a:cubicBezTo>
                <a:cubicBezTo>
                  <a:pt x="10520" y="9125"/>
                  <a:pt x="10457" y="9011"/>
                  <a:pt x="10353" y="8948"/>
                </a:cubicBezTo>
                <a:cubicBezTo>
                  <a:pt x="10291" y="8899"/>
                  <a:pt x="10223" y="8883"/>
                  <a:pt x="10153" y="8883"/>
                </a:cubicBezTo>
                <a:cubicBezTo>
                  <a:pt x="10053" y="8883"/>
                  <a:pt x="9951" y="8915"/>
                  <a:pt x="9859" y="8928"/>
                </a:cubicBezTo>
                <a:cubicBezTo>
                  <a:pt x="9599" y="8928"/>
                  <a:pt x="9390" y="8719"/>
                  <a:pt x="9380" y="8464"/>
                </a:cubicBezTo>
                <a:cubicBezTo>
                  <a:pt x="9401" y="8324"/>
                  <a:pt x="9349" y="8178"/>
                  <a:pt x="9239" y="8090"/>
                </a:cubicBezTo>
                <a:cubicBezTo>
                  <a:pt x="9166" y="8032"/>
                  <a:pt x="9073" y="8000"/>
                  <a:pt x="8978" y="8000"/>
                </a:cubicBezTo>
                <a:cubicBezTo>
                  <a:pt x="8946" y="8000"/>
                  <a:pt x="8913" y="8003"/>
                  <a:pt x="8880" y="8012"/>
                </a:cubicBezTo>
                <a:cubicBezTo>
                  <a:pt x="8802" y="8032"/>
                  <a:pt x="8745" y="8043"/>
                  <a:pt x="8688" y="8043"/>
                </a:cubicBezTo>
                <a:cubicBezTo>
                  <a:pt x="8266" y="8043"/>
                  <a:pt x="7912" y="7699"/>
                  <a:pt x="7912" y="7267"/>
                </a:cubicBezTo>
                <a:cubicBezTo>
                  <a:pt x="7912" y="7049"/>
                  <a:pt x="7730" y="6866"/>
                  <a:pt x="7511" y="6866"/>
                </a:cubicBezTo>
                <a:cubicBezTo>
                  <a:pt x="7251" y="6866"/>
                  <a:pt x="7033" y="6658"/>
                  <a:pt x="7033" y="6398"/>
                </a:cubicBezTo>
                <a:cubicBezTo>
                  <a:pt x="7033" y="6289"/>
                  <a:pt x="6980" y="6174"/>
                  <a:pt x="6897" y="6106"/>
                </a:cubicBezTo>
                <a:cubicBezTo>
                  <a:pt x="6823" y="6037"/>
                  <a:pt x="6729" y="6001"/>
                  <a:pt x="6628" y="6001"/>
                </a:cubicBezTo>
                <a:cubicBezTo>
                  <a:pt x="6616" y="6001"/>
                  <a:pt x="6603" y="6001"/>
                  <a:pt x="6590" y="6002"/>
                </a:cubicBezTo>
                <a:cubicBezTo>
                  <a:pt x="5690" y="6080"/>
                  <a:pt x="4857" y="6497"/>
                  <a:pt x="4237" y="7163"/>
                </a:cubicBezTo>
                <a:cubicBezTo>
                  <a:pt x="3618" y="7835"/>
                  <a:pt x="3274" y="8714"/>
                  <a:pt x="3274" y="9630"/>
                </a:cubicBezTo>
                <a:cubicBezTo>
                  <a:pt x="3274" y="9937"/>
                  <a:pt x="3311" y="10234"/>
                  <a:pt x="3384" y="10520"/>
                </a:cubicBezTo>
                <a:lnTo>
                  <a:pt x="1224" y="10520"/>
                </a:lnTo>
                <a:cubicBezTo>
                  <a:pt x="1005" y="10520"/>
                  <a:pt x="823" y="10338"/>
                  <a:pt x="823" y="10120"/>
                </a:cubicBezTo>
                <a:lnTo>
                  <a:pt x="823" y="4050"/>
                </a:lnTo>
                <a:lnTo>
                  <a:pt x="6351" y="4050"/>
                </a:lnTo>
                <a:cubicBezTo>
                  <a:pt x="6486" y="4050"/>
                  <a:pt x="6611" y="3983"/>
                  <a:pt x="6689" y="3868"/>
                </a:cubicBezTo>
                <a:lnTo>
                  <a:pt x="7647" y="2426"/>
                </a:lnTo>
                <a:close/>
                <a:moveTo>
                  <a:pt x="7990" y="10250"/>
                </a:moveTo>
                <a:cubicBezTo>
                  <a:pt x="7772" y="10250"/>
                  <a:pt x="7589" y="10432"/>
                  <a:pt x="7589" y="10651"/>
                </a:cubicBezTo>
                <a:cubicBezTo>
                  <a:pt x="7589" y="10874"/>
                  <a:pt x="7772" y="11057"/>
                  <a:pt x="7990" y="11057"/>
                </a:cubicBezTo>
                <a:cubicBezTo>
                  <a:pt x="8209" y="11057"/>
                  <a:pt x="8396" y="10874"/>
                  <a:pt x="8396" y="10651"/>
                </a:cubicBezTo>
                <a:cubicBezTo>
                  <a:pt x="8396" y="10432"/>
                  <a:pt x="8209" y="10250"/>
                  <a:pt x="7990" y="10250"/>
                </a:cubicBezTo>
                <a:close/>
                <a:moveTo>
                  <a:pt x="5830" y="10359"/>
                </a:moveTo>
                <a:cubicBezTo>
                  <a:pt x="5612" y="10359"/>
                  <a:pt x="5429" y="10541"/>
                  <a:pt x="5429" y="10765"/>
                </a:cubicBezTo>
                <a:cubicBezTo>
                  <a:pt x="5429" y="10984"/>
                  <a:pt x="5612" y="11166"/>
                  <a:pt x="5830" y="11166"/>
                </a:cubicBezTo>
                <a:cubicBezTo>
                  <a:pt x="6054" y="11166"/>
                  <a:pt x="6236" y="10984"/>
                  <a:pt x="6236" y="10765"/>
                </a:cubicBezTo>
                <a:cubicBezTo>
                  <a:pt x="6236" y="10541"/>
                  <a:pt x="6054" y="10359"/>
                  <a:pt x="5830" y="10359"/>
                </a:cubicBezTo>
                <a:close/>
                <a:moveTo>
                  <a:pt x="6304" y="6866"/>
                </a:moveTo>
                <a:cubicBezTo>
                  <a:pt x="6450" y="7231"/>
                  <a:pt x="6762" y="7517"/>
                  <a:pt x="7137" y="7626"/>
                </a:cubicBezTo>
                <a:cubicBezTo>
                  <a:pt x="7293" y="8319"/>
                  <a:pt x="7907" y="8839"/>
                  <a:pt x="8636" y="8855"/>
                </a:cubicBezTo>
                <a:cubicBezTo>
                  <a:pt x="8792" y="9339"/>
                  <a:pt x="9224" y="9688"/>
                  <a:pt x="9744" y="9734"/>
                </a:cubicBezTo>
                <a:cubicBezTo>
                  <a:pt x="9682" y="11249"/>
                  <a:pt x="8433" y="12462"/>
                  <a:pt x="6908" y="12462"/>
                </a:cubicBezTo>
                <a:cubicBezTo>
                  <a:pt x="5346" y="12462"/>
                  <a:pt x="4081" y="11192"/>
                  <a:pt x="4081" y="9630"/>
                </a:cubicBezTo>
                <a:cubicBezTo>
                  <a:pt x="4081" y="8277"/>
                  <a:pt x="5018" y="7147"/>
                  <a:pt x="6304" y="6866"/>
                </a:cubicBezTo>
                <a:close/>
                <a:moveTo>
                  <a:pt x="1218" y="1"/>
                </a:moveTo>
                <a:cubicBezTo>
                  <a:pt x="547" y="1"/>
                  <a:pt x="0" y="547"/>
                  <a:pt x="0" y="1219"/>
                </a:cubicBezTo>
                <a:lnTo>
                  <a:pt x="0" y="10120"/>
                </a:lnTo>
                <a:cubicBezTo>
                  <a:pt x="0" y="10791"/>
                  <a:pt x="547" y="11338"/>
                  <a:pt x="1218" y="11338"/>
                </a:cubicBezTo>
                <a:lnTo>
                  <a:pt x="3691" y="11338"/>
                </a:lnTo>
                <a:cubicBezTo>
                  <a:pt x="4300" y="12488"/>
                  <a:pt x="5518" y="13279"/>
                  <a:pt x="6908" y="13279"/>
                </a:cubicBezTo>
                <a:cubicBezTo>
                  <a:pt x="8303" y="13279"/>
                  <a:pt x="9521" y="12493"/>
                  <a:pt x="10130" y="11338"/>
                </a:cubicBezTo>
                <a:lnTo>
                  <a:pt x="12602" y="11338"/>
                </a:lnTo>
                <a:cubicBezTo>
                  <a:pt x="13273" y="11338"/>
                  <a:pt x="13820" y="10791"/>
                  <a:pt x="13820" y="10120"/>
                </a:cubicBezTo>
                <a:lnTo>
                  <a:pt x="13820" y="1214"/>
                </a:lnTo>
                <a:cubicBezTo>
                  <a:pt x="13815" y="542"/>
                  <a:pt x="13273" y="1"/>
                  <a:pt x="12602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8" name="Google Shape;538;p36"/>
          <p:cNvSpPr/>
          <p:nvPr/>
        </p:nvSpPr>
        <p:spPr>
          <a:xfrm>
            <a:off x="6966738" y="3142587"/>
            <a:ext cx="345375" cy="345250"/>
          </a:xfrm>
          <a:custGeom>
            <a:avLst/>
            <a:gdLst/>
            <a:ahLst/>
            <a:cxnLst/>
            <a:rect l="l" t="t" r="r" b="b"/>
            <a:pathLst>
              <a:path w="13815" h="13810" extrusionOk="0">
                <a:moveTo>
                  <a:pt x="6908" y="1"/>
                </a:moveTo>
                <a:cubicBezTo>
                  <a:pt x="6684" y="1"/>
                  <a:pt x="6502" y="183"/>
                  <a:pt x="6502" y="407"/>
                </a:cubicBezTo>
                <a:lnTo>
                  <a:pt x="6502" y="1484"/>
                </a:lnTo>
                <a:cubicBezTo>
                  <a:pt x="6502" y="1708"/>
                  <a:pt x="6684" y="1890"/>
                  <a:pt x="6908" y="1890"/>
                </a:cubicBezTo>
                <a:cubicBezTo>
                  <a:pt x="7126" y="1890"/>
                  <a:pt x="7308" y="1708"/>
                  <a:pt x="7308" y="1484"/>
                </a:cubicBezTo>
                <a:lnTo>
                  <a:pt x="7308" y="407"/>
                </a:lnTo>
                <a:cubicBezTo>
                  <a:pt x="7308" y="183"/>
                  <a:pt x="7126" y="1"/>
                  <a:pt x="6908" y="1"/>
                </a:cubicBezTo>
                <a:close/>
                <a:moveTo>
                  <a:pt x="3804" y="827"/>
                </a:moveTo>
                <a:cubicBezTo>
                  <a:pt x="3736" y="827"/>
                  <a:pt x="3666" y="844"/>
                  <a:pt x="3602" y="880"/>
                </a:cubicBezTo>
                <a:cubicBezTo>
                  <a:pt x="3405" y="990"/>
                  <a:pt x="3342" y="1239"/>
                  <a:pt x="3451" y="1432"/>
                </a:cubicBezTo>
                <a:lnTo>
                  <a:pt x="3993" y="2369"/>
                </a:lnTo>
                <a:cubicBezTo>
                  <a:pt x="4066" y="2502"/>
                  <a:pt x="4200" y="2573"/>
                  <a:pt x="4340" y="2573"/>
                </a:cubicBezTo>
                <a:cubicBezTo>
                  <a:pt x="4409" y="2573"/>
                  <a:pt x="4479" y="2556"/>
                  <a:pt x="4544" y="2520"/>
                </a:cubicBezTo>
                <a:cubicBezTo>
                  <a:pt x="4737" y="2411"/>
                  <a:pt x="4805" y="2161"/>
                  <a:pt x="4695" y="1968"/>
                </a:cubicBezTo>
                <a:lnTo>
                  <a:pt x="4154" y="1031"/>
                </a:lnTo>
                <a:cubicBezTo>
                  <a:pt x="4081" y="899"/>
                  <a:pt x="3944" y="827"/>
                  <a:pt x="3804" y="827"/>
                </a:cubicBezTo>
                <a:close/>
                <a:moveTo>
                  <a:pt x="10008" y="827"/>
                </a:moveTo>
                <a:cubicBezTo>
                  <a:pt x="9868" y="827"/>
                  <a:pt x="9733" y="899"/>
                  <a:pt x="9656" y="1031"/>
                </a:cubicBezTo>
                <a:lnTo>
                  <a:pt x="9120" y="1968"/>
                </a:lnTo>
                <a:cubicBezTo>
                  <a:pt x="9005" y="2161"/>
                  <a:pt x="9073" y="2411"/>
                  <a:pt x="9265" y="2520"/>
                </a:cubicBezTo>
                <a:cubicBezTo>
                  <a:pt x="9331" y="2556"/>
                  <a:pt x="9401" y="2573"/>
                  <a:pt x="9470" y="2573"/>
                </a:cubicBezTo>
                <a:cubicBezTo>
                  <a:pt x="9610" y="2573"/>
                  <a:pt x="9746" y="2502"/>
                  <a:pt x="9822" y="2369"/>
                </a:cubicBezTo>
                <a:lnTo>
                  <a:pt x="10359" y="1432"/>
                </a:lnTo>
                <a:cubicBezTo>
                  <a:pt x="10473" y="1239"/>
                  <a:pt x="10405" y="990"/>
                  <a:pt x="10213" y="880"/>
                </a:cubicBezTo>
                <a:cubicBezTo>
                  <a:pt x="10148" y="844"/>
                  <a:pt x="10077" y="827"/>
                  <a:pt x="10008" y="827"/>
                </a:cubicBezTo>
                <a:close/>
                <a:moveTo>
                  <a:pt x="1533" y="3097"/>
                </a:moveTo>
                <a:cubicBezTo>
                  <a:pt x="1391" y="3097"/>
                  <a:pt x="1256" y="3171"/>
                  <a:pt x="1182" y="3301"/>
                </a:cubicBezTo>
                <a:cubicBezTo>
                  <a:pt x="1067" y="3498"/>
                  <a:pt x="1135" y="3743"/>
                  <a:pt x="1328" y="3852"/>
                </a:cubicBezTo>
                <a:lnTo>
                  <a:pt x="2265" y="4394"/>
                </a:lnTo>
                <a:cubicBezTo>
                  <a:pt x="2330" y="4430"/>
                  <a:pt x="2400" y="4447"/>
                  <a:pt x="2469" y="4447"/>
                </a:cubicBezTo>
                <a:cubicBezTo>
                  <a:pt x="2610" y="4447"/>
                  <a:pt x="2745" y="4375"/>
                  <a:pt x="2822" y="4243"/>
                </a:cubicBezTo>
                <a:cubicBezTo>
                  <a:pt x="2931" y="4050"/>
                  <a:pt x="2863" y="3800"/>
                  <a:pt x="2671" y="3691"/>
                </a:cubicBezTo>
                <a:lnTo>
                  <a:pt x="1734" y="3150"/>
                </a:lnTo>
                <a:cubicBezTo>
                  <a:pt x="1670" y="3114"/>
                  <a:pt x="1600" y="3097"/>
                  <a:pt x="1533" y="3097"/>
                </a:cubicBezTo>
                <a:close/>
                <a:moveTo>
                  <a:pt x="12277" y="3097"/>
                </a:moveTo>
                <a:cubicBezTo>
                  <a:pt x="12209" y="3097"/>
                  <a:pt x="12140" y="3114"/>
                  <a:pt x="12076" y="3150"/>
                </a:cubicBezTo>
                <a:lnTo>
                  <a:pt x="11139" y="3691"/>
                </a:lnTo>
                <a:cubicBezTo>
                  <a:pt x="10947" y="3800"/>
                  <a:pt x="10879" y="4050"/>
                  <a:pt x="10994" y="4243"/>
                </a:cubicBezTo>
                <a:cubicBezTo>
                  <a:pt x="11070" y="4375"/>
                  <a:pt x="11208" y="4447"/>
                  <a:pt x="11347" y="4447"/>
                </a:cubicBezTo>
                <a:cubicBezTo>
                  <a:pt x="11415" y="4447"/>
                  <a:pt x="11484" y="4430"/>
                  <a:pt x="11545" y="4394"/>
                </a:cubicBezTo>
                <a:lnTo>
                  <a:pt x="12482" y="3852"/>
                </a:lnTo>
                <a:cubicBezTo>
                  <a:pt x="12675" y="3743"/>
                  <a:pt x="12742" y="3498"/>
                  <a:pt x="12633" y="3301"/>
                </a:cubicBezTo>
                <a:cubicBezTo>
                  <a:pt x="12556" y="3171"/>
                  <a:pt x="12419" y="3097"/>
                  <a:pt x="12277" y="3097"/>
                </a:cubicBezTo>
                <a:close/>
                <a:moveTo>
                  <a:pt x="12035" y="6205"/>
                </a:moveTo>
                <a:cubicBezTo>
                  <a:pt x="11811" y="6205"/>
                  <a:pt x="11629" y="6387"/>
                  <a:pt x="11629" y="6606"/>
                </a:cubicBezTo>
                <a:cubicBezTo>
                  <a:pt x="11629" y="6830"/>
                  <a:pt x="11811" y="7012"/>
                  <a:pt x="12035" y="7012"/>
                </a:cubicBezTo>
                <a:lnTo>
                  <a:pt x="13112" y="7012"/>
                </a:lnTo>
                <a:cubicBezTo>
                  <a:pt x="13336" y="7012"/>
                  <a:pt x="13518" y="6830"/>
                  <a:pt x="13518" y="6606"/>
                </a:cubicBezTo>
                <a:cubicBezTo>
                  <a:pt x="13518" y="6387"/>
                  <a:pt x="13336" y="6205"/>
                  <a:pt x="13112" y="6205"/>
                </a:cubicBezTo>
                <a:close/>
                <a:moveTo>
                  <a:pt x="698" y="6210"/>
                </a:moveTo>
                <a:cubicBezTo>
                  <a:pt x="479" y="6210"/>
                  <a:pt x="297" y="6392"/>
                  <a:pt x="297" y="6611"/>
                </a:cubicBezTo>
                <a:cubicBezTo>
                  <a:pt x="297" y="6835"/>
                  <a:pt x="479" y="7017"/>
                  <a:pt x="698" y="7017"/>
                </a:cubicBezTo>
                <a:lnTo>
                  <a:pt x="1781" y="7017"/>
                </a:lnTo>
                <a:cubicBezTo>
                  <a:pt x="1999" y="7017"/>
                  <a:pt x="2181" y="6835"/>
                  <a:pt x="2181" y="6611"/>
                </a:cubicBezTo>
                <a:cubicBezTo>
                  <a:pt x="2181" y="6392"/>
                  <a:pt x="1999" y="6210"/>
                  <a:pt x="1781" y="6210"/>
                </a:cubicBezTo>
                <a:close/>
                <a:moveTo>
                  <a:pt x="5851" y="8063"/>
                </a:moveTo>
                <a:lnTo>
                  <a:pt x="6684" y="8615"/>
                </a:lnTo>
                <a:cubicBezTo>
                  <a:pt x="6751" y="8662"/>
                  <a:pt x="6829" y="8685"/>
                  <a:pt x="6908" y="8685"/>
                </a:cubicBezTo>
                <a:cubicBezTo>
                  <a:pt x="6986" y="8685"/>
                  <a:pt x="7064" y="8662"/>
                  <a:pt x="7131" y="8615"/>
                </a:cubicBezTo>
                <a:lnTo>
                  <a:pt x="7959" y="8063"/>
                </a:lnTo>
                <a:lnTo>
                  <a:pt x="7959" y="8063"/>
                </a:lnTo>
                <a:lnTo>
                  <a:pt x="7376" y="11384"/>
                </a:lnTo>
                <a:lnTo>
                  <a:pt x="6434" y="11384"/>
                </a:lnTo>
                <a:lnTo>
                  <a:pt x="5851" y="8063"/>
                </a:lnTo>
                <a:close/>
                <a:moveTo>
                  <a:pt x="6908" y="3561"/>
                </a:moveTo>
                <a:cubicBezTo>
                  <a:pt x="8615" y="3561"/>
                  <a:pt x="10010" y="4956"/>
                  <a:pt x="10010" y="6663"/>
                </a:cubicBezTo>
                <a:lnTo>
                  <a:pt x="10010" y="11389"/>
                </a:lnTo>
                <a:lnTo>
                  <a:pt x="8198" y="11389"/>
                </a:lnTo>
                <a:lnTo>
                  <a:pt x="8922" y="7277"/>
                </a:lnTo>
                <a:cubicBezTo>
                  <a:pt x="8973" y="7008"/>
                  <a:pt x="8760" y="6799"/>
                  <a:pt x="8522" y="6799"/>
                </a:cubicBezTo>
                <a:cubicBezTo>
                  <a:pt x="8447" y="6799"/>
                  <a:pt x="8370" y="6820"/>
                  <a:pt x="8297" y="6866"/>
                </a:cubicBezTo>
                <a:lnTo>
                  <a:pt x="6908" y="7798"/>
                </a:lnTo>
                <a:lnTo>
                  <a:pt x="5513" y="6866"/>
                </a:lnTo>
                <a:cubicBezTo>
                  <a:pt x="5442" y="6820"/>
                  <a:pt x="5365" y="6799"/>
                  <a:pt x="5291" y="6799"/>
                </a:cubicBezTo>
                <a:cubicBezTo>
                  <a:pt x="5057" y="6799"/>
                  <a:pt x="4844" y="7008"/>
                  <a:pt x="4888" y="7277"/>
                </a:cubicBezTo>
                <a:lnTo>
                  <a:pt x="5611" y="11389"/>
                </a:lnTo>
                <a:lnTo>
                  <a:pt x="3800" y="11389"/>
                </a:lnTo>
                <a:lnTo>
                  <a:pt x="3800" y="6663"/>
                </a:lnTo>
                <a:cubicBezTo>
                  <a:pt x="3800" y="4956"/>
                  <a:pt x="5195" y="3561"/>
                  <a:pt x="6908" y="3561"/>
                </a:cubicBezTo>
                <a:close/>
                <a:moveTo>
                  <a:pt x="11228" y="12196"/>
                </a:moveTo>
                <a:cubicBezTo>
                  <a:pt x="11446" y="12196"/>
                  <a:pt x="11629" y="12378"/>
                  <a:pt x="11629" y="12597"/>
                </a:cubicBezTo>
                <a:lnTo>
                  <a:pt x="11629" y="13003"/>
                </a:lnTo>
                <a:lnTo>
                  <a:pt x="2187" y="13003"/>
                </a:lnTo>
                <a:lnTo>
                  <a:pt x="2187" y="12597"/>
                </a:lnTo>
                <a:cubicBezTo>
                  <a:pt x="2187" y="12378"/>
                  <a:pt x="2369" y="12196"/>
                  <a:pt x="2593" y="12196"/>
                </a:cubicBezTo>
                <a:close/>
                <a:moveTo>
                  <a:pt x="6908" y="2749"/>
                </a:moveTo>
                <a:cubicBezTo>
                  <a:pt x="4753" y="2749"/>
                  <a:pt x="2993" y="4503"/>
                  <a:pt x="2993" y="6658"/>
                </a:cubicBezTo>
                <a:lnTo>
                  <a:pt x="2993" y="11384"/>
                </a:lnTo>
                <a:lnTo>
                  <a:pt x="2593" y="11384"/>
                </a:lnTo>
                <a:cubicBezTo>
                  <a:pt x="1921" y="11384"/>
                  <a:pt x="1375" y="11931"/>
                  <a:pt x="1375" y="12597"/>
                </a:cubicBezTo>
                <a:lnTo>
                  <a:pt x="1375" y="13003"/>
                </a:lnTo>
                <a:lnTo>
                  <a:pt x="406" y="13003"/>
                </a:lnTo>
                <a:cubicBezTo>
                  <a:pt x="183" y="13003"/>
                  <a:pt x="0" y="13185"/>
                  <a:pt x="0" y="13404"/>
                </a:cubicBezTo>
                <a:cubicBezTo>
                  <a:pt x="0" y="13628"/>
                  <a:pt x="183" y="13810"/>
                  <a:pt x="406" y="13810"/>
                </a:cubicBezTo>
                <a:lnTo>
                  <a:pt x="13414" y="13810"/>
                </a:lnTo>
                <a:cubicBezTo>
                  <a:pt x="13633" y="13810"/>
                  <a:pt x="13815" y="13628"/>
                  <a:pt x="13815" y="13404"/>
                </a:cubicBezTo>
                <a:cubicBezTo>
                  <a:pt x="13815" y="13185"/>
                  <a:pt x="13633" y="13003"/>
                  <a:pt x="13404" y="13003"/>
                </a:cubicBezTo>
                <a:lnTo>
                  <a:pt x="12435" y="13003"/>
                </a:lnTo>
                <a:lnTo>
                  <a:pt x="12435" y="12597"/>
                </a:lnTo>
                <a:cubicBezTo>
                  <a:pt x="12435" y="11931"/>
                  <a:pt x="11889" y="11384"/>
                  <a:pt x="11217" y="11384"/>
                </a:cubicBezTo>
                <a:lnTo>
                  <a:pt x="10817" y="11384"/>
                </a:lnTo>
                <a:lnTo>
                  <a:pt x="10817" y="6658"/>
                </a:lnTo>
                <a:cubicBezTo>
                  <a:pt x="10817" y="4498"/>
                  <a:pt x="9057" y="2749"/>
                  <a:pt x="6908" y="2749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6"/>
              </a:solidFill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322D5154-799C-D00B-3545-8A6F545C04A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副標題 4">
            <a:extLst>
              <a:ext uri="{FF2B5EF4-FFF2-40B4-BE49-F238E27FC236}">
                <a16:creationId xmlns:a16="http://schemas.microsoft.com/office/drawing/2014/main" id="{88290C89-0CE1-3A20-35D9-F2B2F271C08E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副標題 6">
            <a:extLst>
              <a:ext uri="{FF2B5EF4-FFF2-40B4-BE49-F238E27FC236}">
                <a16:creationId xmlns:a16="http://schemas.microsoft.com/office/drawing/2014/main" id="{51A4EF74-3A43-D5B6-B2ED-738677D665CA}"/>
              </a:ext>
            </a:extLst>
          </p:cNvPr>
          <p:cNvSpPr>
            <a:spLocks noGrp="1"/>
          </p:cNvSpPr>
          <p:nvPr>
            <p:ph type="subTitle" idx="5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副標題 8">
            <a:extLst>
              <a:ext uri="{FF2B5EF4-FFF2-40B4-BE49-F238E27FC236}">
                <a16:creationId xmlns:a16="http://schemas.microsoft.com/office/drawing/2014/main" id="{67D6BFDF-6E42-4C67-1F61-75F3E553DD3C}"/>
              </a:ext>
            </a:extLst>
          </p:cNvPr>
          <p:cNvSpPr>
            <a:spLocks noGrp="1"/>
          </p:cNvSpPr>
          <p:nvPr>
            <p:ph type="subTitle" idx="6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11" name="副標題 10">
            <a:extLst>
              <a:ext uri="{FF2B5EF4-FFF2-40B4-BE49-F238E27FC236}">
                <a16:creationId xmlns:a16="http://schemas.microsoft.com/office/drawing/2014/main" id="{710DC70D-467C-4304-DD74-D596CBEBE20B}"/>
              </a:ext>
            </a:extLst>
          </p:cNvPr>
          <p:cNvSpPr>
            <a:spLocks noGrp="1"/>
          </p:cNvSpPr>
          <p:nvPr>
            <p:ph type="subTitle" idx="4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13" name="副標題 12">
            <a:extLst>
              <a:ext uri="{FF2B5EF4-FFF2-40B4-BE49-F238E27FC236}">
                <a16:creationId xmlns:a16="http://schemas.microsoft.com/office/drawing/2014/main" id="{FAEAB57B-C05A-D62E-8B27-61CC7B00170D}"/>
              </a:ext>
            </a:extLst>
          </p:cNvPr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endParaRPr lang="zh-TW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34"/>
          <p:cNvSpPr txBox="1">
            <a:spLocks noGrp="1"/>
          </p:cNvSpPr>
          <p:nvPr>
            <p:ph type="title"/>
          </p:nvPr>
        </p:nvSpPr>
        <p:spPr>
          <a:xfrm>
            <a:off x="720000" y="44005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4000" dirty="0">
                <a:latin typeface="清松手寫體3" panose="00000500000000000000" pitchFamily="2" charset="-120"/>
                <a:ea typeface="清松手寫體3" panose="00000500000000000000" pitchFamily="2" charset="-120"/>
              </a:rPr>
              <a:t>加密</a:t>
            </a:r>
            <a:endParaRPr sz="4000" dirty="0">
              <a:latin typeface="清松手寫體3" panose="00000500000000000000" pitchFamily="2" charset="-120"/>
              <a:ea typeface="清松手寫體3" panose="00000500000000000000" pitchFamily="2" charset="-120"/>
            </a:endParaRPr>
          </a:p>
        </p:txBody>
      </p:sp>
      <p:sp>
        <p:nvSpPr>
          <p:cNvPr id="470" name="Google Shape;470;p34"/>
          <p:cNvSpPr txBox="1">
            <a:spLocks noGrp="1"/>
          </p:cNvSpPr>
          <p:nvPr>
            <p:ph type="subTitle" idx="3"/>
          </p:nvPr>
        </p:nvSpPr>
        <p:spPr>
          <a:xfrm>
            <a:off x="1381250" y="2831125"/>
            <a:ext cx="2907600" cy="114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latin typeface="宅在家自動筆" panose="02020300000000000000" pitchFamily="18" charset="-120"/>
                <a:ea typeface="宅在家自動筆" panose="02020300000000000000" pitchFamily="18" charset="-120"/>
                <a:cs typeface="宅在家自動筆" panose="02020300000000000000" pitchFamily="18" charset="-120"/>
              </a:rPr>
              <a:t>使用同一把</a:t>
            </a:r>
            <a:r>
              <a:rPr lang="en-US" altLang="zh-TW" dirty="0">
                <a:latin typeface="宅在家自動筆" panose="02020300000000000000" pitchFamily="18" charset="-120"/>
                <a:ea typeface="宅在家自動筆" panose="02020300000000000000" pitchFamily="18" charset="-120"/>
                <a:cs typeface="宅在家自動筆" panose="02020300000000000000" pitchFamily="18" charset="-120"/>
              </a:rPr>
              <a:t>key</a:t>
            </a:r>
            <a:r>
              <a:rPr lang="zh-TW" altLang="en-US" dirty="0">
                <a:latin typeface="宅在家自動筆" panose="02020300000000000000" pitchFamily="18" charset="-120"/>
                <a:ea typeface="宅在家自動筆" panose="02020300000000000000" pitchFamily="18" charset="-120"/>
                <a:cs typeface="宅在家自動筆" panose="02020300000000000000" pitchFamily="18" charset="-120"/>
              </a:rPr>
              <a:t>對資料做加密動作與解密動作</a:t>
            </a:r>
            <a:endParaRPr dirty="0">
              <a:latin typeface="宅在家自動筆" panose="02020300000000000000" pitchFamily="18" charset="-120"/>
              <a:ea typeface="宅在家自動筆" panose="02020300000000000000" pitchFamily="18" charset="-120"/>
              <a:cs typeface="宅在家自動筆" panose="02020300000000000000" pitchFamily="18" charset="-120"/>
            </a:endParaRPr>
          </a:p>
        </p:txBody>
      </p:sp>
      <p:sp>
        <p:nvSpPr>
          <p:cNvPr id="471" name="Google Shape;471;p34"/>
          <p:cNvSpPr txBox="1">
            <a:spLocks noGrp="1"/>
          </p:cNvSpPr>
          <p:nvPr>
            <p:ph type="subTitle" idx="4"/>
          </p:nvPr>
        </p:nvSpPr>
        <p:spPr>
          <a:xfrm>
            <a:off x="4855150" y="2831125"/>
            <a:ext cx="2907600" cy="114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latin typeface="宅在家自動筆" panose="02020300000000000000" pitchFamily="18" charset="-120"/>
                <a:ea typeface="宅在家自動筆" panose="02020300000000000000" pitchFamily="18" charset="-120"/>
                <a:cs typeface="宅在家自動筆" panose="02020300000000000000" pitchFamily="18" charset="-120"/>
              </a:rPr>
              <a:t>生成出同兩把</a:t>
            </a:r>
            <a:r>
              <a:rPr lang="en-US" altLang="zh-TW" dirty="0">
                <a:latin typeface="宅在家自動筆" panose="02020300000000000000" pitchFamily="18" charset="-120"/>
                <a:ea typeface="宅在家自動筆" panose="02020300000000000000" pitchFamily="18" charset="-120"/>
                <a:cs typeface="宅在家自動筆" panose="02020300000000000000" pitchFamily="18" charset="-120"/>
              </a:rPr>
              <a:t>key</a:t>
            </a:r>
            <a:r>
              <a:rPr lang="zh-TW" altLang="en-US" dirty="0">
                <a:latin typeface="宅在家自動筆" panose="02020300000000000000" pitchFamily="18" charset="-120"/>
                <a:ea typeface="宅在家自動筆" panose="02020300000000000000" pitchFamily="18" charset="-120"/>
                <a:cs typeface="宅在家自動筆" panose="02020300000000000000" pitchFamily="18" charset="-120"/>
              </a:rPr>
              <a:t>一把為</a:t>
            </a:r>
            <a:r>
              <a:rPr lang="en-US" altLang="zh-TW" dirty="0">
                <a:latin typeface="宅在家自動筆" panose="02020300000000000000" pitchFamily="18" charset="-120"/>
                <a:ea typeface="宅在家自動筆" panose="02020300000000000000" pitchFamily="18" charset="-120"/>
                <a:cs typeface="宅在家自動筆" panose="02020300000000000000" pitchFamily="18" charset="-120"/>
              </a:rPr>
              <a:t>public</a:t>
            </a:r>
            <a:r>
              <a:rPr lang="zh-TW" altLang="en-US" dirty="0">
                <a:latin typeface="宅在家自動筆" panose="02020300000000000000" pitchFamily="18" charset="-120"/>
                <a:ea typeface="宅在家自動筆" panose="02020300000000000000" pitchFamily="18" charset="-120"/>
                <a:cs typeface="宅在家自動筆" panose="02020300000000000000" pitchFamily="18" charset="-120"/>
              </a:rPr>
              <a:t> </a:t>
            </a:r>
            <a:r>
              <a:rPr lang="en-US" altLang="zh-TW" dirty="0">
                <a:latin typeface="宅在家自動筆" panose="02020300000000000000" pitchFamily="18" charset="-120"/>
                <a:ea typeface="宅在家自動筆" panose="02020300000000000000" pitchFamily="18" charset="-120"/>
                <a:cs typeface="宅在家自動筆" panose="02020300000000000000" pitchFamily="18" charset="-120"/>
              </a:rPr>
              <a:t>key</a:t>
            </a:r>
            <a:r>
              <a:rPr lang="zh-TW" altLang="en-US" dirty="0">
                <a:latin typeface="宅在家自動筆" panose="02020300000000000000" pitchFamily="18" charset="-120"/>
                <a:ea typeface="宅在家自動筆" panose="02020300000000000000" pitchFamily="18" charset="-120"/>
                <a:cs typeface="宅在家自動筆" panose="02020300000000000000" pitchFamily="18" charset="-120"/>
              </a:rPr>
              <a:t>用於加密，另一把為</a:t>
            </a:r>
            <a:r>
              <a:rPr lang="en-US" altLang="zh-TW" dirty="0">
                <a:latin typeface="宅在家自動筆" panose="02020300000000000000" pitchFamily="18" charset="-120"/>
                <a:ea typeface="宅在家自動筆" panose="02020300000000000000" pitchFamily="18" charset="-120"/>
                <a:cs typeface="宅在家自動筆" panose="02020300000000000000" pitchFamily="18" charset="-120"/>
              </a:rPr>
              <a:t>private</a:t>
            </a:r>
            <a:r>
              <a:rPr lang="zh-TW" altLang="en-US" dirty="0">
                <a:latin typeface="宅在家自動筆" panose="02020300000000000000" pitchFamily="18" charset="-120"/>
                <a:ea typeface="宅在家自動筆" panose="02020300000000000000" pitchFamily="18" charset="-120"/>
                <a:cs typeface="宅在家自動筆" panose="02020300000000000000" pitchFamily="18" charset="-120"/>
              </a:rPr>
              <a:t> </a:t>
            </a:r>
            <a:r>
              <a:rPr lang="en-US" altLang="zh-TW" dirty="0">
                <a:latin typeface="宅在家自動筆" panose="02020300000000000000" pitchFamily="18" charset="-120"/>
                <a:ea typeface="宅在家自動筆" panose="02020300000000000000" pitchFamily="18" charset="-120"/>
                <a:cs typeface="宅在家自動筆" panose="02020300000000000000" pitchFamily="18" charset="-120"/>
              </a:rPr>
              <a:t>key</a:t>
            </a:r>
            <a:r>
              <a:rPr lang="zh-TW" altLang="en-US" dirty="0">
                <a:latin typeface="宅在家自動筆" panose="02020300000000000000" pitchFamily="18" charset="-120"/>
                <a:ea typeface="宅在家自動筆" panose="02020300000000000000" pitchFamily="18" charset="-120"/>
                <a:cs typeface="宅在家自動筆" panose="02020300000000000000" pitchFamily="18" charset="-120"/>
              </a:rPr>
              <a:t>用於解密</a:t>
            </a:r>
            <a:endParaRPr lang="en-US" altLang="zh-TW" dirty="0">
              <a:latin typeface="宅在家自動筆" panose="02020300000000000000" pitchFamily="18" charset="-120"/>
              <a:ea typeface="宅在家自動筆" panose="02020300000000000000" pitchFamily="18" charset="-120"/>
              <a:cs typeface="宅在家自動筆" panose="02020300000000000000" pitchFamily="18" charset="-12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latin typeface="宅在家自動筆" panose="02020300000000000000" pitchFamily="18" charset="-120"/>
                <a:ea typeface="宅在家自動筆" panose="02020300000000000000" pitchFamily="18" charset="-120"/>
                <a:cs typeface="宅在家自動筆" panose="02020300000000000000" pitchFamily="18" charset="-120"/>
              </a:rPr>
              <a:t>可分為用戶端、伺服器端</a:t>
            </a:r>
            <a:endParaRPr dirty="0">
              <a:latin typeface="宅在家自動筆" panose="02020300000000000000" pitchFamily="18" charset="-120"/>
              <a:ea typeface="宅在家自動筆" panose="02020300000000000000" pitchFamily="18" charset="-120"/>
              <a:cs typeface="宅在家自動筆" panose="02020300000000000000" pitchFamily="18" charset="-120"/>
            </a:endParaRPr>
          </a:p>
        </p:txBody>
      </p:sp>
      <p:sp>
        <p:nvSpPr>
          <p:cNvPr id="472" name="Google Shape;472;p34"/>
          <p:cNvSpPr txBox="1">
            <a:spLocks noGrp="1"/>
          </p:cNvSpPr>
          <p:nvPr>
            <p:ph type="subTitle" idx="1"/>
          </p:nvPr>
        </p:nvSpPr>
        <p:spPr>
          <a:xfrm>
            <a:off x="1381250" y="2405422"/>
            <a:ext cx="2907600" cy="42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latin typeface="宅在家自動筆" panose="02020300000000000000" pitchFamily="18" charset="-120"/>
                <a:ea typeface="宅在家自動筆" panose="02020300000000000000" pitchFamily="18" charset="-120"/>
                <a:cs typeface="宅在家自動筆" panose="02020300000000000000" pitchFamily="18" charset="-120"/>
              </a:rPr>
              <a:t>對稱式</a:t>
            </a:r>
            <a:endParaRPr dirty="0">
              <a:latin typeface="宅在家自動筆" panose="02020300000000000000" pitchFamily="18" charset="-120"/>
              <a:ea typeface="宅在家自動筆" panose="02020300000000000000" pitchFamily="18" charset="-120"/>
              <a:cs typeface="宅在家自動筆" panose="02020300000000000000" pitchFamily="18" charset="-120"/>
            </a:endParaRPr>
          </a:p>
        </p:txBody>
      </p:sp>
      <p:sp>
        <p:nvSpPr>
          <p:cNvPr id="473" name="Google Shape;473;p34"/>
          <p:cNvSpPr/>
          <p:nvPr/>
        </p:nvSpPr>
        <p:spPr>
          <a:xfrm rot="5400000">
            <a:off x="7853191" y="5221146"/>
            <a:ext cx="112908" cy="112822"/>
          </a:xfrm>
          <a:custGeom>
            <a:avLst/>
            <a:gdLst/>
            <a:ahLst/>
            <a:cxnLst/>
            <a:rect l="l" t="t" r="r" b="b"/>
            <a:pathLst>
              <a:path w="3566" h="3563" extrusionOk="0">
                <a:moveTo>
                  <a:pt x="1785" y="0"/>
                </a:moveTo>
                <a:lnTo>
                  <a:pt x="1" y="1783"/>
                </a:lnTo>
                <a:lnTo>
                  <a:pt x="1785" y="3563"/>
                </a:lnTo>
                <a:lnTo>
                  <a:pt x="3566" y="1783"/>
                </a:lnTo>
                <a:lnTo>
                  <a:pt x="178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4" name="Google Shape;474;p34"/>
          <p:cNvSpPr txBox="1">
            <a:spLocks noGrp="1"/>
          </p:cNvSpPr>
          <p:nvPr>
            <p:ph type="subTitle" idx="2"/>
          </p:nvPr>
        </p:nvSpPr>
        <p:spPr>
          <a:xfrm>
            <a:off x="4855150" y="2405422"/>
            <a:ext cx="2907600" cy="42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latin typeface="宅在家自動筆" panose="02020300000000000000" pitchFamily="18" charset="-120"/>
                <a:ea typeface="宅在家自動筆" panose="02020300000000000000" pitchFamily="18" charset="-120"/>
                <a:cs typeface="宅在家自動筆" panose="02020300000000000000" pitchFamily="18" charset="-120"/>
              </a:rPr>
              <a:t>非對稱式</a:t>
            </a:r>
            <a:endParaRPr dirty="0">
              <a:latin typeface="宅在家自動筆" panose="02020300000000000000" pitchFamily="18" charset="-120"/>
              <a:ea typeface="宅在家自動筆" panose="02020300000000000000" pitchFamily="18" charset="-120"/>
              <a:cs typeface="宅在家自動筆" panose="02020300000000000000" pitchFamily="18" charset="-120"/>
            </a:endParaRPr>
          </a:p>
        </p:txBody>
      </p:sp>
      <p:sp>
        <p:nvSpPr>
          <p:cNvPr id="475" name="Google Shape;475;p34"/>
          <p:cNvSpPr/>
          <p:nvPr/>
        </p:nvSpPr>
        <p:spPr>
          <a:xfrm>
            <a:off x="2365250" y="1564275"/>
            <a:ext cx="939600" cy="6432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6" name="Google Shape;476;p34"/>
          <p:cNvSpPr/>
          <p:nvPr/>
        </p:nvSpPr>
        <p:spPr>
          <a:xfrm>
            <a:off x="5839150" y="1564275"/>
            <a:ext cx="939600" cy="6432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7" name="Google Shape;477;p34"/>
          <p:cNvSpPr/>
          <p:nvPr/>
        </p:nvSpPr>
        <p:spPr>
          <a:xfrm>
            <a:off x="2643021" y="1713075"/>
            <a:ext cx="384058" cy="345600"/>
          </a:xfrm>
          <a:custGeom>
            <a:avLst/>
            <a:gdLst/>
            <a:ahLst/>
            <a:cxnLst/>
            <a:rect l="l" t="t" r="r" b="b"/>
            <a:pathLst>
              <a:path w="13820" h="13824" extrusionOk="0">
                <a:moveTo>
                  <a:pt x="6101" y="817"/>
                </a:moveTo>
                <a:cubicBezTo>
                  <a:pt x="6319" y="817"/>
                  <a:pt x="6501" y="999"/>
                  <a:pt x="6501" y="1223"/>
                </a:cubicBezTo>
                <a:lnTo>
                  <a:pt x="6501" y="1765"/>
                </a:lnTo>
                <a:cubicBezTo>
                  <a:pt x="6501" y="1983"/>
                  <a:pt x="6319" y="2165"/>
                  <a:pt x="6101" y="2165"/>
                </a:cubicBezTo>
                <a:cubicBezTo>
                  <a:pt x="5877" y="2165"/>
                  <a:pt x="5695" y="1983"/>
                  <a:pt x="5695" y="1765"/>
                </a:cubicBezTo>
                <a:lnTo>
                  <a:pt x="5695" y="1223"/>
                </a:lnTo>
                <a:cubicBezTo>
                  <a:pt x="5695" y="999"/>
                  <a:pt x="5877" y="817"/>
                  <a:pt x="6101" y="817"/>
                </a:cubicBezTo>
                <a:close/>
                <a:moveTo>
                  <a:pt x="9338" y="817"/>
                </a:moveTo>
                <a:cubicBezTo>
                  <a:pt x="9562" y="817"/>
                  <a:pt x="9744" y="999"/>
                  <a:pt x="9744" y="1223"/>
                </a:cubicBezTo>
                <a:lnTo>
                  <a:pt x="9744" y="1765"/>
                </a:lnTo>
                <a:cubicBezTo>
                  <a:pt x="9744" y="1983"/>
                  <a:pt x="9562" y="2165"/>
                  <a:pt x="9338" y="2165"/>
                </a:cubicBezTo>
                <a:cubicBezTo>
                  <a:pt x="9114" y="2165"/>
                  <a:pt x="8937" y="1983"/>
                  <a:pt x="8937" y="1765"/>
                </a:cubicBezTo>
                <a:lnTo>
                  <a:pt x="8937" y="1223"/>
                </a:lnTo>
                <a:cubicBezTo>
                  <a:pt x="8937" y="999"/>
                  <a:pt x="9114" y="817"/>
                  <a:pt x="9338" y="817"/>
                </a:cubicBezTo>
                <a:close/>
                <a:moveTo>
                  <a:pt x="437" y="5"/>
                </a:moveTo>
                <a:cubicBezTo>
                  <a:pt x="219" y="5"/>
                  <a:pt x="37" y="187"/>
                  <a:pt x="37" y="411"/>
                </a:cubicBezTo>
                <a:lnTo>
                  <a:pt x="37" y="2571"/>
                </a:lnTo>
                <a:cubicBezTo>
                  <a:pt x="37" y="2795"/>
                  <a:pt x="208" y="2972"/>
                  <a:pt x="437" y="2972"/>
                </a:cubicBezTo>
                <a:cubicBezTo>
                  <a:pt x="656" y="2972"/>
                  <a:pt x="843" y="2790"/>
                  <a:pt x="843" y="2571"/>
                </a:cubicBezTo>
                <a:lnTo>
                  <a:pt x="843" y="411"/>
                </a:lnTo>
                <a:cubicBezTo>
                  <a:pt x="843" y="187"/>
                  <a:pt x="661" y="5"/>
                  <a:pt x="437" y="5"/>
                </a:cubicBezTo>
                <a:close/>
                <a:moveTo>
                  <a:pt x="2056" y="5"/>
                </a:moveTo>
                <a:cubicBezTo>
                  <a:pt x="1838" y="5"/>
                  <a:pt x="1655" y="187"/>
                  <a:pt x="1655" y="411"/>
                </a:cubicBezTo>
                <a:lnTo>
                  <a:pt x="1655" y="2571"/>
                </a:lnTo>
                <a:cubicBezTo>
                  <a:pt x="1650" y="2795"/>
                  <a:pt x="1827" y="2972"/>
                  <a:pt x="2056" y="2972"/>
                </a:cubicBezTo>
                <a:cubicBezTo>
                  <a:pt x="2280" y="2972"/>
                  <a:pt x="2462" y="2790"/>
                  <a:pt x="2462" y="2571"/>
                </a:cubicBezTo>
                <a:lnTo>
                  <a:pt x="2462" y="411"/>
                </a:lnTo>
                <a:cubicBezTo>
                  <a:pt x="2462" y="187"/>
                  <a:pt x="2280" y="5"/>
                  <a:pt x="2056" y="5"/>
                </a:cubicBezTo>
                <a:close/>
                <a:moveTo>
                  <a:pt x="3670" y="5"/>
                </a:moveTo>
                <a:cubicBezTo>
                  <a:pt x="3451" y="5"/>
                  <a:pt x="3269" y="187"/>
                  <a:pt x="3269" y="411"/>
                </a:cubicBezTo>
                <a:lnTo>
                  <a:pt x="3269" y="2571"/>
                </a:lnTo>
                <a:cubicBezTo>
                  <a:pt x="3269" y="2795"/>
                  <a:pt x="3451" y="2972"/>
                  <a:pt x="3670" y="2972"/>
                </a:cubicBezTo>
                <a:cubicBezTo>
                  <a:pt x="3894" y="2972"/>
                  <a:pt x="4076" y="2790"/>
                  <a:pt x="4076" y="2571"/>
                </a:cubicBezTo>
                <a:lnTo>
                  <a:pt x="4076" y="411"/>
                </a:lnTo>
                <a:cubicBezTo>
                  <a:pt x="4076" y="187"/>
                  <a:pt x="3894" y="5"/>
                  <a:pt x="3670" y="5"/>
                </a:cubicBezTo>
                <a:close/>
                <a:moveTo>
                  <a:pt x="6106" y="0"/>
                </a:moveTo>
                <a:cubicBezTo>
                  <a:pt x="5434" y="0"/>
                  <a:pt x="4888" y="547"/>
                  <a:pt x="4888" y="1218"/>
                </a:cubicBezTo>
                <a:lnTo>
                  <a:pt x="4888" y="1754"/>
                </a:lnTo>
                <a:cubicBezTo>
                  <a:pt x="4888" y="2431"/>
                  <a:pt x="5434" y="2972"/>
                  <a:pt x="6106" y="2972"/>
                </a:cubicBezTo>
                <a:cubicBezTo>
                  <a:pt x="6772" y="2972"/>
                  <a:pt x="7324" y="2426"/>
                  <a:pt x="7324" y="1754"/>
                </a:cubicBezTo>
                <a:lnTo>
                  <a:pt x="7324" y="1218"/>
                </a:lnTo>
                <a:cubicBezTo>
                  <a:pt x="7324" y="547"/>
                  <a:pt x="6777" y="0"/>
                  <a:pt x="6106" y="0"/>
                </a:cubicBezTo>
                <a:close/>
                <a:moveTo>
                  <a:pt x="9338" y="0"/>
                </a:moveTo>
                <a:cubicBezTo>
                  <a:pt x="8667" y="0"/>
                  <a:pt x="8120" y="547"/>
                  <a:pt x="8120" y="1218"/>
                </a:cubicBezTo>
                <a:lnTo>
                  <a:pt x="8120" y="1754"/>
                </a:lnTo>
                <a:cubicBezTo>
                  <a:pt x="8131" y="2431"/>
                  <a:pt x="8667" y="2972"/>
                  <a:pt x="9338" y="2972"/>
                </a:cubicBezTo>
                <a:cubicBezTo>
                  <a:pt x="10010" y="2972"/>
                  <a:pt x="10556" y="2426"/>
                  <a:pt x="10556" y="1754"/>
                </a:cubicBezTo>
                <a:lnTo>
                  <a:pt x="10556" y="1218"/>
                </a:lnTo>
                <a:cubicBezTo>
                  <a:pt x="10556" y="547"/>
                  <a:pt x="10010" y="0"/>
                  <a:pt x="9338" y="0"/>
                </a:cubicBezTo>
                <a:close/>
                <a:moveTo>
                  <a:pt x="11764" y="5"/>
                </a:moveTo>
                <a:cubicBezTo>
                  <a:pt x="11545" y="5"/>
                  <a:pt x="11363" y="187"/>
                  <a:pt x="11363" y="411"/>
                </a:cubicBezTo>
                <a:lnTo>
                  <a:pt x="11363" y="2571"/>
                </a:lnTo>
                <a:cubicBezTo>
                  <a:pt x="11363" y="2795"/>
                  <a:pt x="11545" y="2972"/>
                  <a:pt x="11764" y="2972"/>
                </a:cubicBezTo>
                <a:cubicBezTo>
                  <a:pt x="11988" y="2972"/>
                  <a:pt x="12170" y="2790"/>
                  <a:pt x="12170" y="2571"/>
                </a:cubicBezTo>
                <a:lnTo>
                  <a:pt x="12170" y="411"/>
                </a:lnTo>
                <a:cubicBezTo>
                  <a:pt x="12170" y="187"/>
                  <a:pt x="11988" y="5"/>
                  <a:pt x="11764" y="5"/>
                </a:cubicBezTo>
                <a:close/>
                <a:moveTo>
                  <a:pt x="13388" y="5"/>
                </a:moveTo>
                <a:cubicBezTo>
                  <a:pt x="13164" y="5"/>
                  <a:pt x="12982" y="187"/>
                  <a:pt x="12982" y="411"/>
                </a:cubicBezTo>
                <a:lnTo>
                  <a:pt x="12982" y="2571"/>
                </a:lnTo>
                <a:cubicBezTo>
                  <a:pt x="12982" y="2795"/>
                  <a:pt x="13164" y="2972"/>
                  <a:pt x="13388" y="2972"/>
                </a:cubicBezTo>
                <a:cubicBezTo>
                  <a:pt x="13606" y="2972"/>
                  <a:pt x="13789" y="2790"/>
                  <a:pt x="13789" y="2571"/>
                </a:cubicBezTo>
                <a:lnTo>
                  <a:pt x="13789" y="411"/>
                </a:lnTo>
                <a:cubicBezTo>
                  <a:pt x="13789" y="187"/>
                  <a:pt x="13606" y="5"/>
                  <a:pt x="13388" y="5"/>
                </a:cubicBezTo>
                <a:close/>
                <a:moveTo>
                  <a:pt x="1244" y="4591"/>
                </a:moveTo>
                <a:cubicBezTo>
                  <a:pt x="1468" y="4591"/>
                  <a:pt x="1650" y="4773"/>
                  <a:pt x="1650" y="4997"/>
                </a:cubicBezTo>
                <a:lnTo>
                  <a:pt x="1650" y="5538"/>
                </a:lnTo>
                <a:cubicBezTo>
                  <a:pt x="1650" y="5757"/>
                  <a:pt x="1468" y="5939"/>
                  <a:pt x="1244" y="5939"/>
                </a:cubicBezTo>
                <a:cubicBezTo>
                  <a:pt x="1026" y="5939"/>
                  <a:pt x="843" y="5757"/>
                  <a:pt x="843" y="5538"/>
                </a:cubicBezTo>
                <a:lnTo>
                  <a:pt x="843" y="4997"/>
                </a:lnTo>
                <a:cubicBezTo>
                  <a:pt x="843" y="4773"/>
                  <a:pt x="1026" y="4591"/>
                  <a:pt x="1244" y="4591"/>
                </a:cubicBezTo>
                <a:close/>
                <a:moveTo>
                  <a:pt x="4487" y="4591"/>
                </a:moveTo>
                <a:cubicBezTo>
                  <a:pt x="4706" y="4591"/>
                  <a:pt x="4888" y="4773"/>
                  <a:pt x="4888" y="4997"/>
                </a:cubicBezTo>
                <a:lnTo>
                  <a:pt x="4888" y="5538"/>
                </a:lnTo>
                <a:cubicBezTo>
                  <a:pt x="4888" y="5757"/>
                  <a:pt x="4706" y="5939"/>
                  <a:pt x="4487" y="5939"/>
                </a:cubicBezTo>
                <a:cubicBezTo>
                  <a:pt x="4263" y="5939"/>
                  <a:pt x="4081" y="5757"/>
                  <a:pt x="4081" y="5538"/>
                </a:cubicBezTo>
                <a:lnTo>
                  <a:pt x="4081" y="4997"/>
                </a:lnTo>
                <a:cubicBezTo>
                  <a:pt x="4081" y="4773"/>
                  <a:pt x="4263" y="4591"/>
                  <a:pt x="4487" y="4591"/>
                </a:cubicBezTo>
                <a:close/>
                <a:moveTo>
                  <a:pt x="12571" y="4591"/>
                </a:moveTo>
                <a:cubicBezTo>
                  <a:pt x="12794" y="4591"/>
                  <a:pt x="12977" y="4773"/>
                  <a:pt x="12977" y="4997"/>
                </a:cubicBezTo>
                <a:lnTo>
                  <a:pt x="12977" y="5538"/>
                </a:lnTo>
                <a:cubicBezTo>
                  <a:pt x="12977" y="5757"/>
                  <a:pt x="12794" y="5939"/>
                  <a:pt x="12571" y="5939"/>
                </a:cubicBezTo>
                <a:cubicBezTo>
                  <a:pt x="12352" y="5939"/>
                  <a:pt x="12170" y="5757"/>
                  <a:pt x="12170" y="5538"/>
                </a:cubicBezTo>
                <a:lnTo>
                  <a:pt x="12170" y="4997"/>
                </a:lnTo>
                <a:cubicBezTo>
                  <a:pt x="12170" y="4773"/>
                  <a:pt x="12352" y="4591"/>
                  <a:pt x="12571" y="4591"/>
                </a:cubicBezTo>
                <a:close/>
                <a:moveTo>
                  <a:pt x="1244" y="3779"/>
                </a:moveTo>
                <a:cubicBezTo>
                  <a:pt x="573" y="3779"/>
                  <a:pt x="26" y="4326"/>
                  <a:pt x="26" y="4997"/>
                </a:cubicBezTo>
                <a:lnTo>
                  <a:pt x="26" y="5538"/>
                </a:lnTo>
                <a:cubicBezTo>
                  <a:pt x="37" y="6205"/>
                  <a:pt x="573" y="6751"/>
                  <a:pt x="1244" y="6751"/>
                </a:cubicBezTo>
                <a:cubicBezTo>
                  <a:pt x="1916" y="6751"/>
                  <a:pt x="2462" y="6205"/>
                  <a:pt x="2462" y="5538"/>
                </a:cubicBezTo>
                <a:lnTo>
                  <a:pt x="2462" y="4997"/>
                </a:lnTo>
                <a:cubicBezTo>
                  <a:pt x="2462" y="4326"/>
                  <a:pt x="1916" y="3779"/>
                  <a:pt x="1244" y="3779"/>
                </a:cubicBezTo>
                <a:close/>
                <a:moveTo>
                  <a:pt x="4487" y="3779"/>
                </a:moveTo>
                <a:cubicBezTo>
                  <a:pt x="3816" y="3779"/>
                  <a:pt x="3269" y="4326"/>
                  <a:pt x="3269" y="4997"/>
                </a:cubicBezTo>
                <a:lnTo>
                  <a:pt x="3269" y="5538"/>
                </a:lnTo>
                <a:cubicBezTo>
                  <a:pt x="3269" y="6205"/>
                  <a:pt x="3816" y="6751"/>
                  <a:pt x="4487" y="6751"/>
                </a:cubicBezTo>
                <a:cubicBezTo>
                  <a:pt x="5153" y="6751"/>
                  <a:pt x="5700" y="6205"/>
                  <a:pt x="5700" y="5538"/>
                </a:cubicBezTo>
                <a:lnTo>
                  <a:pt x="5700" y="4997"/>
                </a:lnTo>
                <a:cubicBezTo>
                  <a:pt x="5700" y="4326"/>
                  <a:pt x="5153" y="3779"/>
                  <a:pt x="4487" y="3779"/>
                </a:cubicBezTo>
                <a:close/>
                <a:moveTo>
                  <a:pt x="6913" y="3784"/>
                </a:moveTo>
                <a:cubicBezTo>
                  <a:pt x="6689" y="3784"/>
                  <a:pt x="6507" y="3966"/>
                  <a:pt x="6507" y="4190"/>
                </a:cubicBezTo>
                <a:lnTo>
                  <a:pt x="6507" y="6350"/>
                </a:lnTo>
                <a:cubicBezTo>
                  <a:pt x="6507" y="6569"/>
                  <a:pt x="6689" y="6751"/>
                  <a:pt x="6913" y="6751"/>
                </a:cubicBezTo>
                <a:cubicBezTo>
                  <a:pt x="7131" y="6751"/>
                  <a:pt x="7313" y="6569"/>
                  <a:pt x="7313" y="6350"/>
                </a:cubicBezTo>
                <a:lnTo>
                  <a:pt x="7313" y="4190"/>
                </a:lnTo>
                <a:cubicBezTo>
                  <a:pt x="7313" y="3966"/>
                  <a:pt x="7131" y="3784"/>
                  <a:pt x="6913" y="3784"/>
                </a:cubicBezTo>
                <a:close/>
                <a:moveTo>
                  <a:pt x="8531" y="3784"/>
                </a:moveTo>
                <a:cubicBezTo>
                  <a:pt x="8313" y="3784"/>
                  <a:pt x="8125" y="3966"/>
                  <a:pt x="8125" y="4190"/>
                </a:cubicBezTo>
                <a:lnTo>
                  <a:pt x="8125" y="6350"/>
                </a:lnTo>
                <a:cubicBezTo>
                  <a:pt x="8131" y="6569"/>
                  <a:pt x="8302" y="6751"/>
                  <a:pt x="8531" y="6751"/>
                </a:cubicBezTo>
                <a:cubicBezTo>
                  <a:pt x="8750" y="6751"/>
                  <a:pt x="8937" y="6569"/>
                  <a:pt x="8937" y="6350"/>
                </a:cubicBezTo>
                <a:lnTo>
                  <a:pt x="8937" y="4190"/>
                </a:lnTo>
                <a:cubicBezTo>
                  <a:pt x="8937" y="3966"/>
                  <a:pt x="8755" y="3784"/>
                  <a:pt x="8531" y="3784"/>
                </a:cubicBezTo>
                <a:close/>
                <a:moveTo>
                  <a:pt x="10145" y="3784"/>
                </a:moveTo>
                <a:cubicBezTo>
                  <a:pt x="9926" y="3784"/>
                  <a:pt x="9744" y="3966"/>
                  <a:pt x="9744" y="4190"/>
                </a:cubicBezTo>
                <a:lnTo>
                  <a:pt x="9744" y="6350"/>
                </a:lnTo>
                <a:cubicBezTo>
                  <a:pt x="9744" y="6569"/>
                  <a:pt x="9921" y="6751"/>
                  <a:pt x="10145" y="6751"/>
                </a:cubicBezTo>
                <a:cubicBezTo>
                  <a:pt x="10369" y="6751"/>
                  <a:pt x="10551" y="6569"/>
                  <a:pt x="10551" y="6350"/>
                </a:cubicBezTo>
                <a:lnTo>
                  <a:pt x="10551" y="4190"/>
                </a:lnTo>
                <a:cubicBezTo>
                  <a:pt x="10551" y="3966"/>
                  <a:pt x="10369" y="3784"/>
                  <a:pt x="10145" y="3784"/>
                </a:cubicBezTo>
                <a:close/>
                <a:moveTo>
                  <a:pt x="12581" y="3779"/>
                </a:moveTo>
                <a:cubicBezTo>
                  <a:pt x="11910" y="3779"/>
                  <a:pt x="11363" y="4326"/>
                  <a:pt x="11363" y="4997"/>
                </a:cubicBezTo>
                <a:lnTo>
                  <a:pt x="11363" y="5538"/>
                </a:lnTo>
                <a:cubicBezTo>
                  <a:pt x="11363" y="6205"/>
                  <a:pt x="11910" y="6751"/>
                  <a:pt x="12581" y="6751"/>
                </a:cubicBezTo>
                <a:cubicBezTo>
                  <a:pt x="13247" y="6751"/>
                  <a:pt x="13794" y="6205"/>
                  <a:pt x="13794" y="5538"/>
                </a:cubicBezTo>
                <a:lnTo>
                  <a:pt x="13794" y="4997"/>
                </a:lnTo>
                <a:cubicBezTo>
                  <a:pt x="13794" y="4326"/>
                  <a:pt x="13247" y="3779"/>
                  <a:pt x="12581" y="3779"/>
                </a:cubicBezTo>
                <a:close/>
                <a:moveTo>
                  <a:pt x="2025" y="9505"/>
                </a:moveTo>
                <a:cubicBezTo>
                  <a:pt x="1806" y="9505"/>
                  <a:pt x="1619" y="9687"/>
                  <a:pt x="1619" y="9911"/>
                </a:cubicBezTo>
                <a:lnTo>
                  <a:pt x="1619" y="11529"/>
                </a:lnTo>
                <a:cubicBezTo>
                  <a:pt x="1619" y="11748"/>
                  <a:pt x="1801" y="11930"/>
                  <a:pt x="2025" y="11930"/>
                </a:cubicBezTo>
                <a:cubicBezTo>
                  <a:pt x="2249" y="11930"/>
                  <a:pt x="2431" y="11748"/>
                  <a:pt x="2431" y="11529"/>
                </a:cubicBezTo>
                <a:lnTo>
                  <a:pt x="2431" y="9911"/>
                </a:lnTo>
                <a:cubicBezTo>
                  <a:pt x="2436" y="9687"/>
                  <a:pt x="2254" y="9505"/>
                  <a:pt x="2025" y="9505"/>
                </a:cubicBezTo>
                <a:close/>
                <a:moveTo>
                  <a:pt x="12617" y="10311"/>
                </a:moveTo>
                <a:cubicBezTo>
                  <a:pt x="12836" y="10311"/>
                  <a:pt x="13018" y="10494"/>
                  <a:pt x="13018" y="10717"/>
                </a:cubicBezTo>
                <a:cubicBezTo>
                  <a:pt x="13018" y="10936"/>
                  <a:pt x="12826" y="11118"/>
                  <a:pt x="12607" y="11118"/>
                </a:cubicBezTo>
                <a:lnTo>
                  <a:pt x="12336" y="11118"/>
                </a:lnTo>
                <a:cubicBezTo>
                  <a:pt x="12118" y="11118"/>
                  <a:pt x="11936" y="11300"/>
                  <a:pt x="11936" y="11524"/>
                </a:cubicBezTo>
                <a:lnTo>
                  <a:pt x="11936" y="12331"/>
                </a:lnTo>
                <a:cubicBezTo>
                  <a:pt x="11936" y="12550"/>
                  <a:pt x="11753" y="12732"/>
                  <a:pt x="11530" y="12732"/>
                </a:cubicBezTo>
                <a:cubicBezTo>
                  <a:pt x="11311" y="12732"/>
                  <a:pt x="11129" y="12550"/>
                  <a:pt x="11129" y="12331"/>
                </a:cubicBezTo>
                <a:lnTo>
                  <a:pt x="11129" y="11524"/>
                </a:lnTo>
                <a:cubicBezTo>
                  <a:pt x="11129" y="11300"/>
                  <a:pt x="10947" y="11118"/>
                  <a:pt x="10723" y="11118"/>
                </a:cubicBezTo>
                <a:lnTo>
                  <a:pt x="9104" y="11118"/>
                </a:lnTo>
                <a:cubicBezTo>
                  <a:pt x="8880" y="11118"/>
                  <a:pt x="8698" y="11300"/>
                  <a:pt x="8698" y="11524"/>
                </a:cubicBezTo>
                <a:lnTo>
                  <a:pt x="8698" y="11790"/>
                </a:lnTo>
                <a:cubicBezTo>
                  <a:pt x="8698" y="12008"/>
                  <a:pt x="8516" y="12190"/>
                  <a:pt x="8297" y="12190"/>
                </a:cubicBezTo>
                <a:cubicBezTo>
                  <a:pt x="8073" y="12190"/>
                  <a:pt x="7891" y="12008"/>
                  <a:pt x="7891" y="11790"/>
                </a:cubicBezTo>
                <a:lnTo>
                  <a:pt x="7891" y="11524"/>
                </a:lnTo>
                <a:cubicBezTo>
                  <a:pt x="7891" y="11300"/>
                  <a:pt x="7709" y="11118"/>
                  <a:pt x="7490" y="11118"/>
                </a:cubicBezTo>
                <a:lnTo>
                  <a:pt x="4872" y="11118"/>
                </a:lnTo>
                <a:lnTo>
                  <a:pt x="4872" y="10311"/>
                </a:lnTo>
                <a:close/>
                <a:moveTo>
                  <a:pt x="1212" y="8423"/>
                </a:moveTo>
                <a:cubicBezTo>
                  <a:pt x="1231" y="8423"/>
                  <a:pt x="1251" y="8424"/>
                  <a:pt x="1270" y="8427"/>
                </a:cubicBezTo>
                <a:lnTo>
                  <a:pt x="3696" y="8750"/>
                </a:lnTo>
                <a:cubicBezTo>
                  <a:pt x="3899" y="8776"/>
                  <a:pt x="4050" y="8953"/>
                  <a:pt x="4050" y="9156"/>
                </a:cubicBezTo>
                <a:lnTo>
                  <a:pt x="4050" y="12279"/>
                </a:lnTo>
                <a:cubicBezTo>
                  <a:pt x="4050" y="12477"/>
                  <a:pt x="3899" y="12654"/>
                  <a:pt x="3696" y="12680"/>
                </a:cubicBezTo>
                <a:lnTo>
                  <a:pt x="1270" y="13008"/>
                </a:lnTo>
                <a:cubicBezTo>
                  <a:pt x="1253" y="13010"/>
                  <a:pt x="1235" y="13011"/>
                  <a:pt x="1218" y="13011"/>
                </a:cubicBezTo>
                <a:cubicBezTo>
                  <a:pt x="1001" y="13011"/>
                  <a:pt x="817" y="12833"/>
                  <a:pt x="817" y="12602"/>
                </a:cubicBezTo>
                <a:lnTo>
                  <a:pt x="817" y="8828"/>
                </a:lnTo>
                <a:cubicBezTo>
                  <a:pt x="817" y="8603"/>
                  <a:pt x="997" y="8423"/>
                  <a:pt x="1212" y="8423"/>
                </a:cubicBezTo>
                <a:close/>
                <a:moveTo>
                  <a:pt x="1185" y="7609"/>
                </a:moveTo>
                <a:cubicBezTo>
                  <a:pt x="545" y="7609"/>
                  <a:pt x="0" y="8134"/>
                  <a:pt x="0" y="8797"/>
                </a:cubicBezTo>
                <a:lnTo>
                  <a:pt x="0" y="12633"/>
                </a:lnTo>
                <a:cubicBezTo>
                  <a:pt x="0" y="13300"/>
                  <a:pt x="548" y="13824"/>
                  <a:pt x="1198" y="13824"/>
                </a:cubicBezTo>
                <a:cubicBezTo>
                  <a:pt x="1248" y="13824"/>
                  <a:pt x="1298" y="13821"/>
                  <a:pt x="1348" y="13814"/>
                </a:cubicBezTo>
                <a:lnTo>
                  <a:pt x="3805" y="13487"/>
                </a:lnTo>
                <a:cubicBezTo>
                  <a:pt x="4409" y="13408"/>
                  <a:pt x="4862" y="12888"/>
                  <a:pt x="4862" y="12284"/>
                </a:cubicBezTo>
                <a:lnTo>
                  <a:pt x="4862" y="11930"/>
                </a:lnTo>
                <a:lnTo>
                  <a:pt x="7079" y="11930"/>
                </a:lnTo>
                <a:cubicBezTo>
                  <a:pt x="7147" y="12539"/>
                  <a:pt x="7667" y="13013"/>
                  <a:pt x="8287" y="13013"/>
                </a:cubicBezTo>
                <a:cubicBezTo>
                  <a:pt x="8901" y="13013"/>
                  <a:pt x="9421" y="12539"/>
                  <a:pt x="9489" y="11930"/>
                </a:cubicBezTo>
                <a:lnTo>
                  <a:pt x="10306" y="11930"/>
                </a:lnTo>
                <a:lnTo>
                  <a:pt x="10306" y="12336"/>
                </a:lnTo>
                <a:cubicBezTo>
                  <a:pt x="10306" y="13008"/>
                  <a:pt x="10853" y="13554"/>
                  <a:pt x="11524" y="13554"/>
                </a:cubicBezTo>
                <a:cubicBezTo>
                  <a:pt x="12196" y="13554"/>
                  <a:pt x="12742" y="13008"/>
                  <a:pt x="12742" y="12336"/>
                </a:cubicBezTo>
                <a:lnTo>
                  <a:pt x="12742" y="11925"/>
                </a:lnTo>
                <a:cubicBezTo>
                  <a:pt x="13346" y="11863"/>
                  <a:pt x="13820" y="11342"/>
                  <a:pt x="13820" y="10723"/>
                </a:cubicBezTo>
                <a:cubicBezTo>
                  <a:pt x="13815" y="10046"/>
                  <a:pt x="13273" y="9499"/>
                  <a:pt x="12607" y="9499"/>
                </a:cubicBezTo>
                <a:lnTo>
                  <a:pt x="4862" y="9499"/>
                </a:lnTo>
                <a:lnTo>
                  <a:pt x="4862" y="9145"/>
                </a:lnTo>
                <a:cubicBezTo>
                  <a:pt x="4862" y="8542"/>
                  <a:pt x="4409" y="8021"/>
                  <a:pt x="3805" y="7943"/>
                </a:cubicBezTo>
                <a:lnTo>
                  <a:pt x="1348" y="7620"/>
                </a:lnTo>
                <a:cubicBezTo>
                  <a:pt x="1293" y="7613"/>
                  <a:pt x="1239" y="7609"/>
                  <a:pt x="1185" y="7609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8" name="Google Shape;478;p34"/>
          <p:cNvSpPr/>
          <p:nvPr/>
        </p:nvSpPr>
        <p:spPr>
          <a:xfrm>
            <a:off x="6140898" y="1673025"/>
            <a:ext cx="336105" cy="425690"/>
          </a:xfrm>
          <a:custGeom>
            <a:avLst/>
            <a:gdLst/>
            <a:ahLst/>
            <a:cxnLst/>
            <a:rect l="l" t="t" r="r" b="b"/>
            <a:pathLst>
              <a:path w="11067" h="13811" extrusionOk="0">
                <a:moveTo>
                  <a:pt x="7834" y="1380"/>
                </a:moveTo>
                <a:lnTo>
                  <a:pt x="9151" y="2692"/>
                </a:lnTo>
                <a:lnTo>
                  <a:pt x="8240" y="2692"/>
                </a:lnTo>
                <a:cubicBezTo>
                  <a:pt x="8016" y="2692"/>
                  <a:pt x="7834" y="2510"/>
                  <a:pt x="7834" y="2291"/>
                </a:cubicBezTo>
                <a:lnTo>
                  <a:pt x="7834" y="1380"/>
                </a:lnTo>
                <a:close/>
                <a:moveTo>
                  <a:pt x="5544" y="4040"/>
                </a:moveTo>
                <a:cubicBezTo>
                  <a:pt x="6215" y="4040"/>
                  <a:pt x="6762" y="4587"/>
                  <a:pt x="6762" y="5258"/>
                </a:cubicBezTo>
                <a:lnTo>
                  <a:pt x="6762" y="5935"/>
                </a:lnTo>
                <a:lnTo>
                  <a:pt x="4326" y="5935"/>
                </a:lnTo>
                <a:lnTo>
                  <a:pt x="4326" y="5258"/>
                </a:lnTo>
                <a:cubicBezTo>
                  <a:pt x="4326" y="4587"/>
                  <a:pt x="4873" y="4040"/>
                  <a:pt x="5544" y="4040"/>
                </a:cubicBezTo>
                <a:close/>
                <a:moveTo>
                  <a:pt x="7158" y="6742"/>
                </a:moveTo>
                <a:cubicBezTo>
                  <a:pt x="7230" y="6742"/>
                  <a:pt x="7293" y="6799"/>
                  <a:pt x="7293" y="6877"/>
                </a:cubicBezTo>
                <a:lnTo>
                  <a:pt x="7293" y="8095"/>
                </a:lnTo>
                <a:lnTo>
                  <a:pt x="3790" y="8095"/>
                </a:lnTo>
                <a:lnTo>
                  <a:pt x="3790" y="6877"/>
                </a:lnTo>
                <a:cubicBezTo>
                  <a:pt x="3790" y="6804"/>
                  <a:pt x="3847" y="6742"/>
                  <a:pt x="3925" y="6742"/>
                </a:cubicBezTo>
                <a:close/>
                <a:moveTo>
                  <a:pt x="7027" y="808"/>
                </a:moveTo>
                <a:lnTo>
                  <a:pt x="7027" y="2291"/>
                </a:lnTo>
                <a:cubicBezTo>
                  <a:pt x="7027" y="2957"/>
                  <a:pt x="7574" y="3504"/>
                  <a:pt x="8245" y="3504"/>
                </a:cubicBezTo>
                <a:lnTo>
                  <a:pt x="9729" y="3504"/>
                </a:lnTo>
                <a:lnTo>
                  <a:pt x="9729" y="8095"/>
                </a:lnTo>
                <a:lnTo>
                  <a:pt x="8110" y="8095"/>
                </a:lnTo>
                <a:lnTo>
                  <a:pt x="8110" y="6877"/>
                </a:lnTo>
                <a:cubicBezTo>
                  <a:pt x="8110" y="6497"/>
                  <a:pt x="7886" y="6174"/>
                  <a:pt x="7569" y="6023"/>
                </a:cubicBezTo>
                <a:lnTo>
                  <a:pt x="7569" y="5258"/>
                </a:lnTo>
                <a:cubicBezTo>
                  <a:pt x="7569" y="4144"/>
                  <a:pt x="6658" y="3233"/>
                  <a:pt x="5544" y="3233"/>
                </a:cubicBezTo>
                <a:cubicBezTo>
                  <a:pt x="4430" y="3233"/>
                  <a:pt x="3519" y="4144"/>
                  <a:pt x="3519" y="5258"/>
                </a:cubicBezTo>
                <a:lnTo>
                  <a:pt x="3519" y="6023"/>
                </a:lnTo>
                <a:cubicBezTo>
                  <a:pt x="3202" y="6174"/>
                  <a:pt x="2983" y="6497"/>
                  <a:pt x="2983" y="6877"/>
                </a:cubicBezTo>
                <a:lnTo>
                  <a:pt x="2983" y="8095"/>
                </a:lnTo>
                <a:lnTo>
                  <a:pt x="1359" y="8095"/>
                </a:lnTo>
                <a:lnTo>
                  <a:pt x="1359" y="1208"/>
                </a:lnTo>
                <a:cubicBezTo>
                  <a:pt x="1359" y="990"/>
                  <a:pt x="1541" y="808"/>
                  <a:pt x="1765" y="808"/>
                </a:cubicBezTo>
                <a:close/>
                <a:moveTo>
                  <a:pt x="2301" y="9714"/>
                </a:moveTo>
                <a:cubicBezTo>
                  <a:pt x="2083" y="9714"/>
                  <a:pt x="1900" y="9896"/>
                  <a:pt x="1900" y="10114"/>
                </a:cubicBezTo>
                <a:cubicBezTo>
                  <a:pt x="1900" y="10338"/>
                  <a:pt x="2083" y="10520"/>
                  <a:pt x="2301" y="10520"/>
                </a:cubicBezTo>
                <a:cubicBezTo>
                  <a:pt x="2525" y="10520"/>
                  <a:pt x="2707" y="10338"/>
                  <a:pt x="2707" y="10114"/>
                </a:cubicBezTo>
                <a:cubicBezTo>
                  <a:pt x="2707" y="9891"/>
                  <a:pt x="2525" y="9714"/>
                  <a:pt x="2301" y="9714"/>
                </a:cubicBezTo>
                <a:close/>
                <a:moveTo>
                  <a:pt x="3925" y="9714"/>
                </a:moveTo>
                <a:cubicBezTo>
                  <a:pt x="3701" y="9714"/>
                  <a:pt x="3519" y="9896"/>
                  <a:pt x="3519" y="10114"/>
                </a:cubicBezTo>
                <a:cubicBezTo>
                  <a:pt x="3519" y="10338"/>
                  <a:pt x="3701" y="10520"/>
                  <a:pt x="3925" y="10520"/>
                </a:cubicBezTo>
                <a:cubicBezTo>
                  <a:pt x="4144" y="10520"/>
                  <a:pt x="4326" y="10338"/>
                  <a:pt x="4326" y="10114"/>
                </a:cubicBezTo>
                <a:cubicBezTo>
                  <a:pt x="4326" y="9891"/>
                  <a:pt x="4144" y="9714"/>
                  <a:pt x="3925" y="9714"/>
                </a:cubicBezTo>
                <a:close/>
                <a:moveTo>
                  <a:pt x="5544" y="9714"/>
                </a:moveTo>
                <a:cubicBezTo>
                  <a:pt x="5320" y="9714"/>
                  <a:pt x="5138" y="9896"/>
                  <a:pt x="5138" y="10114"/>
                </a:cubicBezTo>
                <a:cubicBezTo>
                  <a:pt x="5138" y="10338"/>
                  <a:pt x="5320" y="10520"/>
                  <a:pt x="5544" y="10520"/>
                </a:cubicBezTo>
                <a:cubicBezTo>
                  <a:pt x="5768" y="10520"/>
                  <a:pt x="5950" y="10338"/>
                  <a:pt x="5950" y="10114"/>
                </a:cubicBezTo>
                <a:cubicBezTo>
                  <a:pt x="5950" y="9891"/>
                  <a:pt x="5768" y="9714"/>
                  <a:pt x="5544" y="9714"/>
                </a:cubicBezTo>
                <a:close/>
                <a:moveTo>
                  <a:pt x="7158" y="9714"/>
                </a:moveTo>
                <a:cubicBezTo>
                  <a:pt x="6934" y="9714"/>
                  <a:pt x="6752" y="9896"/>
                  <a:pt x="6752" y="10114"/>
                </a:cubicBezTo>
                <a:cubicBezTo>
                  <a:pt x="6752" y="10338"/>
                  <a:pt x="6934" y="10520"/>
                  <a:pt x="7158" y="10520"/>
                </a:cubicBezTo>
                <a:cubicBezTo>
                  <a:pt x="7381" y="10520"/>
                  <a:pt x="7564" y="10338"/>
                  <a:pt x="7564" y="10114"/>
                </a:cubicBezTo>
                <a:cubicBezTo>
                  <a:pt x="7564" y="9891"/>
                  <a:pt x="7387" y="9714"/>
                  <a:pt x="7158" y="9714"/>
                </a:cubicBezTo>
                <a:close/>
                <a:moveTo>
                  <a:pt x="8776" y="9714"/>
                </a:moveTo>
                <a:cubicBezTo>
                  <a:pt x="8558" y="9714"/>
                  <a:pt x="8376" y="9896"/>
                  <a:pt x="8376" y="10114"/>
                </a:cubicBezTo>
                <a:cubicBezTo>
                  <a:pt x="8376" y="10338"/>
                  <a:pt x="8558" y="10520"/>
                  <a:pt x="8776" y="10520"/>
                </a:cubicBezTo>
                <a:cubicBezTo>
                  <a:pt x="9000" y="10520"/>
                  <a:pt x="9182" y="10338"/>
                  <a:pt x="9182" y="10114"/>
                </a:cubicBezTo>
                <a:cubicBezTo>
                  <a:pt x="9182" y="9891"/>
                  <a:pt x="9000" y="9714"/>
                  <a:pt x="8776" y="9714"/>
                </a:cubicBezTo>
                <a:close/>
                <a:moveTo>
                  <a:pt x="10260" y="8902"/>
                </a:moveTo>
                <a:lnTo>
                  <a:pt x="10260" y="11327"/>
                </a:lnTo>
                <a:lnTo>
                  <a:pt x="818" y="11327"/>
                </a:lnTo>
                <a:lnTo>
                  <a:pt x="818" y="8902"/>
                </a:lnTo>
                <a:close/>
                <a:moveTo>
                  <a:pt x="9718" y="12139"/>
                </a:moveTo>
                <a:lnTo>
                  <a:pt x="9718" y="12597"/>
                </a:lnTo>
                <a:lnTo>
                  <a:pt x="9724" y="12597"/>
                </a:lnTo>
                <a:cubicBezTo>
                  <a:pt x="9724" y="12816"/>
                  <a:pt x="9541" y="12998"/>
                  <a:pt x="9318" y="12998"/>
                </a:cubicBezTo>
                <a:lnTo>
                  <a:pt x="1765" y="12998"/>
                </a:lnTo>
                <a:cubicBezTo>
                  <a:pt x="1541" y="12998"/>
                  <a:pt x="1359" y="12816"/>
                  <a:pt x="1359" y="12597"/>
                </a:cubicBezTo>
                <a:lnTo>
                  <a:pt x="1359" y="12139"/>
                </a:lnTo>
                <a:close/>
                <a:moveTo>
                  <a:pt x="1760" y="1"/>
                </a:moveTo>
                <a:cubicBezTo>
                  <a:pt x="1088" y="1"/>
                  <a:pt x="542" y="547"/>
                  <a:pt x="542" y="1214"/>
                </a:cubicBezTo>
                <a:lnTo>
                  <a:pt x="542" y="8095"/>
                </a:lnTo>
                <a:lnTo>
                  <a:pt x="407" y="8095"/>
                </a:lnTo>
                <a:cubicBezTo>
                  <a:pt x="183" y="8095"/>
                  <a:pt x="1" y="8277"/>
                  <a:pt x="1" y="8496"/>
                </a:cubicBezTo>
                <a:lnTo>
                  <a:pt x="1" y="11738"/>
                </a:lnTo>
                <a:cubicBezTo>
                  <a:pt x="1" y="11957"/>
                  <a:pt x="183" y="12139"/>
                  <a:pt x="407" y="12139"/>
                </a:cubicBezTo>
                <a:lnTo>
                  <a:pt x="542" y="12139"/>
                </a:lnTo>
                <a:lnTo>
                  <a:pt x="542" y="12597"/>
                </a:lnTo>
                <a:cubicBezTo>
                  <a:pt x="542" y="13264"/>
                  <a:pt x="1088" y="13810"/>
                  <a:pt x="1760" y="13810"/>
                </a:cubicBezTo>
                <a:lnTo>
                  <a:pt x="9312" y="13810"/>
                </a:lnTo>
                <a:cubicBezTo>
                  <a:pt x="9984" y="13810"/>
                  <a:pt x="10530" y="13264"/>
                  <a:pt x="10530" y="12597"/>
                </a:cubicBezTo>
                <a:lnTo>
                  <a:pt x="10530" y="12139"/>
                </a:lnTo>
                <a:lnTo>
                  <a:pt x="10666" y="12139"/>
                </a:lnTo>
                <a:cubicBezTo>
                  <a:pt x="10884" y="12139"/>
                  <a:pt x="11067" y="11957"/>
                  <a:pt x="11067" y="11738"/>
                </a:cubicBezTo>
                <a:lnTo>
                  <a:pt x="11067" y="8496"/>
                </a:lnTo>
                <a:cubicBezTo>
                  <a:pt x="11067" y="8277"/>
                  <a:pt x="10895" y="8095"/>
                  <a:pt x="10666" y="8095"/>
                </a:cubicBezTo>
                <a:lnTo>
                  <a:pt x="10530" y="8095"/>
                </a:lnTo>
                <a:lnTo>
                  <a:pt x="10530" y="3103"/>
                </a:lnTo>
                <a:cubicBezTo>
                  <a:pt x="10530" y="2999"/>
                  <a:pt x="10484" y="2895"/>
                  <a:pt x="10411" y="2817"/>
                </a:cubicBezTo>
                <a:lnTo>
                  <a:pt x="7709" y="115"/>
                </a:lnTo>
                <a:cubicBezTo>
                  <a:pt x="7631" y="37"/>
                  <a:pt x="7538" y="1"/>
                  <a:pt x="7423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33"/>
          <p:cNvSpPr txBox="1">
            <a:spLocks noGrp="1"/>
          </p:cNvSpPr>
          <p:nvPr>
            <p:ph type="title"/>
          </p:nvPr>
        </p:nvSpPr>
        <p:spPr>
          <a:xfrm>
            <a:off x="1016700" y="810563"/>
            <a:ext cx="3852000" cy="102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4000" dirty="0">
                <a:latin typeface="清松手寫體3" panose="00000500000000000000" pitchFamily="2" charset="-120"/>
                <a:ea typeface="清松手寫體3" panose="00000500000000000000" pitchFamily="2" charset="-120"/>
              </a:rPr>
              <a:t>比特幣</a:t>
            </a:r>
            <a:endParaRPr sz="4000" dirty="0">
              <a:latin typeface="清松手寫體3" panose="00000500000000000000" pitchFamily="2" charset="-120"/>
              <a:ea typeface="清松手寫體3" panose="00000500000000000000" pitchFamily="2" charset="-120"/>
            </a:endParaRPr>
          </a:p>
        </p:txBody>
      </p:sp>
      <p:sp>
        <p:nvSpPr>
          <p:cNvPr id="462" name="Google Shape;462;p33"/>
          <p:cNvSpPr txBox="1">
            <a:spLocks noGrp="1"/>
          </p:cNvSpPr>
          <p:nvPr>
            <p:ph type="body" idx="1"/>
          </p:nvPr>
        </p:nvSpPr>
        <p:spPr>
          <a:xfrm>
            <a:off x="1019100" y="1632338"/>
            <a:ext cx="3849600" cy="215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73D40"/>
              </a:buClr>
              <a:buSzPts val="600"/>
              <a:buFont typeface="Arial"/>
              <a:buNone/>
            </a:pPr>
            <a:r>
              <a:rPr lang="zh-TW" altLang="en-US" sz="1600" dirty="0">
                <a:solidFill>
                  <a:schemeClr val="dk1"/>
                </a:solidFill>
                <a:latin typeface="宅在家自動筆" panose="02020300000000000000" pitchFamily="18" charset="-120"/>
                <a:ea typeface="宅在家自動筆" panose="02020300000000000000" pitchFamily="18" charset="-120"/>
                <a:cs typeface="宅在家自動筆" panose="02020300000000000000" pitchFamily="18" charset="-120"/>
              </a:rPr>
              <a:t>為甚麼選用比特幣</a:t>
            </a:r>
            <a:r>
              <a:rPr lang="en-US" sz="1600" dirty="0">
                <a:solidFill>
                  <a:schemeClr val="dk1"/>
                </a:solidFill>
                <a:latin typeface="宅在家自動筆" panose="02020300000000000000" pitchFamily="18" charset="-120"/>
                <a:ea typeface="宅在家自動筆" panose="02020300000000000000" pitchFamily="18" charset="-120"/>
                <a:cs typeface="宅在家自動筆" panose="02020300000000000000" pitchFamily="18" charset="-120"/>
              </a:rPr>
              <a:t> </a:t>
            </a:r>
          </a:p>
          <a:p>
            <a:pPr marL="241300" lvl="0" indent="-209550" algn="l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Montserrat"/>
              <a:buChar char="●"/>
            </a:pPr>
            <a:r>
              <a:rPr lang="zh-TW" altLang="en-US" sz="1600" dirty="0">
                <a:solidFill>
                  <a:schemeClr val="dk1"/>
                </a:solidFill>
                <a:latin typeface="宅在家自動筆" panose="02020300000000000000" pitchFamily="18" charset="-120"/>
                <a:ea typeface="宅在家自動筆" panose="02020300000000000000" pitchFamily="18" charset="-120"/>
                <a:cs typeface="宅在家自動筆" panose="02020300000000000000" pitchFamily="18" charset="-120"/>
              </a:rPr>
              <a:t>去中心化</a:t>
            </a:r>
            <a:endParaRPr lang="en-US" altLang="zh-TW" sz="1600" dirty="0">
              <a:solidFill>
                <a:schemeClr val="dk1"/>
              </a:solidFill>
              <a:latin typeface="宅在家自動筆" panose="02020300000000000000" pitchFamily="18" charset="-120"/>
              <a:ea typeface="宅在家自動筆" panose="02020300000000000000" pitchFamily="18" charset="-120"/>
              <a:cs typeface="宅在家自動筆" panose="02020300000000000000" pitchFamily="18" charset="-120"/>
            </a:endParaRPr>
          </a:p>
          <a:p>
            <a:pPr marL="488950" lvl="1" indent="0">
              <a:buClr>
                <a:schemeClr val="accent4"/>
              </a:buClr>
              <a:buNone/>
            </a:pPr>
            <a:r>
              <a:rPr lang="zh-TW" altLang="en-US" sz="1600" dirty="0">
                <a:latin typeface="宅在家自動筆" panose="02020300000000000000" pitchFamily="18" charset="-120"/>
                <a:ea typeface="宅在家自動筆" panose="02020300000000000000" pitchFamily="18" charset="-120"/>
                <a:cs typeface="宅在家自動筆" panose="02020300000000000000" pitchFamily="18" charset="-120"/>
              </a:rPr>
              <a:t>無法受到任意單位、政府、國家控制</a:t>
            </a:r>
            <a:endParaRPr lang="en-US" altLang="zh-TW" sz="1600" dirty="0">
              <a:solidFill>
                <a:schemeClr val="dk1"/>
              </a:solidFill>
              <a:latin typeface="宅在家自動筆" panose="02020300000000000000" pitchFamily="18" charset="-120"/>
              <a:ea typeface="宅在家自動筆" panose="02020300000000000000" pitchFamily="18" charset="-120"/>
              <a:cs typeface="宅在家自動筆" panose="02020300000000000000" pitchFamily="18" charset="-120"/>
            </a:endParaRPr>
          </a:p>
          <a:p>
            <a:pPr marL="241300" lvl="0" indent="-209550" algn="l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Montserrat"/>
              <a:buChar char="●"/>
            </a:pPr>
            <a:r>
              <a:rPr lang="zh-TW" altLang="en-US" sz="1600" dirty="0">
                <a:latin typeface="宅在家自動筆" panose="02020300000000000000" pitchFamily="18" charset="-120"/>
                <a:ea typeface="宅在家自動筆" panose="02020300000000000000" pitchFamily="18" charset="-120"/>
                <a:cs typeface="宅在家自動筆" panose="02020300000000000000" pitchFamily="18" charset="-120"/>
              </a:rPr>
              <a:t>匿名性</a:t>
            </a:r>
            <a:endParaRPr lang="en-US" altLang="zh-TW" sz="1600" dirty="0">
              <a:latin typeface="宅在家自動筆" panose="02020300000000000000" pitchFamily="18" charset="-120"/>
              <a:ea typeface="宅在家自動筆" panose="02020300000000000000" pitchFamily="18" charset="-120"/>
              <a:cs typeface="宅在家自動筆" panose="02020300000000000000" pitchFamily="18" charset="-120"/>
            </a:endParaRPr>
          </a:p>
          <a:p>
            <a:pPr marL="488950" lvl="1" indent="0">
              <a:buClr>
                <a:schemeClr val="accent4"/>
              </a:buClr>
              <a:buNone/>
            </a:pPr>
            <a:r>
              <a:rPr lang="zh-TW" altLang="en-US" sz="1600" dirty="0">
                <a:latin typeface="宅在家自動筆" panose="02020300000000000000" pitchFamily="18" charset="-120"/>
                <a:ea typeface="宅在家自動筆" panose="02020300000000000000" pitchFamily="18" charset="-120"/>
                <a:cs typeface="宅在家自動筆" panose="02020300000000000000" pitchFamily="18" charset="-120"/>
              </a:rPr>
              <a:t>錢包創建時不需經過</a:t>
            </a:r>
            <a:r>
              <a:rPr lang="en-US" altLang="zh-TW" sz="1600" dirty="0">
                <a:latin typeface="宅在家自動筆" panose="02020300000000000000" pitchFamily="18" charset="-120"/>
                <a:ea typeface="宅在家自動筆" panose="02020300000000000000" pitchFamily="18" charset="-120"/>
                <a:cs typeface="宅在家自動筆" panose="02020300000000000000" pitchFamily="18" charset="-120"/>
              </a:rPr>
              <a:t>KYC</a:t>
            </a:r>
            <a:r>
              <a:rPr lang="zh-TW" altLang="en-US" sz="1600" dirty="0">
                <a:latin typeface="宅在家自動筆" panose="02020300000000000000" pitchFamily="18" charset="-120"/>
                <a:ea typeface="宅在家自動筆" panose="02020300000000000000" pitchFamily="18" charset="-120"/>
                <a:cs typeface="宅在家自動筆" panose="02020300000000000000" pitchFamily="18" charset="-120"/>
              </a:rPr>
              <a:t>，代表錢包與個人身分是脫鉤</a:t>
            </a:r>
            <a:endParaRPr lang="en-US" altLang="zh-TW" sz="1600" dirty="0">
              <a:latin typeface="宅在家自動筆" panose="02020300000000000000" pitchFamily="18" charset="-120"/>
              <a:ea typeface="宅在家自動筆" panose="02020300000000000000" pitchFamily="18" charset="-120"/>
              <a:cs typeface="宅在家自動筆" panose="02020300000000000000" pitchFamily="18" charset="-120"/>
            </a:endParaRPr>
          </a:p>
          <a:p>
            <a:pPr marL="241300" lvl="0" indent="-209550" algn="l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Montserrat"/>
              <a:buChar char="●"/>
            </a:pPr>
            <a:r>
              <a:rPr lang="zh-TW" altLang="en-US" sz="1600" dirty="0">
                <a:solidFill>
                  <a:schemeClr val="dk1"/>
                </a:solidFill>
                <a:latin typeface="宅在家自動筆" panose="02020300000000000000" pitchFamily="18" charset="-120"/>
                <a:ea typeface="宅在家自動筆" panose="02020300000000000000" pitchFamily="18" charset="-120"/>
                <a:cs typeface="宅在家自動筆" panose="02020300000000000000" pitchFamily="18" charset="-120"/>
              </a:rPr>
              <a:t>不可逆</a:t>
            </a:r>
            <a:endParaRPr lang="en-US" altLang="zh-TW" sz="1600" dirty="0">
              <a:solidFill>
                <a:schemeClr val="dk1"/>
              </a:solidFill>
              <a:latin typeface="宅在家自動筆" panose="02020300000000000000" pitchFamily="18" charset="-120"/>
              <a:ea typeface="宅在家自動筆" panose="02020300000000000000" pitchFamily="18" charset="-120"/>
              <a:cs typeface="宅在家自動筆" panose="02020300000000000000" pitchFamily="18" charset="-120"/>
            </a:endParaRPr>
          </a:p>
          <a:p>
            <a:pPr marL="488950" lvl="1" indent="0">
              <a:buClr>
                <a:schemeClr val="accent4"/>
              </a:buClr>
              <a:buNone/>
            </a:pPr>
            <a:r>
              <a:rPr lang="zh-TW" altLang="en-US" sz="1600" dirty="0">
                <a:solidFill>
                  <a:schemeClr val="dk1"/>
                </a:solidFill>
                <a:latin typeface="宅在家自動筆" panose="02020300000000000000" pitchFamily="18" charset="-120"/>
                <a:ea typeface="宅在家自動筆" panose="02020300000000000000" pitchFamily="18" charset="-120"/>
                <a:cs typeface="宅在家自動筆" panose="02020300000000000000" pitchFamily="18" charset="-120"/>
              </a:rPr>
              <a:t>由於</a:t>
            </a:r>
            <a:r>
              <a:rPr lang="en-US" altLang="zh-TW" sz="1600" dirty="0">
                <a:solidFill>
                  <a:schemeClr val="dk1"/>
                </a:solidFill>
                <a:latin typeface="宅在家自動筆" panose="02020300000000000000" pitchFamily="18" charset="-120"/>
                <a:ea typeface="宅在家自動筆" panose="02020300000000000000" pitchFamily="18" charset="-120"/>
                <a:cs typeface="宅在家自動筆" panose="02020300000000000000" pitchFamily="18" charset="-120"/>
              </a:rPr>
              <a:t>P2P</a:t>
            </a:r>
            <a:r>
              <a:rPr lang="zh-TW" altLang="en-US" sz="1600" dirty="0">
                <a:solidFill>
                  <a:schemeClr val="dk1"/>
                </a:solidFill>
                <a:latin typeface="宅在家自動筆" panose="02020300000000000000" pitchFamily="18" charset="-120"/>
                <a:ea typeface="宅在家自動筆" panose="02020300000000000000" pitchFamily="18" charset="-120"/>
                <a:cs typeface="宅在家自動筆" panose="02020300000000000000" pitchFamily="18" charset="-120"/>
              </a:rPr>
              <a:t>方式交易後就無法退回，除非拒絕接收</a:t>
            </a:r>
            <a:endParaRPr lang="en-US" sz="1600" dirty="0">
              <a:solidFill>
                <a:schemeClr val="dk1"/>
              </a:solidFill>
              <a:latin typeface="宅在家自動筆" panose="02020300000000000000" pitchFamily="18" charset="-120"/>
              <a:ea typeface="宅在家自動筆" panose="02020300000000000000" pitchFamily="18" charset="-120"/>
              <a:cs typeface="宅在家自動筆" panose="02020300000000000000" pitchFamily="18" charset="-120"/>
            </a:endParaRPr>
          </a:p>
        </p:txBody>
      </p:sp>
      <p:sp>
        <p:nvSpPr>
          <p:cNvPr id="463" name="Google Shape;463;p33"/>
          <p:cNvSpPr/>
          <p:nvPr/>
        </p:nvSpPr>
        <p:spPr>
          <a:xfrm>
            <a:off x="8563878" y="773549"/>
            <a:ext cx="148741" cy="160715"/>
          </a:xfrm>
          <a:custGeom>
            <a:avLst/>
            <a:gdLst/>
            <a:ahLst/>
            <a:cxnLst/>
            <a:rect l="l" t="t" r="r" b="b"/>
            <a:pathLst>
              <a:path w="6460" h="6980" extrusionOk="0">
                <a:moveTo>
                  <a:pt x="1" y="0"/>
                </a:moveTo>
                <a:lnTo>
                  <a:pt x="1" y="6980"/>
                </a:lnTo>
                <a:lnTo>
                  <a:pt x="6460" y="6980"/>
                </a:lnTo>
                <a:lnTo>
                  <a:pt x="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64" name="Google Shape;464;p33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14326" r="14326"/>
          <a:stretch/>
        </p:blipFill>
        <p:spPr>
          <a:xfrm>
            <a:off x="5031900" y="1312238"/>
            <a:ext cx="3095400" cy="3020700"/>
          </a:xfrm>
          <a:prstGeom prst="ellipse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32"/>
          <p:cNvSpPr/>
          <p:nvPr/>
        </p:nvSpPr>
        <p:spPr>
          <a:xfrm>
            <a:off x="1166475" y="762348"/>
            <a:ext cx="1511400" cy="10344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" name="Google Shape;435;p32"/>
          <p:cNvSpPr txBox="1">
            <a:spLocks noGrp="1"/>
          </p:cNvSpPr>
          <p:nvPr>
            <p:ph type="subTitle" idx="1"/>
          </p:nvPr>
        </p:nvSpPr>
        <p:spPr>
          <a:xfrm>
            <a:off x="1166475" y="3334975"/>
            <a:ext cx="3898200" cy="36656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latin typeface="宅在家自動筆" panose="02020300000000000000" pitchFamily="18" charset="-120"/>
                <a:ea typeface="宅在家自動筆" panose="02020300000000000000" pitchFamily="18" charset="-120"/>
                <a:cs typeface="宅在家自動筆" panose="02020300000000000000" pitchFamily="18" charset="-120"/>
              </a:rPr>
              <a:t>遊戲、勒索視窗、受害者視窗</a:t>
            </a:r>
            <a:endParaRPr dirty="0">
              <a:latin typeface="宅在家自動筆" panose="02020300000000000000" pitchFamily="18" charset="-120"/>
              <a:ea typeface="宅在家自動筆" panose="02020300000000000000" pitchFamily="18" charset="-120"/>
              <a:cs typeface="宅在家自動筆" panose="02020300000000000000" pitchFamily="18" charset="-120"/>
            </a:endParaRPr>
          </a:p>
        </p:txBody>
      </p:sp>
      <p:sp>
        <p:nvSpPr>
          <p:cNvPr id="436" name="Google Shape;436;p32"/>
          <p:cNvSpPr txBox="1">
            <a:spLocks noGrp="1"/>
          </p:cNvSpPr>
          <p:nvPr>
            <p:ph type="title"/>
          </p:nvPr>
        </p:nvSpPr>
        <p:spPr>
          <a:xfrm>
            <a:off x="1166475" y="1914400"/>
            <a:ext cx="3898200" cy="126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6000" dirty="0">
                <a:latin typeface="清松手寫體3" panose="00000500000000000000" pitchFamily="2" charset="-120"/>
                <a:ea typeface="清松手寫體3" panose="00000500000000000000" pitchFamily="2" charset="-120"/>
                <a:cs typeface="Montserrat Medium"/>
                <a:sym typeface="Montserrat Medium"/>
              </a:rPr>
              <a:t>功能</a:t>
            </a:r>
            <a:endParaRPr sz="6000" dirty="0">
              <a:latin typeface="清松手寫體3" panose="00000500000000000000" pitchFamily="2" charset="-120"/>
              <a:ea typeface="清松手寫體3" panose="00000500000000000000" pitchFamily="2" charset="-120"/>
              <a:cs typeface="Montserrat Medium"/>
              <a:sym typeface="Montserrat Medium"/>
            </a:endParaRPr>
          </a:p>
        </p:txBody>
      </p:sp>
      <p:sp>
        <p:nvSpPr>
          <p:cNvPr id="437" name="Google Shape;437;p32"/>
          <p:cNvSpPr txBox="1">
            <a:spLocks noGrp="1"/>
          </p:cNvSpPr>
          <p:nvPr>
            <p:ph type="title" idx="2"/>
          </p:nvPr>
        </p:nvSpPr>
        <p:spPr>
          <a:xfrm>
            <a:off x="1287975" y="644725"/>
            <a:ext cx="1268400" cy="126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en-US" altLang="zh-TW" dirty="0"/>
              <a:t>2</a:t>
            </a:r>
            <a:endParaRPr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7B77470-7F52-866E-DE4A-620CA65AFE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9185" y="1430941"/>
            <a:ext cx="3536022" cy="2236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33764"/>
      </p:ext>
    </p:extLst>
  </p:cSld>
  <p:clrMapOvr>
    <a:masterClrMapping/>
  </p:clrMapOvr>
</p:sld>
</file>

<file path=ppt/theme/theme1.xml><?xml version="1.0" encoding="utf-8"?>
<a:theme xmlns:a="http://schemas.openxmlformats.org/drawingml/2006/main" name="Computer Virus Minitheme by Slidesgo">
  <a:themeElements>
    <a:clrScheme name="Simple Light">
      <a:dk1>
        <a:srgbClr val="065166"/>
      </a:dk1>
      <a:lt1>
        <a:srgbClr val="ECF8FF"/>
      </a:lt1>
      <a:dk2>
        <a:srgbClr val="006581"/>
      </a:dk2>
      <a:lt2>
        <a:srgbClr val="399BD8"/>
      </a:lt2>
      <a:accent1>
        <a:srgbClr val="84C4F4"/>
      </a:accent1>
      <a:accent2>
        <a:srgbClr val="C2E9FF"/>
      </a:accent2>
      <a:accent3>
        <a:srgbClr val="DDF2FF"/>
      </a:accent3>
      <a:accent4>
        <a:srgbClr val="FF9A45"/>
      </a:accent4>
      <a:accent5>
        <a:srgbClr val="EC6F09"/>
      </a:accent5>
      <a:accent6>
        <a:srgbClr val="FFFFFF"/>
      </a:accent6>
      <a:hlink>
        <a:srgbClr val="06516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65</TotalTime>
  <Words>670</Words>
  <Application>Microsoft Office PowerPoint</Application>
  <PresentationFormat>如螢幕大小 (16:9)</PresentationFormat>
  <Paragraphs>120</Paragraphs>
  <Slides>32</Slides>
  <Notes>28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32</vt:i4>
      </vt:variant>
    </vt:vector>
  </HeadingPairs>
  <TitlesOfParts>
    <vt:vector size="41" baseType="lpstr">
      <vt:lpstr>Montserrat Medium</vt:lpstr>
      <vt:lpstr>Montserrat</vt:lpstr>
      <vt:lpstr>Bebas Neue</vt:lpstr>
      <vt:lpstr>Montserrat ExtraBold</vt:lpstr>
      <vt:lpstr>清松手寫體3</vt:lpstr>
      <vt:lpstr>Arial</vt:lpstr>
      <vt:lpstr>宅在家自動筆</vt:lpstr>
      <vt:lpstr>Wingdings</vt:lpstr>
      <vt:lpstr>Computer Virus Minitheme by Slidesgo</vt:lpstr>
      <vt:lpstr>讓我來保管你的文件，也順便給你的電腦來一發expolosion，これは我々は最高のランサムウェア</vt:lpstr>
      <vt:lpstr>題目解析</vt:lpstr>
      <vt:lpstr>TABLE OF CONTENTS</vt:lpstr>
      <vt:lpstr>動機</vt:lpstr>
      <vt:lpstr>動機</vt:lpstr>
      <vt:lpstr>惡意軟體</vt:lpstr>
      <vt:lpstr>加密</vt:lpstr>
      <vt:lpstr>比特幣</vt:lpstr>
      <vt:lpstr>功能</vt:lpstr>
      <vt:lpstr>遊戲(貪食蛇)</vt:lpstr>
      <vt:lpstr>函式庫</vt:lpstr>
      <vt:lpstr>遊戲說明</vt:lpstr>
      <vt:lpstr>核心程式(蛇蛇)</vt:lpstr>
      <vt:lpstr>核心程式(蛇蛇)</vt:lpstr>
      <vt:lpstr>核心程式(蛇蛇)</vt:lpstr>
      <vt:lpstr>勒索視窗</vt:lpstr>
      <vt:lpstr>函式庫</vt:lpstr>
      <vt:lpstr>函式庫(mycrypto、mysocket)</vt:lpstr>
      <vt:lpstr>說明</vt:lpstr>
      <vt:lpstr>核心程式(時間倒數)</vt:lpstr>
      <vt:lpstr>核心程式(時間倒數)</vt:lpstr>
      <vt:lpstr>核心程式(加密過程)</vt:lpstr>
      <vt:lpstr>核心程式(加密過程)</vt:lpstr>
      <vt:lpstr>核心程式(解密過程)</vt:lpstr>
      <vt:lpstr>核心程式(加密過程)</vt:lpstr>
      <vt:lpstr>受害者視窗</vt:lpstr>
      <vt:lpstr>DEMO</vt:lpstr>
      <vt:lpstr>困難</vt:lpstr>
      <vt:lpstr>困難</vt:lpstr>
      <vt:lpstr>期望</vt:lpstr>
      <vt:lpstr>期望</vt:lpstr>
      <vt:lpstr>THE END Q/A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讓我來保管你的文件，也順便給你的電腦來一發expolosion，これは我々は最高のランサムウェア</dc:title>
  <cp:lastModifiedBy>書瑋 許</cp:lastModifiedBy>
  <cp:revision>10</cp:revision>
  <dcterms:modified xsi:type="dcterms:W3CDTF">2024-06-05T02:43:35Z</dcterms:modified>
</cp:coreProperties>
</file>